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diagrams/data2.xml" ContentType="application/vnd.openxmlformats-officedocument.drawingml.diagramData+xml"/>
  <Override PartName="/ppt/diagrams/data7.xml" ContentType="application/vnd.openxmlformats-officedocument.drawingml.diagramData+xml"/>
  <Override PartName="/ppt/diagrams/data3.xml" ContentType="application/vnd.openxmlformats-officedocument.drawingml.diagramData+xml"/>
  <Override PartName="/ppt/presentation.xml" ContentType="application/vnd.openxmlformats-officedocument.presentationml.presentation.main+xml"/>
  <Override PartName="/ppt/diagrams/data6.xml" ContentType="application/vnd.openxmlformats-officedocument.drawingml.diagramData+xml"/>
  <Override PartName="/ppt/diagrams/data4.xml" ContentType="application/vnd.openxmlformats-officedocument.drawingml.diagramData+xml"/>
  <Override PartName="/ppt/diagrams/data11.xml" ContentType="application/vnd.openxmlformats-officedocument.drawingml.diagramData+xml"/>
  <Override PartName="/ppt/diagrams/data10.xml" ContentType="application/vnd.openxmlformats-officedocument.drawingml.diagramData+xml"/>
  <Override PartName="/ppt/diagrams/data9.xml" ContentType="application/vnd.openxmlformats-officedocument.drawingml.diagramData+xml"/>
  <Override PartName="/ppt/diagrams/data8.xml" ContentType="application/vnd.openxmlformats-officedocument.drawingml.diagramData+xml"/>
  <Override PartName="/ppt/diagrams/data5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Masters/notesMaster1.xml" ContentType="application/vnd.openxmlformats-officedocument.presentationml.notesMaster+xml"/>
  <Override PartName="/ppt/charts/style1.xml" ContentType="application/vnd.ms-office.chartstyle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7.xml" ContentType="application/vnd.ms-office.drawingml.diagramDrawing+xml"/>
  <Override PartName="/ppt/diagrams/colors7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7.xml" ContentType="application/vnd.openxmlformats-officedocument.drawingml.diagramLayout+xml"/>
  <Override PartName="/ppt/diagrams/drawing6.xml" ContentType="application/vnd.ms-office.drawingml.diagramDrawing+xml"/>
  <Override PartName="/ppt/diagrams/colors6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6.xml" ContentType="application/vnd.openxmlformats-officedocument.drawingml.diagramLayout+xml"/>
  <Override PartName="/ppt/diagrams/drawing5.xml" ContentType="application/vnd.ms-office.drawingml.diagramDrawing+xml"/>
  <Override PartName="/ppt/diagrams/colors5.xml" ContentType="application/vnd.openxmlformats-officedocument.drawingml.diagramColors+xml"/>
  <Override PartName="/ppt/diagrams/quickStyle5.xml" ContentType="application/vnd.openxmlformats-officedocument.drawingml.diagramStyle+xml"/>
  <Override PartName="/ppt/diagrams/layout5.xml" ContentType="application/vnd.openxmlformats-officedocument.drawingml.diagramLayout+xml"/>
  <Override PartName="/ppt/charts/colors1.xml" ContentType="application/vnd.ms-office.chartcolorstyle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1"/>
    <p:sldMasterId id="2147483757" r:id="rId2"/>
  </p:sldMasterIdLst>
  <p:notesMasterIdLst>
    <p:notesMasterId r:id="rId17"/>
  </p:notesMasterIdLst>
  <p:sldIdLst>
    <p:sldId id="2294" r:id="rId3"/>
    <p:sldId id="2313" r:id="rId4"/>
    <p:sldId id="2314" r:id="rId5"/>
    <p:sldId id="2317" r:id="rId6"/>
    <p:sldId id="2315" r:id="rId7"/>
    <p:sldId id="2324" r:id="rId8"/>
    <p:sldId id="2323" r:id="rId9"/>
    <p:sldId id="2318" r:id="rId10"/>
    <p:sldId id="2321" r:id="rId11"/>
    <p:sldId id="2319" r:id="rId12"/>
    <p:sldId id="2320" r:id="rId13"/>
    <p:sldId id="2322" r:id="rId14"/>
    <p:sldId id="2325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776"/>
    <p:restoredTop sz="93889" autoAdjust="0"/>
  </p:normalViewPr>
  <p:slideViewPr>
    <p:cSldViewPr snapToGrid="0">
      <p:cViewPr varScale="1">
        <p:scale>
          <a:sx n="82" d="100"/>
          <a:sy n="82" d="100"/>
        </p:scale>
        <p:origin x="792" y="72"/>
      </p:cViewPr>
      <p:guideLst>
        <p:guide orient="horz" pos="104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latin typeface="Quicksand" pitchFamily="2" charset="0"/>
              </a:rPr>
              <a:t>Religion or caste mentioned in government advertisements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Religion or caste mentioned in government advertisements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56-A74E-A28F-C3ACB9F60AC7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256-A74E-A28F-C3ACB9F60AC7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256-A74E-A28F-C3ACB9F60AC7}"/>
              </c:ext>
            </c:extLst>
          </c:dPt>
          <c:cat>
            <c:strRef>
              <c:f>Sheet1!$A$2:$A$4</c:f>
              <c:strCache>
                <c:ptCount val="3"/>
                <c:pt idx="0">
                  <c:v>Only Christian</c:v>
                </c:pt>
                <c:pt idx="1">
                  <c:v>Dalit Hindu</c:v>
                </c:pt>
                <c:pt idx="2">
                  <c:v>Muslim Sheikh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30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56-A74E-A28F-C3ACB9F60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8833440"/>
        <c:axId val="2048835520"/>
      </c:barChart>
      <c:catAx>
        <c:axId val="204883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835520"/>
        <c:crosses val="autoZero"/>
        <c:auto val="1"/>
        <c:lblAlgn val="ctr"/>
        <c:lblOffset val="100"/>
        <c:noMultiLvlLbl val="0"/>
      </c:catAx>
      <c:valAx>
        <c:axId val="204883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883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DC357B-5AA8-4DDF-BFD4-0036DEB6D3D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CC993D-A85B-4C66-9A4B-55B84FD2BB9E}">
      <dgm:prSet custT="1"/>
      <dgm:spPr/>
      <dgm:t>
        <a:bodyPr/>
        <a:lstStyle/>
        <a:p>
          <a:r>
            <a:rPr lang="en-US" sz="1800" dirty="0"/>
            <a:t>Pakistan is in South Asia.</a:t>
          </a:r>
        </a:p>
      </dgm:t>
    </dgm:pt>
    <dgm:pt modelId="{83F4DC5A-FB39-4022-8200-00BFF361747E}" type="parTrans" cxnId="{5B35EC6E-193D-4133-97C7-065AC27FDBC6}">
      <dgm:prSet/>
      <dgm:spPr/>
      <dgm:t>
        <a:bodyPr/>
        <a:lstStyle/>
        <a:p>
          <a:endParaRPr lang="en-US"/>
        </a:p>
      </dgm:t>
    </dgm:pt>
    <dgm:pt modelId="{E3754411-7436-474A-A7D3-CABEE9F6B380}" type="sibTrans" cxnId="{5B35EC6E-193D-4133-97C7-065AC27FDBC6}">
      <dgm:prSet/>
      <dgm:spPr/>
      <dgm:t>
        <a:bodyPr/>
        <a:lstStyle/>
        <a:p>
          <a:endParaRPr lang="en-US"/>
        </a:p>
      </dgm:t>
    </dgm:pt>
    <dgm:pt modelId="{633C4353-F166-474D-BE61-BA5862745D16}">
      <dgm:prSet custT="1"/>
      <dgm:spPr/>
      <dgm:t>
        <a:bodyPr/>
        <a:lstStyle/>
        <a:p>
          <a:r>
            <a:rPr lang="en-US" sz="1800" dirty="0"/>
            <a:t>It is the fifth most populous country with 243 Million. </a:t>
          </a:r>
        </a:p>
      </dgm:t>
    </dgm:pt>
    <dgm:pt modelId="{01CB155D-BDCD-4531-B4A1-BED4270155CE}" type="parTrans" cxnId="{F265C6C4-496C-4398-A237-8FE98663E477}">
      <dgm:prSet/>
      <dgm:spPr/>
      <dgm:t>
        <a:bodyPr/>
        <a:lstStyle/>
        <a:p>
          <a:endParaRPr lang="en-US"/>
        </a:p>
      </dgm:t>
    </dgm:pt>
    <dgm:pt modelId="{75D2EEB6-DD8E-4E47-891D-91A96F9CE226}" type="sibTrans" cxnId="{F265C6C4-496C-4398-A237-8FE98663E477}">
      <dgm:prSet/>
      <dgm:spPr/>
      <dgm:t>
        <a:bodyPr/>
        <a:lstStyle/>
        <a:p>
          <a:endParaRPr lang="en-US"/>
        </a:p>
      </dgm:t>
    </dgm:pt>
    <dgm:pt modelId="{C6D12EEE-57BD-4A17-AF48-8477E16F2F30}">
      <dgm:prSet custT="1"/>
      <dgm:spPr/>
      <dgm:t>
        <a:bodyPr/>
        <a:lstStyle/>
        <a:p>
          <a:r>
            <a:rPr lang="en-US" sz="1800" dirty="0"/>
            <a:t>It is the second-largest Muslim population in the world. </a:t>
          </a:r>
        </a:p>
      </dgm:t>
    </dgm:pt>
    <dgm:pt modelId="{51948385-3722-4705-9325-524F947AB4D0}" type="parTrans" cxnId="{247CD40E-8076-4E17-963A-491CC1AA2D22}">
      <dgm:prSet/>
      <dgm:spPr/>
      <dgm:t>
        <a:bodyPr/>
        <a:lstStyle/>
        <a:p>
          <a:endParaRPr lang="en-US"/>
        </a:p>
      </dgm:t>
    </dgm:pt>
    <dgm:pt modelId="{CC11AEA1-9FC6-4499-AA59-7BE707649B2F}" type="sibTrans" cxnId="{247CD40E-8076-4E17-963A-491CC1AA2D22}">
      <dgm:prSet/>
      <dgm:spPr/>
      <dgm:t>
        <a:bodyPr/>
        <a:lstStyle/>
        <a:p>
          <a:endParaRPr lang="en-US"/>
        </a:p>
      </dgm:t>
    </dgm:pt>
    <dgm:pt modelId="{A68B8ADF-BC7B-4607-9252-A6F0EE6D048D}">
      <dgm:prSet custT="1"/>
      <dgm:spPr/>
      <dgm:t>
        <a:bodyPr/>
        <a:lstStyle/>
        <a:p>
          <a:r>
            <a:rPr lang="en-US" sz="1800" dirty="0"/>
            <a:t>The country is composed of five provinces with entirely different languages, cultures and topography.</a:t>
          </a:r>
        </a:p>
      </dgm:t>
    </dgm:pt>
    <dgm:pt modelId="{C3D6DA01-8B6C-4198-946E-2A033E58940E}" type="parTrans" cxnId="{5AF43786-FC5C-416C-ACAB-217F12396154}">
      <dgm:prSet/>
      <dgm:spPr/>
      <dgm:t>
        <a:bodyPr/>
        <a:lstStyle/>
        <a:p>
          <a:endParaRPr lang="en-US"/>
        </a:p>
      </dgm:t>
    </dgm:pt>
    <dgm:pt modelId="{4359A474-59F8-4E42-8A64-4171B37F446A}" type="sibTrans" cxnId="{5AF43786-FC5C-416C-ACAB-217F12396154}">
      <dgm:prSet/>
      <dgm:spPr/>
      <dgm:t>
        <a:bodyPr/>
        <a:lstStyle/>
        <a:p>
          <a:endParaRPr lang="en-US"/>
        </a:p>
      </dgm:t>
    </dgm:pt>
    <dgm:pt modelId="{74CFF53B-7B6B-47D7-A535-817AD5627461}">
      <dgm:prSet custT="1"/>
      <dgm:spPr/>
      <dgm:t>
        <a:bodyPr/>
        <a:lstStyle/>
        <a:p>
          <a:r>
            <a:rPr lang="en-US" sz="1800" dirty="0"/>
            <a:t>Islam is the state religion. </a:t>
          </a:r>
        </a:p>
      </dgm:t>
    </dgm:pt>
    <dgm:pt modelId="{7D8272A4-4783-4F5D-9C42-8AA68E9966F6}" type="parTrans" cxnId="{31C2605C-AF18-444D-92BA-A139BDDCB412}">
      <dgm:prSet/>
      <dgm:spPr/>
      <dgm:t>
        <a:bodyPr/>
        <a:lstStyle/>
        <a:p>
          <a:endParaRPr lang="en-US"/>
        </a:p>
      </dgm:t>
    </dgm:pt>
    <dgm:pt modelId="{1A2277EC-C134-4D69-A527-92C403D79427}" type="sibTrans" cxnId="{31C2605C-AF18-444D-92BA-A139BDDCB412}">
      <dgm:prSet/>
      <dgm:spPr/>
      <dgm:t>
        <a:bodyPr/>
        <a:lstStyle/>
        <a:p>
          <a:endParaRPr lang="en-US"/>
        </a:p>
      </dgm:t>
    </dgm:pt>
    <dgm:pt modelId="{B5532683-1BF6-416D-9F87-A95B8EB29A98}">
      <dgm:prSet custT="1"/>
      <dgm:spPr/>
      <dgm:t>
        <a:bodyPr/>
        <a:lstStyle/>
        <a:p>
          <a:r>
            <a:rPr lang="en-US" sz="1800" dirty="0"/>
            <a:t>About 96.47% population is Muslim. </a:t>
          </a:r>
        </a:p>
      </dgm:t>
    </dgm:pt>
    <dgm:pt modelId="{EB487B55-516B-47BB-825D-DAF28A719485}" type="parTrans" cxnId="{BDC6D337-C2EA-43B9-919B-8DDDAA77AD50}">
      <dgm:prSet/>
      <dgm:spPr/>
      <dgm:t>
        <a:bodyPr/>
        <a:lstStyle/>
        <a:p>
          <a:endParaRPr lang="en-US"/>
        </a:p>
      </dgm:t>
    </dgm:pt>
    <dgm:pt modelId="{CE08D976-EB1F-43C6-925C-CFFDDAF5FECB}" type="sibTrans" cxnId="{BDC6D337-C2EA-43B9-919B-8DDDAA77AD50}">
      <dgm:prSet/>
      <dgm:spPr/>
      <dgm:t>
        <a:bodyPr/>
        <a:lstStyle/>
        <a:p>
          <a:endParaRPr lang="en-US"/>
        </a:p>
      </dgm:t>
    </dgm:pt>
    <dgm:pt modelId="{9EC65A52-713E-49EF-A89C-7E557C3C61FA}">
      <dgm:prSet custT="1"/>
      <dgm:spPr/>
      <dgm:t>
        <a:bodyPr/>
        <a:lstStyle/>
        <a:p>
          <a:r>
            <a:rPr lang="en-US" sz="1800" dirty="0"/>
            <a:t>Hindu (1.74%), Christian (1.27%), Scheduled Caste (0.4%), Ahmadiyya (0.1%), Others (0.2)</a:t>
          </a:r>
        </a:p>
      </dgm:t>
    </dgm:pt>
    <dgm:pt modelId="{82A2F5ED-143A-4032-9093-3CDFC6FA0977}" type="parTrans" cxnId="{A9389C23-93ED-4838-BBA0-36A2D15DE033}">
      <dgm:prSet/>
      <dgm:spPr/>
      <dgm:t>
        <a:bodyPr/>
        <a:lstStyle/>
        <a:p>
          <a:endParaRPr lang="en-US"/>
        </a:p>
      </dgm:t>
    </dgm:pt>
    <dgm:pt modelId="{E69868AF-3577-4975-94B3-EA5A1D0A5C21}" type="sibTrans" cxnId="{A9389C23-93ED-4838-BBA0-36A2D15DE033}">
      <dgm:prSet/>
      <dgm:spPr/>
      <dgm:t>
        <a:bodyPr/>
        <a:lstStyle/>
        <a:p>
          <a:endParaRPr lang="en-US"/>
        </a:p>
      </dgm:t>
    </dgm:pt>
    <dgm:pt modelId="{F99E3750-DD01-5649-B6B1-24AAF6340583}" type="pres">
      <dgm:prSet presAssocID="{D8DC357B-5AA8-4DDF-BFD4-0036DEB6D3D6}" presName="diagram" presStyleCnt="0">
        <dgm:presLayoutVars>
          <dgm:dir/>
          <dgm:resizeHandles val="exact"/>
        </dgm:presLayoutVars>
      </dgm:prSet>
      <dgm:spPr/>
    </dgm:pt>
    <dgm:pt modelId="{7CDE73DB-6E5A-D74E-8383-6AC783590BEB}" type="pres">
      <dgm:prSet presAssocID="{A2CC993D-A85B-4C66-9A4B-55B84FD2BB9E}" presName="node" presStyleLbl="node1" presStyleIdx="0" presStyleCnt="7">
        <dgm:presLayoutVars>
          <dgm:bulletEnabled val="1"/>
        </dgm:presLayoutVars>
      </dgm:prSet>
      <dgm:spPr/>
    </dgm:pt>
    <dgm:pt modelId="{2B72FB2A-19BB-6B4D-847F-04A12AC1A7B4}" type="pres">
      <dgm:prSet presAssocID="{E3754411-7436-474A-A7D3-CABEE9F6B380}" presName="sibTrans" presStyleCnt="0"/>
      <dgm:spPr/>
    </dgm:pt>
    <dgm:pt modelId="{10BE2CDC-F8D1-E649-9E50-97A0D9420EF6}" type="pres">
      <dgm:prSet presAssocID="{633C4353-F166-474D-BE61-BA5862745D16}" presName="node" presStyleLbl="node1" presStyleIdx="1" presStyleCnt="7">
        <dgm:presLayoutVars>
          <dgm:bulletEnabled val="1"/>
        </dgm:presLayoutVars>
      </dgm:prSet>
      <dgm:spPr/>
    </dgm:pt>
    <dgm:pt modelId="{AE7CB6A9-8743-E942-B071-5FA5D112DD7C}" type="pres">
      <dgm:prSet presAssocID="{75D2EEB6-DD8E-4E47-891D-91A96F9CE226}" presName="sibTrans" presStyleCnt="0"/>
      <dgm:spPr/>
    </dgm:pt>
    <dgm:pt modelId="{8D29DCF2-F5AA-B040-A70C-418F6245C8AD}" type="pres">
      <dgm:prSet presAssocID="{C6D12EEE-57BD-4A17-AF48-8477E16F2F30}" presName="node" presStyleLbl="node1" presStyleIdx="2" presStyleCnt="7">
        <dgm:presLayoutVars>
          <dgm:bulletEnabled val="1"/>
        </dgm:presLayoutVars>
      </dgm:prSet>
      <dgm:spPr/>
    </dgm:pt>
    <dgm:pt modelId="{E579DEE9-D02C-4B4D-945B-4BC97E35E693}" type="pres">
      <dgm:prSet presAssocID="{CC11AEA1-9FC6-4499-AA59-7BE707649B2F}" presName="sibTrans" presStyleCnt="0"/>
      <dgm:spPr/>
    </dgm:pt>
    <dgm:pt modelId="{1F4E3EF4-1073-5F49-AD8A-2EC6DF093B3F}" type="pres">
      <dgm:prSet presAssocID="{A68B8ADF-BC7B-4607-9252-A6F0EE6D048D}" presName="node" presStyleLbl="node1" presStyleIdx="3" presStyleCnt="7">
        <dgm:presLayoutVars>
          <dgm:bulletEnabled val="1"/>
        </dgm:presLayoutVars>
      </dgm:prSet>
      <dgm:spPr/>
    </dgm:pt>
    <dgm:pt modelId="{A1B9D632-EB6A-9347-8B9E-6D177A395462}" type="pres">
      <dgm:prSet presAssocID="{4359A474-59F8-4E42-8A64-4171B37F446A}" presName="sibTrans" presStyleCnt="0"/>
      <dgm:spPr/>
    </dgm:pt>
    <dgm:pt modelId="{4E7CAC90-75AE-6041-B584-A838B04CF6EC}" type="pres">
      <dgm:prSet presAssocID="{74CFF53B-7B6B-47D7-A535-817AD5627461}" presName="node" presStyleLbl="node1" presStyleIdx="4" presStyleCnt="7">
        <dgm:presLayoutVars>
          <dgm:bulletEnabled val="1"/>
        </dgm:presLayoutVars>
      </dgm:prSet>
      <dgm:spPr/>
    </dgm:pt>
    <dgm:pt modelId="{FA1B53A8-99A7-0E4C-99E3-95708A1BC3DA}" type="pres">
      <dgm:prSet presAssocID="{1A2277EC-C134-4D69-A527-92C403D79427}" presName="sibTrans" presStyleCnt="0"/>
      <dgm:spPr/>
    </dgm:pt>
    <dgm:pt modelId="{057CB7B0-CC80-2B4D-9046-CF79C7402CD9}" type="pres">
      <dgm:prSet presAssocID="{B5532683-1BF6-416D-9F87-A95B8EB29A98}" presName="node" presStyleLbl="node1" presStyleIdx="5" presStyleCnt="7">
        <dgm:presLayoutVars>
          <dgm:bulletEnabled val="1"/>
        </dgm:presLayoutVars>
      </dgm:prSet>
      <dgm:spPr/>
    </dgm:pt>
    <dgm:pt modelId="{6EF80E32-2770-0A4B-9060-30D70F6CA517}" type="pres">
      <dgm:prSet presAssocID="{CE08D976-EB1F-43C6-925C-CFFDDAF5FECB}" presName="sibTrans" presStyleCnt="0"/>
      <dgm:spPr/>
    </dgm:pt>
    <dgm:pt modelId="{DF4AC58D-E435-7846-B6B9-677324444633}" type="pres">
      <dgm:prSet presAssocID="{9EC65A52-713E-49EF-A89C-7E557C3C61FA}" presName="node" presStyleLbl="node1" presStyleIdx="6" presStyleCnt="7">
        <dgm:presLayoutVars>
          <dgm:bulletEnabled val="1"/>
        </dgm:presLayoutVars>
      </dgm:prSet>
      <dgm:spPr/>
    </dgm:pt>
  </dgm:ptLst>
  <dgm:cxnLst>
    <dgm:cxn modelId="{247CD40E-8076-4E17-963A-491CC1AA2D22}" srcId="{D8DC357B-5AA8-4DDF-BFD4-0036DEB6D3D6}" destId="{C6D12EEE-57BD-4A17-AF48-8477E16F2F30}" srcOrd="2" destOrd="0" parTransId="{51948385-3722-4705-9325-524F947AB4D0}" sibTransId="{CC11AEA1-9FC6-4499-AA59-7BE707649B2F}"/>
    <dgm:cxn modelId="{E2B73311-52E5-9B43-8D57-5E9B054D3981}" type="presOf" srcId="{B5532683-1BF6-416D-9F87-A95B8EB29A98}" destId="{057CB7B0-CC80-2B4D-9046-CF79C7402CD9}" srcOrd="0" destOrd="0" presId="urn:microsoft.com/office/officeart/2005/8/layout/default"/>
    <dgm:cxn modelId="{A9389C23-93ED-4838-BBA0-36A2D15DE033}" srcId="{D8DC357B-5AA8-4DDF-BFD4-0036DEB6D3D6}" destId="{9EC65A52-713E-49EF-A89C-7E557C3C61FA}" srcOrd="6" destOrd="0" parTransId="{82A2F5ED-143A-4032-9093-3CDFC6FA0977}" sibTransId="{E69868AF-3577-4975-94B3-EA5A1D0A5C21}"/>
    <dgm:cxn modelId="{4F41EA31-1EAA-884F-ADBF-4E09C0BB7CF0}" type="presOf" srcId="{A68B8ADF-BC7B-4607-9252-A6F0EE6D048D}" destId="{1F4E3EF4-1073-5F49-AD8A-2EC6DF093B3F}" srcOrd="0" destOrd="0" presId="urn:microsoft.com/office/officeart/2005/8/layout/default"/>
    <dgm:cxn modelId="{BDC6D337-C2EA-43B9-919B-8DDDAA77AD50}" srcId="{D8DC357B-5AA8-4DDF-BFD4-0036DEB6D3D6}" destId="{B5532683-1BF6-416D-9F87-A95B8EB29A98}" srcOrd="5" destOrd="0" parTransId="{EB487B55-516B-47BB-825D-DAF28A719485}" sibTransId="{CE08D976-EB1F-43C6-925C-CFFDDAF5FECB}"/>
    <dgm:cxn modelId="{31C2605C-AF18-444D-92BA-A139BDDCB412}" srcId="{D8DC357B-5AA8-4DDF-BFD4-0036DEB6D3D6}" destId="{74CFF53B-7B6B-47D7-A535-817AD5627461}" srcOrd="4" destOrd="0" parTransId="{7D8272A4-4783-4F5D-9C42-8AA68E9966F6}" sibTransId="{1A2277EC-C134-4D69-A527-92C403D79427}"/>
    <dgm:cxn modelId="{5B35EC6E-193D-4133-97C7-065AC27FDBC6}" srcId="{D8DC357B-5AA8-4DDF-BFD4-0036DEB6D3D6}" destId="{A2CC993D-A85B-4C66-9A4B-55B84FD2BB9E}" srcOrd="0" destOrd="0" parTransId="{83F4DC5A-FB39-4022-8200-00BFF361747E}" sibTransId="{E3754411-7436-474A-A7D3-CABEE9F6B380}"/>
    <dgm:cxn modelId="{721E0875-644F-1248-BC69-EE13C7BBA798}" type="presOf" srcId="{74CFF53B-7B6B-47D7-A535-817AD5627461}" destId="{4E7CAC90-75AE-6041-B584-A838B04CF6EC}" srcOrd="0" destOrd="0" presId="urn:microsoft.com/office/officeart/2005/8/layout/default"/>
    <dgm:cxn modelId="{5AF43786-FC5C-416C-ACAB-217F12396154}" srcId="{D8DC357B-5AA8-4DDF-BFD4-0036DEB6D3D6}" destId="{A68B8ADF-BC7B-4607-9252-A6F0EE6D048D}" srcOrd="3" destOrd="0" parTransId="{C3D6DA01-8B6C-4198-946E-2A033E58940E}" sibTransId="{4359A474-59F8-4E42-8A64-4171B37F446A}"/>
    <dgm:cxn modelId="{50472FAC-679B-0644-BFD5-9568162D29FD}" type="presOf" srcId="{C6D12EEE-57BD-4A17-AF48-8477E16F2F30}" destId="{8D29DCF2-F5AA-B040-A70C-418F6245C8AD}" srcOrd="0" destOrd="0" presId="urn:microsoft.com/office/officeart/2005/8/layout/default"/>
    <dgm:cxn modelId="{B83E9DB1-420E-9D4A-B0E8-2C4EC266DA6D}" type="presOf" srcId="{9EC65A52-713E-49EF-A89C-7E557C3C61FA}" destId="{DF4AC58D-E435-7846-B6B9-677324444633}" srcOrd="0" destOrd="0" presId="urn:microsoft.com/office/officeart/2005/8/layout/default"/>
    <dgm:cxn modelId="{A5527AB4-AB0F-2A4A-8292-93F27BE6CCF8}" type="presOf" srcId="{A2CC993D-A85B-4C66-9A4B-55B84FD2BB9E}" destId="{7CDE73DB-6E5A-D74E-8383-6AC783590BEB}" srcOrd="0" destOrd="0" presId="urn:microsoft.com/office/officeart/2005/8/layout/default"/>
    <dgm:cxn modelId="{F265C6C4-496C-4398-A237-8FE98663E477}" srcId="{D8DC357B-5AA8-4DDF-BFD4-0036DEB6D3D6}" destId="{633C4353-F166-474D-BE61-BA5862745D16}" srcOrd="1" destOrd="0" parTransId="{01CB155D-BDCD-4531-B4A1-BED4270155CE}" sibTransId="{75D2EEB6-DD8E-4E47-891D-91A96F9CE226}"/>
    <dgm:cxn modelId="{155C1ECB-F188-A042-9DF8-97250B2C7EB0}" type="presOf" srcId="{D8DC357B-5AA8-4DDF-BFD4-0036DEB6D3D6}" destId="{F99E3750-DD01-5649-B6B1-24AAF6340583}" srcOrd="0" destOrd="0" presId="urn:microsoft.com/office/officeart/2005/8/layout/default"/>
    <dgm:cxn modelId="{7C8117F4-4E3B-3343-B7C7-60CFE6AE7FB7}" type="presOf" srcId="{633C4353-F166-474D-BE61-BA5862745D16}" destId="{10BE2CDC-F8D1-E649-9E50-97A0D9420EF6}" srcOrd="0" destOrd="0" presId="urn:microsoft.com/office/officeart/2005/8/layout/default"/>
    <dgm:cxn modelId="{5A8AFD94-11BE-9747-9D25-EE4969A67DD7}" type="presParOf" srcId="{F99E3750-DD01-5649-B6B1-24AAF6340583}" destId="{7CDE73DB-6E5A-D74E-8383-6AC783590BEB}" srcOrd="0" destOrd="0" presId="urn:microsoft.com/office/officeart/2005/8/layout/default"/>
    <dgm:cxn modelId="{E6A1EEA7-43DA-B347-93EF-5524FA422AEF}" type="presParOf" srcId="{F99E3750-DD01-5649-B6B1-24AAF6340583}" destId="{2B72FB2A-19BB-6B4D-847F-04A12AC1A7B4}" srcOrd="1" destOrd="0" presId="urn:microsoft.com/office/officeart/2005/8/layout/default"/>
    <dgm:cxn modelId="{8E4BDD61-1A58-5047-82EF-77EEEF482D6E}" type="presParOf" srcId="{F99E3750-DD01-5649-B6B1-24AAF6340583}" destId="{10BE2CDC-F8D1-E649-9E50-97A0D9420EF6}" srcOrd="2" destOrd="0" presId="urn:microsoft.com/office/officeart/2005/8/layout/default"/>
    <dgm:cxn modelId="{31190BC3-CA4A-C043-A81F-3363F728682F}" type="presParOf" srcId="{F99E3750-DD01-5649-B6B1-24AAF6340583}" destId="{AE7CB6A9-8743-E942-B071-5FA5D112DD7C}" srcOrd="3" destOrd="0" presId="urn:microsoft.com/office/officeart/2005/8/layout/default"/>
    <dgm:cxn modelId="{516584FA-DDD8-DD49-84E0-F18B74ED8B95}" type="presParOf" srcId="{F99E3750-DD01-5649-B6B1-24AAF6340583}" destId="{8D29DCF2-F5AA-B040-A70C-418F6245C8AD}" srcOrd="4" destOrd="0" presId="urn:microsoft.com/office/officeart/2005/8/layout/default"/>
    <dgm:cxn modelId="{06B33164-8FA6-764B-B98D-E30940E3AB7C}" type="presParOf" srcId="{F99E3750-DD01-5649-B6B1-24AAF6340583}" destId="{E579DEE9-D02C-4B4D-945B-4BC97E35E693}" srcOrd="5" destOrd="0" presId="urn:microsoft.com/office/officeart/2005/8/layout/default"/>
    <dgm:cxn modelId="{9C926BBD-9A90-C440-90B3-F68B943E4259}" type="presParOf" srcId="{F99E3750-DD01-5649-B6B1-24AAF6340583}" destId="{1F4E3EF4-1073-5F49-AD8A-2EC6DF093B3F}" srcOrd="6" destOrd="0" presId="urn:microsoft.com/office/officeart/2005/8/layout/default"/>
    <dgm:cxn modelId="{D63A9233-2CF8-6241-B1A1-D14285D6B812}" type="presParOf" srcId="{F99E3750-DD01-5649-B6B1-24AAF6340583}" destId="{A1B9D632-EB6A-9347-8B9E-6D177A395462}" srcOrd="7" destOrd="0" presId="urn:microsoft.com/office/officeart/2005/8/layout/default"/>
    <dgm:cxn modelId="{0A3E75B7-87C8-1E46-A404-A04D4B000595}" type="presParOf" srcId="{F99E3750-DD01-5649-B6B1-24AAF6340583}" destId="{4E7CAC90-75AE-6041-B584-A838B04CF6EC}" srcOrd="8" destOrd="0" presId="urn:microsoft.com/office/officeart/2005/8/layout/default"/>
    <dgm:cxn modelId="{7E857D0F-CA2E-0E42-91CB-6010128EC9B5}" type="presParOf" srcId="{F99E3750-DD01-5649-B6B1-24AAF6340583}" destId="{FA1B53A8-99A7-0E4C-99E3-95708A1BC3DA}" srcOrd="9" destOrd="0" presId="urn:microsoft.com/office/officeart/2005/8/layout/default"/>
    <dgm:cxn modelId="{1E9ECE3D-F1D3-514D-8BE8-6CF2E2226768}" type="presParOf" srcId="{F99E3750-DD01-5649-B6B1-24AAF6340583}" destId="{057CB7B0-CC80-2B4D-9046-CF79C7402CD9}" srcOrd="10" destOrd="0" presId="urn:microsoft.com/office/officeart/2005/8/layout/default"/>
    <dgm:cxn modelId="{B6E978C4-DDB3-EA4F-8B2A-3C67896E9BED}" type="presParOf" srcId="{F99E3750-DD01-5649-B6B1-24AAF6340583}" destId="{6EF80E32-2770-0A4B-9060-30D70F6CA517}" srcOrd="11" destOrd="0" presId="urn:microsoft.com/office/officeart/2005/8/layout/default"/>
    <dgm:cxn modelId="{F4B5E275-ED25-7B48-A09E-221A14BC02D0}" type="presParOf" srcId="{F99E3750-DD01-5649-B6B1-24AAF6340583}" destId="{DF4AC58D-E435-7846-B6B9-677324444633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9487D0F-0080-4597-8826-4468773A541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A5F8567-7D49-4C41-A2AF-CD84C0E5BA48}">
      <dgm:prSet custT="1"/>
      <dgm:spPr/>
      <dgm:t>
        <a:bodyPr/>
        <a:lstStyle/>
        <a:p>
          <a:r>
            <a:rPr lang="en-US" sz="1600" b="1" i="0" dirty="0">
              <a:latin typeface="Quicksand" pitchFamily="2" charset="0"/>
            </a:rPr>
            <a:t>A. Worker unions &amp; associations:</a:t>
          </a:r>
          <a:endParaRPr lang="en-US" sz="1600" dirty="0">
            <a:latin typeface="Quicksand" pitchFamily="2" charset="0"/>
          </a:endParaRPr>
        </a:p>
      </dgm:t>
    </dgm:pt>
    <dgm:pt modelId="{26751539-586D-4A53-8949-F0C5CE8E7EF6}" type="parTrans" cxnId="{C283DA79-A7FE-41EE-A57F-4D554D188E06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238EB547-5A83-4F33-BC19-067BCD5C71C4}" type="sibTrans" cxnId="{C283DA79-A7FE-41EE-A57F-4D554D188E06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939261B9-18B2-4253-BFCB-F4E086FBC957}">
      <dgm:prSet custT="1"/>
      <dgm:spPr/>
      <dgm:t>
        <a:bodyPr/>
        <a:lstStyle/>
        <a:p>
          <a:r>
            <a:rPr lang="en-US" sz="1400" b="0" i="0" dirty="0">
              <a:latin typeface="Quicksand" pitchFamily="2" charset="0"/>
            </a:rPr>
            <a:t>Support worker-led organizations for rights advocacy</a:t>
          </a:r>
          <a:endParaRPr lang="en-US" sz="1400" dirty="0">
            <a:latin typeface="Quicksand" pitchFamily="2" charset="0"/>
          </a:endParaRPr>
        </a:p>
      </dgm:t>
    </dgm:pt>
    <dgm:pt modelId="{C8865354-3615-4DDF-8E44-7A386A550B8A}" type="parTrans" cxnId="{737CC8B9-AA81-41F7-978B-5ACE9736B414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07385C81-1C82-4CB8-976D-9DE4270B9AE6}" type="sibTrans" cxnId="{737CC8B9-AA81-41F7-978B-5ACE9736B414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74066DE8-7733-44BE-872A-537D43707C96}">
      <dgm:prSet custT="1"/>
      <dgm:spPr/>
      <dgm:t>
        <a:bodyPr/>
        <a:lstStyle/>
        <a:p>
          <a:r>
            <a:rPr lang="en-US" sz="1400" b="0" i="0" dirty="0">
              <a:latin typeface="Quicksand" pitchFamily="2" charset="0"/>
            </a:rPr>
            <a:t>Ensure representation in decision-making processes </a:t>
          </a:r>
          <a:endParaRPr lang="en-US" sz="1400" dirty="0">
            <a:latin typeface="Quicksand" pitchFamily="2" charset="0"/>
          </a:endParaRPr>
        </a:p>
      </dgm:t>
    </dgm:pt>
    <dgm:pt modelId="{F6650501-567D-425F-BE01-8D3528D61A85}" type="parTrans" cxnId="{0D0F5650-6CCA-4245-9AE2-7D9FCAD2F183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835DD0FD-D090-44C0-B677-5E9E2BBEA3F1}" type="sibTrans" cxnId="{0D0F5650-6CCA-4245-9AE2-7D9FCAD2F183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8319ECF5-5DA8-4501-B235-556885B2B769}">
      <dgm:prSet custT="1"/>
      <dgm:spPr/>
      <dgm:t>
        <a:bodyPr/>
        <a:lstStyle/>
        <a:p>
          <a:r>
            <a:rPr lang="en-US" sz="1600" b="1" i="0" dirty="0">
              <a:latin typeface="Quicksand" pitchFamily="2" charset="0"/>
            </a:rPr>
            <a:t>B. Open communication &amp; dialogue:</a:t>
          </a:r>
          <a:endParaRPr lang="en-US" sz="1600" dirty="0">
            <a:latin typeface="Quicksand" pitchFamily="2" charset="0"/>
          </a:endParaRPr>
        </a:p>
      </dgm:t>
    </dgm:pt>
    <dgm:pt modelId="{059F04E9-5FFE-4589-80A1-837BEAED013C}" type="parTrans" cxnId="{FFB21548-ED72-4E04-BEDD-AC2DA12865EB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1C40A005-F8A4-41A8-8C11-8ABE686BCDC9}" type="sibTrans" cxnId="{FFB21548-ED72-4E04-BEDD-AC2DA12865EB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332FBE04-CCBE-4FB0-B99E-730C1332EC32}">
      <dgm:prSet custT="1"/>
      <dgm:spPr/>
      <dgm:t>
        <a:bodyPr/>
        <a:lstStyle/>
        <a:p>
          <a:r>
            <a:rPr lang="en-US" sz="1400" b="0" i="0" dirty="0">
              <a:latin typeface="Quicksand" pitchFamily="2" charset="0"/>
            </a:rPr>
            <a:t>Provide platforms for voicing concerns and suggestions</a:t>
          </a:r>
          <a:endParaRPr lang="en-US" sz="1400" dirty="0">
            <a:latin typeface="Quicksand" pitchFamily="2" charset="0"/>
          </a:endParaRPr>
        </a:p>
      </dgm:t>
    </dgm:pt>
    <dgm:pt modelId="{D4B67F8B-E5E4-4F53-A3C2-2E6F2BC5AE6B}" type="parTrans" cxnId="{AE973557-67FB-47D7-9495-80F22059DCD6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2C71618A-097C-4E9C-B803-A5A0EBFA9253}" type="sibTrans" cxnId="{AE973557-67FB-47D7-9495-80F22059DCD6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E1360AA7-5016-4F93-9916-D1D009AD8C04}">
      <dgm:prSet custT="1"/>
      <dgm:spPr/>
      <dgm:t>
        <a:bodyPr/>
        <a:lstStyle/>
        <a:p>
          <a:r>
            <a:rPr lang="en-US" sz="1400" b="0" i="0" dirty="0">
              <a:latin typeface="Quicksand" pitchFamily="2" charset="0"/>
            </a:rPr>
            <a:t>Foster trust and transparency between management and workers </a:t>
          </a:r>
          <a:endParaRPr lang="en-US" sz="1400" dirty="0">
            <a:latin typeface="Quicksand" pitchFamily="2" charset="0"/>
          </a:endParaRPr>
        </a:p>
      </dgm:t>
    </dgm:pt>
    <dgm:pt modelId="{E6B90ADA-A590-4DC2-8F21-C935023E17BA}" type="parTrans" cxnId="{AA02FE50-B260-4239-887D-5B3A4C495EFA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C32AC47D-7A6F-4EDA-A923-B8D6F8686A95}" type="sibTrans" cxnId="{AA02FE50-B260-4239-887D-5B3A4C495EFA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6EF183DA-F1D5-4EA5-9451-3E580C2952DA}">
      <dgm:prSet custT="1"/>
      <dgm:spPr/>
      <dgm:t>
        <a:bodyPr/>
        <a:lstStyle/>
        <a:p>
          <a:r>
            <a:rPr lang="en-US" sz="1600" b="1" i="0" dirty="0">
              <a:latin typeface="Quicksand" pitchFamily="2" charset="0"/>
            </a:rPr>
            <a:t>C. Leadership development &amp; capacity building:</a:t>
          </a:r>
          <a:endParaRPr lang="en-US" sz="1600" dirty="0">
            <a:latin typeface="Quicksand" pitchFamily="2" charset="0"/>
          </a:endParaRPr>
        </a:p>
      </dgm:t>
    </dgm:pt>
    <dgm:pt modelId="{F72F1649-21D8-4B7C-AF7D-9031C58285A8}" type="parTrans" cxnId="{71C62E42-3282-421B-B584-E92498402962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FEE42DB5-55DF-4118-A3FB-371B99C465BF}" type="sibTrans" cxnId="{71C62E42-3282-421B-B584-E92498402962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87BCC8A4-E32C-47C4-BFF5-1D12FE45FEC8}">
      <dgm:prSet custT="1"/>
      <dgm:spPr/>
      <dgm:t>
        <a:bodyPr/>
        <a:lstStyle/>
        <a:p>
          <a:r>
            <a:rPr lang="en-US" sz="1400" b="0" i="0" dirty="0">
              <a:latin typeface="Quicksand" pitchFamily="2" charset="0"/>
            </a:rPr>
            <a:t>Offer training and mentorship for sanitation workers</a:t>
          </a:r>
          <a:endParaRPr lang="en-US" sz="1400" dirty="0">
            <a:latin typeface="Quicksand" pitchFamily="2" charset="0"/>
          </a:endParaRPr>
        </a:p>
      </dgm:t>
    </dgm:pt>
    <dgm:pt modelId="{5E73A706-B6F1-49E8-82D8-FBCA954010DC}" type="parTrans" cxnId="{68DF54D3-6A47-4130-83A0-A4B6792D3F35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29D296A9-5BC2-4930-BB7B-3A3DB083C7EF}" type="sibTrans" cxnId="{68DF54D3-6A47-4130-83A0-A4B6792D3F35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D964F1E5-EDAB-4B98-B359-4826C24C7D8C}">
      <dgm:prSet custT="1"/>
      <dgm:spPr/>
      <dgm:t>
        <a:bodyPr/>
        <a:lstStyle/>
        <a:p>
          <a:r>
            <a:rPr lang="en-US" sz="1400" b="0" i="0" dirty="0">
              <a:latin typeface="Quicksand" pitchFamily="2" charset="0"/>
            </a:rPr>
            <a:t>Encourage worker participation in leadership roles</a:t>
          </a:r>
          <a:endParaRPr lang="en-US" sz="1400" dirty="0">
            <a:latin typeface="Quicksand" pitchFamily="2" charset="0"/>
          </a:endParaRPr>
        </a:p>
      </dgm:t>
    </dgm:pt>
    <dgm:pt modelId="{2603CDAE-66FD-42EA-BC93-C1A808471B37}" type="parTrans" cxnId="{44A00FD6-43D6-4ABB-AD98-128F8B3A0D07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942FA1D5-91AF-41DA-A052-CD30B569511F}" type="sibTrans" cxnId="{44A00FD6-43D6-4ABB-AD98-128F8B3A0D07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39A1F471-9F4D-D840-9BDD-80BAB8DF92DB}" type="pres">
      <dgm:prSet presAssocID="{49487D0F-0080-4597-8826-4468773A541B}" presName="diagram" presStyleCnt="0">
        <dgm:presLayoutVars>
          <dgm:dir/>
          <dgm:resizeHandles val="exact"/>
        </dgm:presLayoutVars>
      </dgm:prSet>
      <dgm:spPr/>
    </dgm:pt>
    <dgm:pt modelId="{431F9CFE-8373-F149-B35F-7B483FEDF8A3}" type="pres">
      <dgm:prSet presAssocID="{CA5F8567-7D49-4C41-A2AF-CD84C0E5BA48}" presName="node" presStyleLbl="node1" presStyleIdx="0" presStyleCnt="9">
        <dgm:presLayoutVars>
          <dgm:bulletEnabled val="1"/>
        </dgm:presLayoutVars>
      </dgm:prSet>
      <dgm:spPr/>
    </dgm:pt>
    <dgm:pt modelId="{14A73E1A-6BF2-0249-8DEC-7527870E8A1D}" type="pres">
      <dgm:prSet presAssocID="{238EB547-5A83-4F33-BC19-067BCD5C71C4}" presName="sibTrans" presStyleCnt="0"/>
      <dgm:spPr/>
    </dgm:pt>
    <dgm:pt modelId="{7BEF4A95-4868-EB46-A0A6-9E687C396A45}" type="pres">
      <dgm:prSet presAssocID="{939261B9-18B2-4253-BFCB-F4E086FBC957}" presName="node" presStyleLbl="node1" presStyleIdx="1" presStyleCnt="9">
        <dgm:presLayoutVars>
          <dgm:bulletEnabled val="1"/>
        </dgm:presLayoutVars>
      </dgm:prSet>
      <dgm:spPr/>
    </dgm:pt>
    <dgm:pt modelId="{E403C8E6-3108-1549-BA15-796F93E544E3}" type="pres">
      <dgm:prSet presAssocID="{07385C81-1C82-4CB8-976D-9DE4270B9AE6}" presName="sibTrans" presStyleCnt="0"/>
      <dgm:spPr/>
    </dgm:pt>
    <dgm:pt modelId="{DDD3C242-C89A-9049-85B4-9E05D47071A7}" type="pres">
      <dgm:prSet presAssocID="{74066DE8-7733-44BE-872A-537D43707C96}" presName="node" presStyleLbl="node1" presStyleIdx="2" presStyleCnt="9">
        <dgm:presLayoutVars>
          <dgm:bulletEnabled val="1"/>
        </dgm:presLayoutVars>
      </dgm:prSet>
      <dgm:spPr/>
    </dgm:pt>
    <dgm:pt modelId="{45FF8C5E-2AFD-BE4A-B4F1-D96E9302CEDE}" type="pres">
      <dgm:prSet presAssocID="{835DD0FD-D090-44C0-B677-5E9E2BBEA3F1}" presName="sibTrans" presStyleCnt="0"/>
      <dgm:spPr/>
    </dgm:pt>
    <dgm:pt modelId="{C335E2D2-03A4-1A47-8579-6FD8EBE2697C}" type="pres">
      <dgm:prSet presAssocID="{8319ECF5-5DA8-4501-B235-556885B2B769}" presName="node" presStyleLbl="node1" presStyleIdx="3" presStyleCnt="9">
        <dgm:presLayoutVars>
          <dgm:bulletEnabled val="1"/>
        </dgm:presLayoutVars>
      </dgm:prSet>
      <dgm:spPr/>
    </dgm:pt>
    <dgm:pt modelId="{B3480E49-6474-3041-AF24-386DC9AA4039}" type="pres">
      <dgm:prSet presAssocID="{1C40A005-F8A4-41A8-8C11-8ABE686BCDC9}" presName="sibTrans" presStyleCnt="0"/>
      <dgm:spPr/>
    </dgm:pt>
    <dgm:pt modelId="{3AD7BBE9-BBBE-434F-9895-959B96F9318E}" type="pres">
      <dgm:prSet presAssocID="{332FBE04-CCBE-4FB0-B99E-730C1332EC32}" presName="node" presStyleLbl="node1" presStyleIdx="4" presStyleCnt="9">
        <dgm:presLayoutVars>
          <dgm:bulletEnabled val="1"/>
        </dgm:presLayoutVars>
      </dgm:prSet>
      <dgm:spPr/>
    </dgm:pt>
    <dgm:pt modelId="{61E83E0B-7864-184B-8D94-DCD6EAD31BEC}" type="pres">
      <dgm:prSet presAssocID="{2C71618A-097C-4E9C-B803-A5A0EBFA9253}" presName="sibTrans" presStyleCnt="0"/>
      <dgm:spPr/>
    </dgm:pt>
    <dgm:pt modelId="{8ED83AE8-BD17-2C45-9497-6C80455E07A4}" type="pres">
      <dgm:prSet presAssocID="{E1360AA7-5016-4F93-9916-D1D009AD8C04}" presName="node" presStyleLbl="node1" presStyleIdx="5" presStyleCnt="9">
        <dgm:presLayoutVars>
          <dgm:bulletEnabled val="1"/>
        </dgm:presLayoutVars>
      </dgm:prSet>
      <dgm:spPr/>
    </dgm:pt>
    <dgm:pt modelId="{46140E24-FD26-784D-BC99-CFFEF1A2CC16}" type="pres">
      <dgm:prSet presAssocID="{C32AC47D-7A6F-4EDA-A923-B8D6F8686A95}" presName="sibTrans" presStyleCnt="0"/>
      <dgm:spPr/>
    </dgm:pt>
    <dgm:pt modelId="{00CB87C6-3B74-9C49-8930-A09C76168A1E}" type="pres">
      <dgm:prSet presAssocID="{6EF183DA-F1D5-4EA5-9451-3E580C2952DA}" presName="node" presStyleLbl="node1" presStyleIdx="6" presStyleCnt="9">
        <dgm:presLayoutVars>
          <dgm:bulletEnabled val="1"/>
        </dgm:presLayoutVars>
      </dgm:prSet>
      <dgm:spPr/>
    </dgm:pt>
    <dgm:pt modelId="{9E7C90EF-7065-CE49-AB9D-4AC0BEBAC050}" type="pres">
      <dgm:prSet presAssocID="{FEE42DB5-55DF-4118-A3FB-371B99C465BF}" presName="sibTrans" presStyleCnt="0"/>
      <dgm:spPr/>
    </dgm:pt>
    <dgm:pt modelId="{6FCF1C9B-FFE9-D84B-8C40-BE0894CCD04F}" type="pres">
      <dgm:prSet presAssocID="{87BCC8A4-E32C-47C4-BFF5-1D12FE45FEC8}" presName="node" presStyleLbl="node1" presStyleIdx="7" presStyleCnt="9">
        <dgm:presLayoutVars>
          <dgm:bulletEnabled val="1"/>
        </dgm:presLayoutVars>
      </dgm:prSet>
      <dgm:spPr/>
    </dgm:pt>
    <dgm:pt modelId="{B9952563-0C4E-E748-9D09-A269563771D5}" type="pres">
      <dgm:prSet presAssocID="{29D296A9-5BC2-4930-BB7B-3A3DB083C7EF}" presName="sibTrans" presStyleCnt="0"/>
      <dgm:spPr/>
    </dgm:pt>
    <dgm:pt modelId="{569298DE-9DFF-C640-AD62-A2A209F589B0}" type="pres">
      <dgm:prSet presAssocID="{D964F1E5-EDAB-4B98-B359-4826C24C7D8C}" presName="node" presStyleLbl="node1" presStyleIdx="8" presStyleCnt="9">
        <dgm:presLayoutVars>
          <dgm:bulletEnabled val="1"/>
        </dgm:presLayoutVars>
      </dgm:prSet>
      <dgm:spPr/>
    </dgm:pt>
  </dgm:ptLst>
  <dgm:cxnLst>
    <dgm:cxn modelId="{18B01F14-CAE8-A44D-94FD-C768E3401CB6}" type="presOf" srcId="{74066DE8-7733-44BE-872A-537D43707C96}" destId="{DDD3C242-C89A-9049-85B4-9E05D47071A7}" srcOrd="0" destOrd="0" presId="urn:microsoft.com/office/officeart/2005/8/layout/default"/>
    <dgm:cxn modelId="{8AEB9315-ACED-0149-ADBF-C83044D834AD}" type="presOf" srcId="{6EF183DA-F1D5-4EA5-9451-3E580C2952DA}" destId="{00CB87C6-3B74-9C49-8930-A09C76168A1E}" srcOrd="0" destOrd="0" presId="urn:microsoft.com/office/officeart/2005/8/layout/default"/>
    <dgm:cxn modelId="{EB3CFA2D-1AFD-4743-B939-14999337E537}" type="presOf" srcId="{49487D0F-0080-4597-8826-4468773A541B}" destId="{39A1F471-9F4D-D840-9BDD-80BAB8DF92DB}" srcOrd="0" destOrd="0" presId="urn:microsoft.com/office/officeart/2005/8/layout/default"/>
    <dgm:cxn modelId="{93F93F3F-0231-A14A-B843-34EE287609BD}" type="presOf" srcId="{939261B9-18B2-4253-BFCB-F4E086FBC957}" destId="{7BEF4A95-4868-EB46-A0A6-9E687C396A45}" srcOrd="0" destOrd="0" presId="urn:microsoft.com/office/officeart/2005/8/layout/default"/>
    <dgm:cxn modelId="{71C62E42-3282-421B-B584-E92498402962}" srcId="{49487D0F-0080-4597-8826-4468773A541B}" destId="{6EF183DA-F1D5-4EA5-9451-3E580C2952DA}" srcOrd="6" destOrd="0" parTransId="{F72F1649-21D8-4B7C-AF7D-9031C58285A8}" sibTransId="{FEE42DB5-55DF-4118-A3FB-371B99C465BF}"/>
    <dgm:cxn modelId="{FFB21548-ED72-4E04-BEDD-AC2DA12865EB}" srcId="{49487D0F-0080-4597-8826-4468773A541B}" destId="{8319ECF5-5DA8-4501-B235-556885B2B769}" srcOrd="3" destOrd="0" parTransId="{059F04E9-5FFE-4589-80A1-837BEAED013C}" sibTransId="{1C40A005-F8A4-41A8-8C11-8ABE686BCDC9}"/>
    <dgm:cxn modelId="{0D0F5650-6CCA-4245-9AE2-7D9FCAD2F183}" srcId="{49487D0F-0080-4597-8826-4468773A541B}" destId="{74066DE8-7733-44BE-872A-537D43707C96}" srcOrd="2" destOrd="0" parTransId="{F6650501-567D-425F-BE01-8D3528D61A85}" sibTransId="{835DD0FD-D090-44C0-B677-5E9E2BBEA3F1}"/>
    <dgm:cxn modelId="{AA02FE50-B260-4239-887D-5B3A4C495EFA}" srcId="{49487D0F-0080-4597-8826-4468773A541B}" destId="{E1360AA7-5016-4F93-9916-D1D009AD8C04}" srcOrd="5" destOrd="0" parTransId="{E6B90ADA-A590-4DC2-8F21-C935023E17BA}" sibTransId="{C32AC47D-7A6F-4EDA-A923-B8D6F8686A95}"/>
    <dgm:cxn modelId="{AE973557-67FB-47D7-9495-80F22059DCD6}" srcId="{49487D0F-0080-4597-8826-4468773A541B}" destId="{332FBE04-CCBE-4FB0-B99E-730C1332EC32}" srcOrd="4" destOrd="0" parTransId="{D4B67F8B-E5E4-4F53-A3C2-2E6F2BC5AE6B}" sibTransId="{2C71618A-097C-4E9C-B803-A5A0EBFA9253}"/>
    <dgm:cxn modelId="{C283DA79-A7FE-41EE-A57F-4D554D188E06}" srcId="{49487D0F-0080-4597-8826-4468773A541B}" destId="{CA5F8567-7D49-4C41-A2AF-CD84C0E5BA48}" srcOrd="0" destOrd="0" parTransId="{26751539-586D-4A53-8949-F0C5CE8E7EF6}" sibTransId="{238EB547-5A83-4F33-BC19-067BCD5C71C4}"/>
    <dgm:cxn modelId="{F8A6297A-A4BE-864A-A1AF-5E62602284EE}" type="presOf" srcId="{E1360AA7-5016-4F93-9916-D1D009AD8C04}" destId="{8ED83AE8-BD17-2C45-9497-6C80455E07A4}" srcOrd="0" destOrd="0" presId="urn:microsoft.com/office/officeart/2005/8/layout/default"/>
    <dgm:cxn modelId="{D101568F-1EB1-3540-BC9B-568EB6F0A455}" type="presOf" srcId="{8319ECF5-5DA8-4501-B235-556885B2B769}" destId="{C335E2D2-03A4-1A47-8579-6FD8EBE2697C}" srcOrd="0" destOrd="0" presId="urn:microsoft.com/office/officeart/2005/8/layout/default"/>
    <dgm:cxn modelId="{C0B541B6-214D-894E-875D-31C6CBD68DC3}" type="presOf" srcId="{87BCC8A4-E32C-47C4-BFF5-1D12FE45FEC8}" destId="{6FCF1C9B-FFE9-D84B-8C40-BE0894CCD04F}" srcOrd="0" destOrd="0" presId="urn:microsoft.com/office/officeart/2005/8/layout/default"/>
    <dgm:cxn modelId="{737CC8B9-AA81-41F7-978B-5ACE9736B414}" srcId="{49487D0F-0080-4597-8826-4468773A541B}" destId="{939261B9-18B2-4253-BFCB-F4E086FBC957}" srcOrd="1" destOrd="0" parTransId="{C8865354-3615-4DDF-8E44-7A386A550B8A}" sibTransId="{07385C81-1C82-4CB8-976D-9DE4270B9AE6}"/>
    <dgm:cxn modelId="{E38F10C4-8286-814E-8C5E-4F5010CEA136}" type="presOf" srcId="{D964F1E5-EDAB-4B98-B359-4826C24C7D8C}" destId="{569298DE-9DFF-C640-AD62-A2A209F589B0}" srcOrd="0" destOrd="0" presId="urn:microsoft.com/office/officeart/2005/8/layout/default"/>
    <dgm:cxn modelId="{68DF54D3-6A47-4130-83A0-A4B6792D3F35}" srcId="{49487D0F-0080-4597-8826-4468773A541B}" destId="{87BCC8A4-E32C-47C4-BFF5-1D12FE45FEC8}" srcOrd="7" destOrd="0" parTransId="{5E73A706-B6F1-49E8-82D8-FBCA954010DC}" sibTransId="{29D296A9-5BC2-4930-BB7B-3A3DB083C7EF}"/>
    <dgm:cxn modelId="{44A00FD6-43D6-4ABB-AD98-128F8B3A0D07}" srcId="{49487D0F-0080-4597-8826-4468773A541B}" destId="{D964F1E5-EDAB-4B98-B359-4826C24C7D8C}" srcOrd="8" destOrd="0" parTransId="{2603CDAE-66FD-42EA-BC93-C1A808471B37}" sibTransId="{942FA1D5-91AF-41DA-A052-CD30B569511F}"/>
    <dgm:cxn modelId="{806194D6-AE10-4645-9D7A-B4A72CD5F653}" type="presOf" srcId="{332FBE04-CCBE-4FB0-B99E-730C1332EC32}" destId="{3AD7BBE9-BBBE-434F-9895-959B96F9318E}" srcOrd="0" destOrd="0" presId="urn:microsoft.com/office/officeart/2005/8/layout/default"/>
    <dgm:cxn modelId="{7381B1EA-1B82-9649-A71C-53CC8066A7E2}" type="presOf" srcId="{CA5F8567-7D49-4C41-A2AF-CD84C0E5BA48}" destId="{431F9CFE-8373-F149-B35F-7B483FEDF8A3}" srcOrd="0" destOrd="0" presId="urn:microsoft.com/office/officeart/2005/8/layout/default"/>
    <dgm:cxn modelId="{9D52A0D0-D2B3-FC4C-8052-65F56CC46C76}" type="presParOf" srcId="{39A1F471-9F4D-D840-9BDD-80BAB8DF92DB}" destId="{431F9CFE-8373-F149-B35F-7B483FEDF8A3}" srcOrd="0" destOrd="0" presId="urn:microsoft.com/office/officeart/2005/8/layout/default"/>
    <dgm:cxn modelId="{C67CAD41-53C8-4F4B-9499-BAA5CD93D02C}" type="presParOf" srcId="{39A1F471-9F4D-D840-9BDD-80BAB8DF92DB}" destId="{14A73E1A-6BF2-0249-8DEC-7527870E8A1D}" srcOrd="1" destOrd="0" presId="urn:microsoft.com/office/officeart/2005/8/layout/default"/>
    <dgm:cxn modelId="{CF12294D-10B5-A846-B8BF-88A99211A8F5}" type="presParOf" srcId="{39A1F471-9F4D-D840-9BDD-80BAB8DF92DB}" destId="{7BEF4A95-4868-EB46-A0A6-9E687C396A45}" srcOrd="2" destOrd="0" presId="urn:microsoft.com/office/officeart/2005/8/layout/default"/>
    <dgm:cxn modelId="{F62DDFB7-0B87-A445-B74C-108E586987AF}" type="presParOf" srcId="{39A1F471-9F4D-D840-9BDD-80BAB8DF92DB}" destId="{E403C8E6-3108-1549-BA15-796F93E544E3}" srcOrd="3" destOrd="0" presId="urn:microsoft.com/office/officeart/2005/8/layout/default"/>
    <dgm:cxn modelId="{053FECE3-D34E-154B-9072-FCC3BBA4288F}" type="presParOf" srcId="{39A1F471-9F4D-D840-9BDD-80BAB8DF92DB}" destId="{DDD3C242-C89A-9049-85B4-9E05D47071A7}" srcOrd="4" destOrd="0" presId="urn:microsoft.com/office/officeart/2005/8/layout/default"/>
    <dgm:cxn modelId="{C6AB75DB-6E9A-794C-A3B8-B5497E5E30E7}" type="presParOf" srcId="{39A1F471-9F4D-D840-9BDD-80BAB8DF92DB}" destId="{45FF8C5E-2AFD-BE4A-B4F1-D96E9302CEDE}" srcOrd="5" destOrd="0" presId="urn:microsoft.com/office/officeart/2005/8/layout/default"/>
    <dgm:cxn modelId="{5E142B11-2EB7-1844-8872-BFFF2EF2ADB8}" type="presParOf" srcId="{39A1F471-9F4D-D840-9BDD-80BAB8DF92DB}" destId="{C335E2D2-03A4-1A47-8579-6FD8EBE2697C}" srcOrd="6" destOrd="0" presId="urn:microsoft.com/office/officeart/2005/8/layout/default"/>
    <dgm:cxn modelId="{437971E6-1FDE-D649-AFF6-E6FF2F43470A}" type="presParOf" srcId="{39A1F471-9F4D-D840-9BDD-80BAB8DF92DB}" destId="{B3480E49-6474-3041-AF24-386DC9AA4039}" srcOrd="7" destOrd="0" presId="urn:microsoft.com/office/officeart/2005/8/layout/default"/>
    <dgm:cxn modelId="{447E00BE-39A5-514F-933A-77BAF61C3E46}" type="presParOf" srcId="{39A1F471-9F4D-D840-9BDD-80BAB8DF92DB}" destId="{3AD7BBE9-BBBE-434F-9895-959B96F9318E}" srcOrd="8" destOrd="0" presId="urn:microsoft.com/office/officeart/2005/8/layout/default"/>
    <dgm:cxn modelId="{2611F066-1604-BB4F-B89C-AEFECC9C4CCA}" type="presParOf" srcId="{39A1F471-9F4D-D840-9BDD-80BAB8DF92DB}" destId="{61E83E0B-7864-184B-8D94-DCD6EAD31BEC}" srcOrd="9" destOrd="0" presId="urn:microsoft.com/office/officeart/2005/8/layout/default"/>
    <dgm:cxn modelId="{47B00E48-C3EB-BE49-AF7A-2D181ECB1DAE}" type="presParOf" srcId="{39A1F471-9F4D-D840-9BDD-80BAB8DF92DB}" destId="{8ED83AE8-BD17-2C45-9497-6C80455E07A4}" srcOrd="10" destOrd="0" presId="urn:microsoft.com/office/officeart/2005/8/layout/default"/>
    <dgm:cxn modelId="{02D49FE8-E8E7-6345-8638-2A2A3039B6C6}" type="presParOf" srcId="{39A1F471-9F4D-D840-9BDD-80BAB8DF92DB}" destId="{46140E24-FD26-784D-BC99-CFFEF1A2CC16}" srcOrd="11" destOrd="0" presId="urn:microsoft.com/office/officeart/2005/8/layout/default"/>
    <dgm:cxn modelId="{B30915E7-ECE4-EC45-861D-A05E88940247}" type="presParOf" srcId="{39A1F471-9F4D-D840-9BDD-80BAB8DF92DB}" destId="{00CB87C6-3B74-9C49-8930-A09C76168A1E}" srcOrd="12" destOrd="0" presId="urn:microsoft.com/office/officeart/2005/8/layout/default"/>
    <dgm:cxn modelId="{B007751D-B936-724F-9585-FFD1DDFBB2B7}" type="presParOf" srcId="{39A1F471-9F4D-D840-9BDD-80BAB8DF92DB}" destId="{9E7C90EF-7065-CE49-AB9D-4AC0BEBAC050}" srcOrd="13" destOrd="0" presId="urn:microsoft.com/office/officeart/2005/8/layout/default"/>
    <dgm:cxn modelId="{E820D7C2-04B9-AC42-AA16-2F684C51DC89}" type="presParOf" srcId="{39A1F471-9F4D-D840-9BDD-80BAB8DF92DB}" destId="{6FCF1C9B-FFE9-D84B-8C40-BE0894CCD04F}" srcOrd="14" destOrd="0" presId="urn:microsoft.com/office/officeart/2005/8/layout/default"/>
    <dgm:cxn modelId="{E492FFE4-A072-7D4F-8CA9-111347800621}" type="presParOf" srcId="{39A1F471-9F4D-D840-9BDD-80BAB8DF92DB}" destId="{B9952563-0C4E-E748-9D09-A269563771D5}" srcOrd="15" destOrd="0" presId="urn:microsoft.com/office/officeart/2005/8/layout/default"/>
    <dgm:cxn modelId="{75590F7C-DCB5-E04C-8845-6018993AD0F5}" type="presParOf" srcId="{39A1F471-9F4D-D840-9BDD-80BAB8DF92DB}" destId="{569298DE-9DFF-C640-AD62-A2A209F589B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381DF3-18DF-4F46-B7E2-FA77A751E935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225E9E6-1A00-45EF-9614-9862224F6296}">
      <dgm:prSet/>
      <dgm:spPr/>
      <dgm:t>
        <a:bodyPr/>
        <a:lstStyle/>
        <a:p>
          <a:r>
            <a:rPr lang="en-US" dirty="0">
              <a:latin typeface="Quicksand" pitchFamily="2" charset="0"/>
            </a:rPr>
            <a:t>Foster</a:t>
          </a:r>
        </a:p>
      </dgm:t>
    </dgm:pt>
    <dgm:pt modelId="{3009A8BA-70E3-402E-87E9-C80F3FF0FC7F}" type="parTrans" cxnId="{769CE8F1-7C74-463D-8C2D-878F1E51B919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C3AE2BAC-E26D-4B74-9DF3-47A88A73D2FA}" type="sibTrans" cxnId="{769CE8F1-7C74-463D-8C2D-878F1E51B919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11B925A6-408C-40DD-956A-752F963BE8AF}">
      <dgm:prSet custT="1"/>
      <dgm:spPr/>
      <dgm:t>
        <a:bodyPr/>
        <a:lstStyle/>
        <a:p>
          <a:r>
            <a:rPr lang="en-US" sz="1600" dirty="0">
              <a:latin typeface="Quicksand" pitchFamily="2" charset="0"/>
            </a:rPr>
            <a:t>Foster a society that values and respects the essential role of sanitation workers for public health and cleanliness</a:t>
          </a:r>
        </a:p>
      </dgm:t>
    </dgm:pt>
    <dgm:pt modelId="{3A650052-139A-45E4-A120-8B188FF45500}" type="parTrans" cxnId="{4C281419-2114-47A0-BC3F-053E64738F8B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FCA76D13-9B33-4B6E-838B-0979FF285DBA}" type="sibTrans" cxnId="{4C281419-2114-47A0-BC3F-053E64738F8B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456D9D74-7AEE-49AC-B9F3-99DEBEE0CEAD}">
      <dgm:prSet/>
      <dgm:spPr/>
      <dgm:t>
        <a:bodyPr/>
        <a:lstStyle/>
        <a:p>
          <a:r>
            <a:rPr lang="en-US">
              <a:latin typeface="Quicksand" pitchFamily="2" charset="0"/>
            </a:rPr>
            <a:t>Address</a:t>
          </a:r>
        </a:p>
      </dgm:t>
    </dgm:pt>
    <dgm:pt modelId="{762C9108-3A1A-4E7B-B60A-EAFF99851463}" type="parTrans" cxnId="{60FB5B3A-2F35-44BF-B2BE-E1E5D80299DF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A76C0EB1-2A8A-4115-BCB2-736E7983BFAA}" type="sibTrans" cxnId="{60FB5B3A-2F35-44BF-B2BE-E1E5D80299DF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23A2C3C2-EF9A-404A-BC1F-CCE5AEA3A1CE}">
      <dgm:prSet custT="1"/>
      <dgm:spPr/>
      <dgm:t>
        <a:bodyPr/>
        <a:lstStyle/>
        <a:p>
          <a:r>
            <a:rPr lang="en-US" sz="1600" dirty="0">
              <a:latin typeface="Quicksand" pitchFamily="2" charset="0"/>
            </a:rPr>
            <a:t>Address discrimination and social stigma through awareness campaigns and inclusive policies</a:t>
          </a:r>
        </a:p>
      </dgm:t>
    </dgm:pt>
    <dgm:pt modelId="{20E844A7-A250-4F14-98F4-56756D984BF3}" type="parTrans" cxnId="{93941E32-5B2D-4E4F-B8C9-405D31F58BD1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4CCF8EE0-E891-490E-95D1-B82F2447455A}" type="sibTrans" cxnId="{93941E32-5B2D-4E4F-B8C9-405D31F58BD1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AA5F06F7-A1DD-4B60-8ED9-CED8BF6546A5}">
      <dgm:prSet/>
      <dgm:spPr/>
      <dgm:t>
        <a:bodyPr/>
        <a:lstStyle/>
        <a:p>
          <a:r>
            <a:rPr lang="en-US">
              <a:latin typeface="Quicksand" pitchFamily="2" charset="0"/>
            </a:rPr>
            <a:t>Prioritize</a:t>
          </a:r>
        </a:p>
      </dgm:t>
    </dgm:pt>
    <dgm:pt modelId="{DE60375D-C156-49E9-9D9C-C07BCEE0353C}" type="parTrans" cxnId="{447DCAA5-93C5-4FF3-9E88-9BA41CE45645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375FA75D-473E-4CF2-9FE1-1FEA6A0179D8}" type="sibTrans" cxnId="{447DCAA5-93C5-4FF3-9E88-9BA41CE45645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693CBD1C-432C-4B62-BCDE-447D00929F16}">
      <dgm:prSet custT="1"/>
      <dgm:spPr/>
      <dgm:t>
        <a:bodyPr/>
        <a:lstStyle/>
        <a:p>
          <a:r>
            <a:rPr lang="en-US" sz="1600" dirty="0">
              <a:latin typeface="Quicksand" pitchFamily="2" charset="0"/>
            </a:rPr>
            <a:t>Prioritize safety and improved working conditions for sanitation workers</a:t>
          </a:r>
        </a:p>
      </dgm:t>
    </dgm:pt>
    <dgm:pt modelId="{6CFB631B-3E96-41F0-987D-D909F0686F42}" type="parTrans" cxnId="{BA9CB903-FE3C-4985-BFB6-8ECB5D76DF69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653A218E-19D9-4FBE-B7D4-D7D955B31E4C}" type="sibTrans" cxnId="{BA9CB903-FE3C-4985-BFB6-8ECB5D76DF69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55132400-9530-463A-B661-95E50979185F}">
      <dgm:prSet/>
      <dgm:spPr/>
      <dgm:t>
        <a:bodyPr/>
        <a:lstStyle/>
        <a:p>
          <a:r>
            <a:rPr lang="en-US">
              <a:latin typeface="Quicksand" pitchFamily="2" charset="0"/>
            </a:rPr>
            <a:t>Ensure</a:t>
          </a:r>
        </a:p>
      </dgm:t>
    </dgm:pt>
    <dgm:pt modelId="{6D136707-9A06-457B-9252-158AB6EBA04C}" type="parTrans" cxnId="{C6913C10-D719-42D4-A748-0AD6964E85F7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49CF654D-55A0-4E97-8977-005C0B9562EC}" type="sibTrans" cxnId="{C6913C10-D719-42D4-A748-0AD6964E85F7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3F4FE0B1-7E77-4BA1-828C-1A81D3953AA9}">
      <dgm:prSet custT="1"/>
      <dgm:spPr/>
      <dgm:t>
        <a:bodyPr/>
        <a:lstStyle/>
        <a:p>
          <a:r>
            <a:rPr lang="en-US" sz="1600" dirty="0">
              <a:latin typeface="Quicksand" pitchFamily="2" charset="0"/>
            </a:rPr>
            <a:t>Ensure economic stability through fair wages, benefits, and job security</a:t>
          </a:r>
        </a:p>
      </dgm:t>
    </dgm:pt>
    <dgm:pt modelId="{E87DBAE3-78BB-4BFB-AFB0-AD03E1D0B4D8}" type="parTrans" cxnId="{EAD5C8F5-6ECB-4A89-A835-B3095FB0FA9D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A2448CF8-8202-42F1-926B-B8A14F5868BC}" type="sibTrans" cxnId="{EAD5C8F5-6ECB-4A89-A835-B3095FB0FA9D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23279086-1B06-4070-8CBF-76FC3077FC20}">
      <dgm:prSet/>
      <dgm:spPr/>
      <dgm:t>
        <a:bodyPr/>
        <a:lstStyle/>
        <a:p>
          <a:r>
            <a:rPr lang="en-US">
              <a:latin typeface="Quicksand" pitchFamily="2" charset="0"/>
            </a:rPr>
            <a:t>Empower</a:t>
          </a:r>
        </a:p>
      </dgm:t>
    </dgm:pt>
    <dgm:pt modelId="{9B2DA5D9-3260-4594-8B16-F5B842B627E7}" type="parTrans" cxnId="{204784F4-6EFB-4F58-BEC6-66CC33B0EEEE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E8B74B6F-8106-420F-94BD-F140AD94A8F3}" type="sibTrans" cxnId="{204784F4-6EFB-4F58-BEC6-66CC33B0EEEE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7348514A-53B8-4DAE-A7BC-F4B84D89F309}">
      <dgm:prSet custT="1"/>
      <dgm:spPr/>
      <dgm:t>
        <a:bodyPr/>
        <a:lstStyle/>
        <a:p>
          <a:r>
            <a:rPr lang="en-US" sz="1600" dirty="0">
              <a:latin typeface="Quicksand" pitchFamily="2" charset="0"/>
            </a:rPr>
            <a:t>Empower workers through representation, open communication, and leadership development</a:t>
          </a:r>
        </a:p>
      </dgm:t>
    </dgm:pt>
    <dgm:pt modelId="{789D1B71-38C4-4FDA-8AF1-293A22029512}" type="parTrans" cxnId="{B76113E4-889E-42D9-A01E-A8AD7340391F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5B63F073-89D6-4D4B-B7F0-8A1FDF1E076A}" type="sibTrans" cxnId="{B76113E4-889E-42D9-A01E-A8AD7340391F}">
      <dgm:prSet/>
      <dgm:spPr/>
      <dgm:t>
        <a:bodyPr/>
        <a:lstStyle/>
        <a:p>
          <a:endParaRPr lang="en-US">
            <a:latin typeface="Quicksand" pitchFamily="2" charset="0"/>
          </a:endParaRPr>
        </a:p>
      </dgm:t>
    </dgm:pt>
    <dgm:pt modelId="{1210C58C-8379-9A41-A3DC-426624C51626}" type="pres">
      <dgm:prSet presAssocID="{5E381DF3-18DF-4F46-B7E2-FA77A751E935}" presName="Name0" presStyleCnt="0">
        <dgm:presLayoutVars>
          <dgm:dir/>
          <dgm:animLvl val="lvl"/>
          <dgm:resizeHandles val="exact"/>
        </dgm:presLayoutVars>
      </dgm:prSet>
      <dgm:spPr/>
    </dgm:pt>
    <dgm:pt modelId="{87706522-D454-2247-B253-AB376BF273EF}" type="pres">
      <dgm:prSet presAssocID="{C225E9E6-1A00-45EF-9614-9862224F6296}" presName="linNode" presStyleCnt="0"/>
      <dgm:spPr/>
    </dgm:pt>
    <dgm:pt modelId="{0DCF526F-2C57-8B4F-BAA9-A563D4405AF4}" type="pres">
      <dgm:prSet presAssocID="{C225E9E6-1A00-45EF-9614-9862224F6296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E4D4880C-B22F-D34B-A003-1630EDF4A78A}" type="pres">
      <dgm:prSet presAssocID="{C225E9E6-1A00-45EF-9614-9862224F6296}" presName="descendantText" presStyleLbl="alignAccFollowNode1" presStyleIdx="0" presStyleCnt="5">
        <dgm:presLayoutVars>
          <dgm:bulletEnabled/>
        </dgm:presLayoutVars>
      </dgm:prSet>
      <dgm:spPr/>
    </dgm:pt>
    <dgm:pt modelId="{C3DAAB8E-C5D6-BF4C-B081-61D10D6C3DD1}" type="pres">
      <dgm:prSet presAssocID="{C3AE2BAC-E26D-4B74-9DF3-47A88A73D2FA}" presName="sp" presStyleCnt="0"/>
      <dgm:spPr/>
    </dgm:pt>
    <dgm:pt modelId="{CE6020FD-AF29-EB42-97E6-B1B4537CB99F}" type="pres">
      <dgm:prSet presAssocID="{456D9D74-7AEE-49AC-B9F3-99DEBEE0CEAD}" presName="linNode" presStyleCnt="0"/>
      <dgm:spPr/>
    </dgm:pt>
    <dgm:pt modelId="{ED61FB32-EBEF-0C43-914A-E666A586723C}" type="pres">
      <dgm:prSet presAssocID="{456D9D74-7AEE-49AC-B9F3-99DEBEE0CEAD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0AD6D97F-4429-6D43-A5E9-AD1991FD1336}" type="pres">
      <dgm:prSet presAssocID="{456D9D74-7AEE-49AC-B9F3-99DEBEE0CEAD}" presName="descendantText" presStyleLbl="alignAccFollowNode1" presStyleIdx="1" presStyleCnt="5">
        <dgm:presLayoutVars>
          <dgm:bulletEnabled/>
        </dgm:presLayoutVars>
      </dgm:prSet>
      <dgm:spPr/>
    </dgm:pt>
    <dgm:pt modelId="{6299F38B-7E66-C24F-9A86-4757B26E42E6}" type="pres">
      <dgm:prSet presAssocID="{A76C0EB1-2A8A-4115-BCB2-736E7983BFAA}" presName="sp" presStyleCnt="0"/>
      <dgm:spPr/>
    </dgm:pt>
    <dgm:pt modelId="{63465C86-27CE-CC48-B159-DB4AFB347AA6}" type="pres">
      <dgm:prSet presAssocID="{AA5F06F7-A1DD-4B60-8ED9-CED8BF6546A5}" presName="linNode" presStyleCnt="0"/>
      <dgm:spPr/>
    </dgm:pt>
    <dgm:pt modelId="{613E65BD-4824-0B40-8D7A-339E1FC0759D}" type="pres">
      <dgm:prSet presAssocID="{AA5F06F7-A1DD-4B60-8ED9-CED8BF6546A5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EB7F6DD7-BFA4-4F48-9CB7-BE2042D2F9BC}" type="pres">
      <dgm:prSet presAssocID="{AA5F06F7-A1DD-4B60-8ED9-CED8BF6546A5}" presName="descendantText" presStyleLbl="alignAccFollowNode1" presStyleIdx="2" presStyleCnt="5">
        <dgm:presLayoutVars>
          <dgm:bulletEnabled/>
        </dgm:presLayoutVars>
      </dgm:prSet>
      <dgm:spPr/>
    </dgm:pt>
    <dgm:pt modelId="{7A847E1D-C408-1F4C-8351-93C5E27D77A5}" type="pres">
      <dgm:prSet presAssocID="{375FA75D-473E-4CF2-9FE1-1FEA6A0179D8}" presName="sp" presStyleCnt="0"/>
      <dgm:spPr/>
    </dgm:pt>
    <dgm:pt modelId="{09B5750E-3B1F-4341-A3B8-3A0DB83D0D2F}" type="pres">
      <dgm:prSet presAssocID="{55132400-9530-463A-B661-95E50979185F}" presName="linNode" presStyleCnt="0"/>
      <dgm:spPr/>
    </dgm:pt>
    <dgm:pt modelId="{45CC2EC7-4F23-A542-8EC3-31D4A4D2416E}" type="pres">
      <dgm:prSet presAssocID="{55132400-9530-463A-B661-95E50979185F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C50102D8-230A-6040-8054-DCC7DD59453A}" type="pres">
      <dgm:prSet presAssocID="{55132400-9530-463A-B661-95E50979185F}" presName="descendantText" presStyleLbl="alignAccFollowNode1" presStyleIdx="3" presStyleCnt="5">
        <dgm:presLayoutVars>
          <dgm:bulletEnabled/>
        </dgm:presLayoutVars>
      </dgm:prSet>
      <dgm:spPr/>
    </dgm:pt>
    <dgm:pt modelId="{2965485D-0822-FA4B-AD84-D215F41C09CF}" type="pres">
      <dgm:prSet presAssocID="{49CF654D-55A0-4E97-8977-005C0B9562EC}" presName="sp" presStyleCnt="0"/>
      <dgm:spPr/>
    </dgm:pt>
    <dgm:pt modelId="{E41DA7C4-83A9-FB46-B3E7-6476C6B2DFF0}" type="pres">
      <dgm:prSet presAssocID="{23279086-1B06-4070-8CBF-76FC3077FC20}" presName="linNode" presStyleCnt="0"/>
      <dgm:spPr/>
    </dgm:pt>
    <dgm:pt modelId="{4B5BB2EF-A17C-E842-BE3B-DC67E30F42A0}" type="pres">
      <dgm:prSet presAssocID="{23279086-1B06-4070-8CBF-76FC3077FC20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C1248924-0E71-BC41-AF6D-79B8491BDC57}" type="pres">
      <dgm:prSet presAssocID="{23279086-1B06-4070-8CBF-76FC3077FC20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BA9CB903-FE3C-4985-BFB6-8ECB5D76DF69}" srcId="{AA5F06F7-A1DD-4B60-8ED9-CED8BF6546A5}" destId="{693CBD1C-432C-4B62-BCDE-447D00929F16}" srcOrd="0" destOrd="0" parTransId="{6CFB631B-3E96-41F0-987D-D909F0686F42}" sibTransId="{653A218E-19D9-4FBE-B7D4-D7D955B31E4C}"/>
    <dgm:cxn modelId="{D33FBD05-0472-AA4A-85A7-60870FE121AB}" type="presOf" srcId="{55132400-9530-463A-B661-95E50979185F}" destId="{45CC2EC7-4F23-A542-8EC3-31D4A4D2416E}" srcOrd="0" destOrd="0" presId="urn:microsoft.com/office/officeart/2016/7/layout/VerticalSolidActionList"/>
    <dgm:cxn modelId="{C6913C10-D719-42D4-A748-0AD6964E85F7}" srcId="{5E381DF3-18DF-4F46-B7E2-FA77A751E935}" destId="{55132400-9530-463A-B661-95E50979185F}" srcOrd="3" destOrd="0" parTransId="{6D136707-9A06-457B-9252-158AB6EBA04C}" sibTransId="{49CF654D-55A0-4E97-8977-005C0B9562EC}"/>
    <dgm:cxn modelId="{4C281419-2114-47A0-BC3F-053E64738F8B}" srcId="{C225E9E6-1A00-45EF-9614-9862224F6296}" destId="{11B925A6-408C-40DD-956A-752F963BE8AF}" srcOrd="0" destOrd="0" parTransId="{3A650052-139A-45E4-A120-8B188FF45500}" sibTransId="{FCA76D13-9B33-4B6E-838B-0979FF285DBA}"/>
    <dgm:cxn modelId="{6AAC421E-1BCC-5040-A6F4-B54493ACC155}" type="presOf" srcId="{7348514A-53B8-4DAE-A7BC-F4B84D89F309}" destId="{C1248924-0E71-BC41-AF6D-79B8491BDC57}" srcOrd="0" destOrd="0" presId="urn:microsoft.com/office/officeart/2016/7/layout/VerticalSolidActionList"/>
    <dgm:cxn modelId="{58F20F27-D325-CA41-8B6B-0E72B9178BD2}" type="presOf" srcId="{456D9D74-7AEE-49AC-B9F3-99DEBEE0CEAD}" destId="{ED61FB32-EBEF-0C43-914A-E666A586723C}" srcOrd="0" destOrd="0" presId="urn:microsoft.com/office/officeart/2016/7/layout/VerticalSolidActionList"/>
    <dgm:cxn modelId="{F3982430-2304-1240-BD6C-8E1EF239764C}" type="presOf" srcId="{5E381DF3-18DF-4F46-B7E2-FA77A751E935}" destId="{1210C58C-8379-9A41-A3DC-426624C51626}" srcOrd="0" destOrd="0" presId="urn:microsoft.com/office/officeart/2016/7/layout/VerticalSolidActionList"/>
    <dgm:cxn modelId="{93941E32-5B2D-4E4F-B8C9-405D31F58BD1}" srcId="{456D9D74-7AEE-49AC-B9F3-99DEBEE0CEAD}" destId="{23A2C3C2-EF9A-404A-BC1F-CCE5AEA3A1CE}" srcOrd="0" destOrd="0" parTransId="{20E844A7-A250-4F14-98F4-56756D984BF3}" sibTransId="{4CCF8EE0-E891-490E-95D1-B82F2447455A}"/>
    <dgm:cxn modelId="{60FB5B3A-2F35-44BF-B2BE-E1E5D80299DF}" srcId="{5E381DF3-18DF-4F46-B7E2-FA77A751E935}" destId="{456D9D74-7AEE-49AC-B9F3-99DEBEE0CEAD}" srcOrd="1" destOrd="0" parTransId="{762C9108-3A1A-4E7B-B60A-EAFF99851463}" sibTransId="{A76C0EB1-2A8A-4115-BCB2-736E7983BFAA}"/>
    <dgm:cxn modelId="{30D36449-D307-9A4F-A83F-DA59A21FC066}" type="presOf" srcId="{23A2C3C2-EF9A-404A-BC1F-CCE5AEA3A1CE}" destId="{0AD6D97F-4429-6D43-A5E9-AD1991FD1336}" srcOrd="0" destOrd="0" presId="urn:microsoft.com/office/officeart/2016/7/layout/VerticalSolidActionList"/>
    <dgm:cxn modelId="{7128B478-24A4-9547-9D9B-51D658A9066B}" type="presOf" srcId="{23279086-1B06-4070-8CBF-76FC3077FC20}" destId="{4B5BB2EF-A17C-E842-BE3B-DC67E30F42A0}" srcOrd="0" destOrd="0" presId="urn:microsoft.com/office/officeart/2016/7/layout/VerticalSolidActionList"/>
    <dgm:cxn modelId="{040EFEA3-FC05-A240-A389-DA76C0432B9E}" type="presOf" srcId="{693CBD1C-432C-4B62-BCDE-447D00929F16}" destId="{EB7F6DD7-BFA4-4F48-9CB7-BE2042D2F9BC}" srcOrd="0" destOrd="0" presId="urn:microsoft.com/office/officeart/2016/7/layout/VerticalSolidActionList"/>
    <dgm:cxn modelId="{447DCAA5-93C5-4FF3-9E88-9BA41CE45645}" srcId="{5E381DF3-18DF-4F46-B7E2-FA77A751E935}" destId="{AA5F06F7-A1DD-4B60-8ED9-CED8BF6546A5}" srcOrd="2" destOrd="0" parTransId="{DE60375D-C156-49E9-9D9C-C07BCEE0353C}" sibTransId="{375FA75D-473E-4CF2-9FE1-1FEA6A0179D8}"/>
    <dgm:cxn modelId="{8AC7F6A7-A6B9-5C40-A951-91A92C790AA3}" type="presOf" srcId="{11B925A6-408C-40DD-956A-752F963BE8AF}" destId="{E4D4880C-B22F-D34B-A003-1630EDF4A78A}" srcOrd="0" destOrd="0" presId="urn:microsoft.com/office/officeart/2016/7/layout/VerticalSolidActionList"/>
    <dgm:cxn modelId="{C0973AD5-135B-B045-BAEA-A640931BEDF2}" type="presOf" srcId="{3F4FE0B1-7E77-4BA1-828C-1A81D3953AA9}" destId="{C50102D8-230A-6040-8054-DCC7DD59453A}" srcOrd="0" destOrd="0" presId="urn:microsoft.com/office/officeart/2016/7/layout/VerticalSolidActionList"/>
    <dgm:cxn modelId="{B76113E4-889E-42D9-A01E-A8AD7340391F}" srcId="{23279086-1B06-4070-8CBF-76FC3077FC20}" destId="{7348514A-53B8-4DAE-A7BC-F4B84D89F309}" srcOrd="0" destOrd="0" parTransId="{789D1B71-38C4-4FDA-8AF1-293A22029512}" sibTransId="{5B63F073-89D6-4D4B-B7F0-8A1FDF1E076A}"/>
    <dgm:cxn modelId="{860BF1E9-8ACB-0C4E-8FD5-2F78CF9171B4}" type="presOf" srcId="{AA5F06F7-A1DD-4B60-8ED9-CED8BF6546A5}" destId="{613E65BD-4824-0B40-8D7A-339E1FC0759D}" srcOrd="0" destOrd="0" presId="urn:microsoft.com/office/officeart/2016/7/layout/VerticalSolidActionList"/>
    <dgm:cxn modelId="{769CE8F1-7C74-463D-8C2D-878F1E51B919}" srcId="{5E381DF3-18DF-4F46-B7E2-FA77A751E935}" destId="{C225E9E6-1A00-45EF-9614-9862224F6296}" srcOrd="0" destOrd="0" parTransId="{3009A8BA-70E3-402E-87E9-C80F3FF0FC7F}" sibTransId="{C3AE2BAC-E26D-4B74-9DF3-47A88A73D2FA}"/>
    <dgm:cxn modelId="{204784F4-6EFB-4F58-BEC6-66CC33B0EEEE}" srcId="{5E381DF3-18DF-4F46-B7E2-FA77A751E935}" destId="{23279086-1B06-4070-8CBF-76FC3077FC20}" srcOrd="4" destOrd="0" parTransId="{9B2DA5D9-3260-4594-8B16-F5B842B627E7}" sibTransId="{E8B74B6F-8106-420F-94BD-F140AD94A8F3}"/>
    <dgm:cxn modelId="{EAD5C8F5-6ECB-4A89-A835-B3095FB0FA9D}" srcId="{55132400-9530-463A-B661-95E50979185F}" destId="{3F4FE0B1-7E77-4BA1-828C-1A81D3953AA9}" srcOrd="0" destOrd="0" parTransId="{E87DBAE3-78BB-4BFB-AFB0-AD03E1D0B4D8}" sibTransId="{A2448CF8-8202-42F1-926B-B8A14F5868BC}"/>
    <dgm:cxn modelId="{E69D46F7-7F9B-6D41-9D39-8526ADD3D0DF}" type="presOf" srcId="{C225E9E6-1A00-45EF-9614-9862224F6296}" destId="{0DCF526F-2C57-8B4F-BAA9-A563D4405AF4}" srcOrd="0" destOrd="0" presId="urn:microsoft.com/office/officeart/2016/7/layout/VerticalSolidActionList"/>
    <dgm:cxn modelId="{4703D6F6-3281-E645-AF74-BD6BBE7447D1}" type="presParOf" srcId="{1210C58C-8379-9A41-A3DC-426624C51626}" destId="{87706522-D454-2247-B253-AB376BF273EF}" srcOrd="0" destOrd="0" presId="urn:microsoft.com/office/officeart/2016/7/layout/VerticalSolidActionList"/>
    <dgm:cxn modelId="{33A6A78B-88BA-5F43-903C-EA9D857B872E}" type="presParOf" srcId="{87706522-D454-2247-B253-AB376BF273EF}" destId="{0DCF526F-2C57-8B4F-BAA9-A563D4405AF4}" srcOrd="0" destOrd="0" presId="urn:microsoft.com/office/officeart/2016/7/layout/VerticalSolidActionList"/>
    <dgm:cxn modelId="{5C79C323-CB60-4544-B967-6A07D1570BCC}" type="presParOf" srcId="{87706522-D454-2247-B253-AB376BF273EF}" destId="{E4D4880C-B22F-D34B-A003-1630EDF4A78A}" srcOrd="1" destOrd="0" presId="urn:microsoft.com/office/officeart/2016/7/layout/VerticalSolidActionList"/>
    <dgm:cxn modelId="{3384EF73-B905-314F-93B1-B19C621ECEDD}" type="presParOf" srcId="{1210C58C-8379-9A41-A3DC-426624C51626}" destId="{C3DAAB8E-C5D6-BF4C-B081-61D10D6C3DD1}" srcOrd="1" destOrd="0" presId="urn:microsoft.com/office/officeart/2016/7/layout/VerticalSolidActionList"/>
    <dgm:cxn modelId="{EFF35745-3FEF-D049-BB0B-A0692A839668}" type="presParOf" srcId="{1210C58C-8379-9A41-A3DC-426624C51626}" destId="{CE6020FD-AF29-EB42-97E6-B1B4537CB99F}" srcOrd="2" destOrd="0" presId="urn:microsoft.com/office/officeart/2016/7/layout/VerticalSolidActionList"/>
    <dgm:cxn modelId="{6D16F456-7E54-2D4D-B0F3-41A85A91B04D}" type="presParOf" srcId="{CE6020FD-AF29-EB42-97E6-B1B4537CB99F}" destId="{ED61FB32-EBEF-0C43-914A-E666A586723C}" srcOrd="0" destOrd="0" presId="urn:microsoft.com/office/officeart/2016/7/layout/VerticalSolidActionList"/>
    <dgm:cxn modelId="{C8EB0EF9-6E93-9847-B078-CDD1BA6B196C}" type="presParOf" srcId="{CE6020FD-AF29-EB42-97E6-B1B4537CB99F}" destId="{0AD6D97F-4429-6D43-A5E9-AD1991FD1336}" srcOrd="1" destOrd="0" presId="urn:microsoft.com/office/officeart/2016/7/layout/VerticalSolidActionList"/>
    <dgm:cxn modelId="{53D0BEC6-DF1A-CA47-B039-5904E179CCFA}" type="presParOf" srcId="{1210C58C-8379-9A41-A3DC-426624C51626}" destId="{6299F38B-7E66-C24F-9A86-4757B26E42E6}" srcOrd="3" destOrd="0" presId="urn:microsoft.com/office/officeart/2016/7/layout/VerticalSolidActionList"/>
    <dgm:cxn modelId="{7A6F1406-9B96-1F42-B111-60BFBDB99CAE}" type="presParOf" srcId="{1210C58C-8379-9A41-A3DC-426624C51626}" destId="{63465C86-27CE-CC48-B159-DB4AFB347AA6}" srcOrd="4" destOrd="0" presId="urn:microsoft.com/office/officeart/2016/7/layout/VerticalSolidActionList"/>
    <dgm:cxn modelId="{113769FA-82DB-BF47-BEB7-1AFCCCDE0291}" type="presParOf" srcId="{63465C86-27CE-CC48-B159-DB4AFB347AA6}" destId="{613E65BD-4824-0B40-8D7A-339E1FC0759D}" srcOrd="0" destOrd="0" presId="urn:microsoft.com/office/officeart/2016/7/layout/VerticalSolidActionList"/>
    <dgm:cxn modelId="{84D0E0A7-E3AB-D94B-985F-E95C6EB58113}" type="presParOf" srcId="{63465C86-27CE-CC48-B159-DB4AFB347AA6}" destId="{EB7F6DD7-BFA4-4F48-9CB7-BE2042D2F9BC}" srcOrd="1" destOrd="0" presId="urn:microsoft.com/office/officeart/2016/7/layout/VerticalSolidActionList"/>
    <dgm:cxn modelId="{F311E9B6-8497-E148-AE1F-0D65CF1D561B}" type="presParOf" srcId="{1210C58C-8379-9A41-A3DC-426624C51626}" destId="{7A847E1D-C408-1F4C-8351-93C5E27D77A5}" srcOrd="5" destOrd="0" presId="urn:microsoft.com/office/officeart/2016/7/layout/VerticalSolidActionList"/>
    <dgm:cxn modelId="{91744D9A-7FF3-5B41-A1DD-7529F5CEB278}" type="presParOf" srcId="{1210C58C-8379-9A41-A3DC-426624C51626}" destId="{09B5750E-3B1F-4341-A3B8-3A0DB83D0D2F}" srcOrd="6" destOrd="0" presId="urn:microsoft.com/office/officeart/2016/7/layout/VerticalSolidActionList"/>
    <dgm:cxn modelId="{DA6A3765-725C-3940-BFAB-447B1BA68F01}" type="presParOf" srcId="{09B5750E-3B1F-4341-A3B8-3A0DB83D0D2F}" destId="{45CC2EC7-4F23-A542-8EC3-31D4A4D2416E}" srcOrd="0" destOrd="0" presId="urn:microsoft.com/office/officeart/2016/7/layout/VerticalSolidActionList"/>
    <dgm:cxn modelId="{1A26F8BF-65C7-704B-A6FE-D7E80B4B62E4}" type="presParOf" srcId="{09B5750E-3B1F-4341-A3B8-3A0DB83D0D2F}" destId="{C50102D8-230A-6040-8054-DCC7DD59453A}" srcOrd="1" destOrd="0" presId="urn:microsoft.com/office/officeart/2016/7/layout/VerticalSolidActionList"/>
    <dgm:cxn modelId="{681B800D-63BA-EC41-9275-0B5BBE737243}" type="presParOf" srcId="{1210C58C-8379-9A41-A3DC-426624C51626}" destId="{2965485D-0822-FA4B-AD84-D215F41C09CF}" srcOrd="7" destOrd="0" presId="urn:microsoft.com/office/officeart/2016/7/layout/VerticalSolidActionList"/>
    <dgm:cxn modelId="{70C22A09-F857-694C-8EB2-969436204D06}" type="presParOf" srcId="{1210C58C-8379-9A41-A3DC-426624C51626}" destId="{E41DA7C4-83A9-FB46-B3E7-6476C6B2DFF0}" srcOrd="8" destOrd="0" presId="urn:microsoft.com/office/officeart/2016/7/layout/VerticalSolidActionList"/>
    <dgm:cxn modelId="{174F95BE-DC19-9E4C-BAEA-EA564725841B}" type="presParOf" srcId="{E41DA7C4-83A9-FB46-B3E7-6476C6B2DFF0}" destId="{4B5BB2EF-A17C-E842-BE3B-DC67E30F42A0}" srcOrd="0" destOrd="0" presId="urn:microsoft.com/office/officeart/2016/7/layout/VerticalSolidActionList"/>
    <dgm:cxn modelId="{3CB85B0C-5303-6645-A2DA-65BD501D2BAF}" type="presParOf" srcId="{E41DA7C4-83A9-FB46-B3E7-6476C6B2DFF0}" destId="{C1248924-0E71-BC41-AF6D-79B8491BDC57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734A54-373A-4D33-A1E8-669B463E673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994A68F-35AB-4E35-9D56-5B57C4E9AE60}">
      <dgm:prSet custT="1"/>
      <dgm:spPr/>
      <dgm:t>
        <a:bodyPr/>
        <a:lstStyle/>
        <a:p>
          <a:r>
            <a:rPr lang="en-US" sz="2000" dirty="0">
              <a:latin typeface="Quicksand" pitchFamily="2" charset="0"/>
            </a:rPr>
            <a:t>Sanitation labor is institutionalized as well as done by individuals</a:t>
          </a:r>
        </a:p>
      </dgm:t>
    </dgm:pt>
    <dgm:pt modelId="{90824EE7-8493-4665-800C-B2658A6309B5}" type="parTrans" cxnId="{320B5C15-ACD9-470C-A72A-B8DA56D209BD}">
      <dgm:prSet/>
      <dgm:spPr/>
      <dgm:t>
        <a:bodyPr/>
        <a:lstStyle/>
        <a:p>
          <a:endParaRPr lang="en-US"/>
        </a:p>
      </dgm:t>
    </dgm:pt>
    <dgm:pt modelId="{781282E1-A170-49D3-A5F0-F609B5999505}" type="sibTrans" cxnId="{320B5C15-ACD9-470C-A72A-B8DA56D209BD}">
      <dgm:prSet/>
      <dgm:spPr/>
      <dgm:t>
        <a:bodyPr/>
        <a:lstStyle/>
        <a:p>
          <a:endParaRPr lang="en-US"/>
        </a:p>
      </dgm:t>
    </dgm:pt>
    <dgm:pt modelId="{1D6D2B2F-71A7-430A-86BC-DE9D7D14685A}">
      <dgm:prSet custT="1"/>
      <dgm:spPr/>
      <dgm:t>
        <a:bodyPr/>
        <a:lstStyle/>
        <a:p>
          <a:r>
            <a:rPr lang="en-US" sz="2000" dirty="0">
              <a:latin typeface="Quicksand" pitchFamily="2" charset="0"/>
            </a:rPr>
            <a:t>Districts have municipalities to collect waste and provide sanitation</a:t>
          </a:r>
          <a:r>
            <a:rPr lang="en-US" sz="2200" dirty="0"/>
            <a:t>. </a:t>
          </a:r>
        </a:p>
      </dgm:t>
    </dgm:pt>
    <dgm:pt modelId="{B46243A3-E984-40FB-979E-9E772E510497}" type="parTrans" cxnId="{EEEB22F5-AF59-44A3-A3D5-BB05DA6AF549}">
      <dgm:prSet/>
      <dgm:spPr/>
      <dgm:t>
        <a:bodyPr/>
        <a:lstStyle/>
        <a:p>
          <a:endParaRPr lang="en-US"/>
        </a:p>
      </dgm:t>
    </dgm:pt>
    <dgm:pt modelId="{A275198F-5B12-439B-85FD-E4C0CDD0C70C}" type="sibTrans" cxnId="{EEEB22F5-AF59-44A3-A3D5-BB05DA6AF549}">
      <dgm:prSet/>
      <dgm:spPr/>
      <dgm:t>
        <a:bodyPr/>
        <a:lstStyle/>
        <a:p>
          <a:endParaRPr lang="en-US"/>
        </a:p>
      </dgm:t>
    </dgm:pt>
    <dgm:pt modelId="{8B978566-2DC6-49EA-BE54-A63539E5DE3D}">
      <dgm:prSet custT="1"/>
      <dgm:spPr/>
      <dgm:t>
        <a:bodyPr/>
        <a:lstStyle/>
        <a:p>
          <a:r>
            <a:rPr lang="en-US" sz="1800" dirty="0">
              <a:latin typeface="Quicksand" pitchFamily="2" charset="0"/>
            </a:rPr>
            <a:t>The number of workers in a municipality depends on the size and topography of the district. </a:t>
          </a:r>
        </a:p>
      </dgm:t>
    </dgm:pt>
    <dgm:pt modelId="{9CE22317-91DF-4690-93AB-7F324B9BCF89}" type="parTrans" cxnId="{7EFA3284-2F79-49C8-869F-EA415EB537CC}">
      <dgm:prSet/>
      <dgm:spPr/>
      <dgm:t>
        <a:bodyPr/>
        <a:lstStyle/>
        <a:p>
          <a:endParaRPr lang="en-US"/>
        </a:p>
      </dgm:t>
    </dgm:pt>
    <dgm:pt modelId="{087BA9F7-69BD-44CB-A578-1A5896BD0810}" type="sibTrans" cxnId="{7EFA3284-2F79-49C8-869F-EA415EB537CC}">
      <dgm:prSet/>
      <dgm:spPr/>
      <dgm:t>
        <a:bodyPr/>
        <a:lstStyle/>
        <a:p>
          <a:endParaRPr lang="en-US"/>
        </a:p>
      </dgm:t>
    </dgm:pt>
    <dgm:pt modelId="{2A8BF20B-CEB6-5047-A858-806011192E8B}" type="pres">
      <dgm:prSet presAssocID="{4B734A54-373A-4D33-A1E8-669B463E67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B8323E1-ED69-CD41-8917-834F017E2273}" type="pres">
      <dgm:prSet presAssocID="{7994A68F-35AB-4E35-9D56-5B57C4E9AE60}" presName="hierRoot1" presStyleCnt="0"/>
      <dgm:spPr/>
    </dgm:pt>
    <dgm:pt modelId="{DDC60EDA-F03E-D940-A972-4450A9859745}" type="pres">
      <dgm:prSet presAssocID="{7994A68F-35AB-4E35-9D56-5B57C4E9AE60}" presName="composite" presStyleCnt="0"/>
      <dgm:spPr/>
    </dgm:pt>
    <dgm:pt modelId="{5281F30F-2D3A-2D47-AEA1-B404615EF262}" type="pres">
      <dgm:prSet presAssocID="{7994A68F-35AB-4E35-9D56-5B57C4E9AE60}" presName="background" presStyleLbl="node0" presStyleIdx="0" presStyleCnt="3"/>
      <dgm:spPr/>
    </dgm:pt>
    <dgm:pt modelId="{CACD5059-2EEC-1A46-8EF6-B2B90ECBB129}" type="pres">
      <dgm:prSet presAssocID="{7994A68F-35AB-4E35-9D56-5B57C4E9AE60}" presName="text" presStyleLbl="fgAcc0" presStyleIdx="0" presStyleCnt="3">
        <dgm:presLayoutVars>
          <dgm:chPref val="3"/>
        </dgm:presLayoutVars>
      </dgm:prSet>
      <dgm:spPr/>
    </dgm:pt>
    <dgm:pt modelId="{A39D8E6A-5429-ED48-A108-A42B0F468708}" type="pres">
      <dgm:prSet presAssocID="{7994A68F-35AB-4E35-9D56-5B57C4E9AE60}" presName="hierChild2" presStyleCnt="0"/>
      <dgm:spPr/>
    </dgm:pt>
    <dgm:pt modelId="{0548E242-8152-D447-843B-8F46C97D57A7}" type="pres">
      <dgm:prSet presAssocID="{1D6D2B2F-71A7-430A-86BC-DE9D7D14685A}" presName="hierRoot1" presStyleCnt="0"/>
      <dgm:spPr/>
    </dgm:pt>
    <dgm:pt modelId="{4BACD778-B505-E64A-91D4-0A05BB9E4B78}" type="pres">
      <dgm:prSet presAssocID="{1D6D2B2F-71A7-430A-86BC-DE9D7D14685A}" presName="composite" presStyleCnt="0"/>
      <dgm:spPr/>
    </dgm:pt>
    <dgm:pt modelId="{037F5D8B-5C96-F142-966F-D5B971231EE8}" type="pres">
      <dgm:prSet presAssocID="{1D6D2B2F-71A7-430A-86BC-DE9D7D14685A}" presName="background" presStyleLbl="node0" presStyleIdx="1" presStyleCnt="3"/>
      <dgm:spPr/>
    </dgm:pt>
    <dgm:pt modelId="{96B937A2-6ECF-AB49-81D7-BE594313B7FF}" type="pres">
      <dgm:prSet presAssocID="{1D6D2B2F-71A7-430A-86BC-DE9D7D14685A}" presName="text" presStyleLbl="fgAcc0" presStyleIdx="1" presStyleCnt="3">
        <dgm:presLayoutVars>
          <dgm:chPref val="3"/>
        </dgm:presLayoutVars>
      </dgm:prSet>
      <dgm:spPr/>
    </dgm:pt>
    <dgm:pt modelId="{8F930554-C352-A348-BAC2-6BF2217E4B13}" type="pres">
      <dgm:prSet presAssocID="{1D6D2B2F-71A7-430A-86BC-DE9D7D14685A}" presName="hierChild2" presStyleCnt="0"/>
      <dgm:spPr/>
    </dgm:pt>
    <dgm:pt modelId="{7A1D3F8D-B8ED-D245-8C8D-8B359D34D178}" type="pres">
      <dgm:prSet presAssocID="{8B978566-2DC6-49EA-BE54-A63539E5DE3D}" presName="hierRoot1" presStyleCnt="0"/>
      <dgm:spPr/>
    </dgm:pt>
    <dgm:pt modelId="{64CB17DD-C5FD-314B-A78E-C02263792002}" type="pres">
      <dgm:prSet presAssocID="{8B978566-2DC6-49EA-BE54-A63539E5DE3D}" presName="composite" presStyleCnt="0"/>
      <dgm:spPr/>
    </dgm:pt>
    <dgm:pt modelId="{BF5166EE-822D-FD47-99A3-0D2CC7425D4C}" type="pres">
      <dgm:prSet presAssocID="{8B978566-2DC6-49EA-BE54-A63539E5DE3D}" presName="background" presStyleLbl="node0" presStyleIdx="2" presStyleCnt="3"/>
      <dgm:spPr/>
    </dgm:pt>
    <dgm:pt modelId="{043C35FD-344A-9949-9BE8-A5010BE00BFB}" type="pres">
      <dgm:prSet presAssocID="{8B978566-2DC6-49EA-BE54-A63539E5DE3D}" presName="text" presStyleLbl="fgAcc0" presStyleIdx="2" presStyleCnt="3">
        <dgm:presLayoutVars>
          <dgm:chPref val="3"/>
        </dgm:presLayoutVars>
      </dgm:prSet>
      <dgm:spPr/>
    </dgm:pt>
    <dgm:pt modelId="{416B8D69-4B9D-D440-A57B-1396EF92E8FF}" type="pres">
      <dgm:prSet presAssocID="{8B978566-2DC6-49EA-BE54-A63539E5DE3D}" presName="hierChild2" presStyleCnt="0"/>
      <dgm:spPr/>
    </dgm:pt>
  </dgm:ptLst>
  <dgm:cxnLst>
    <dgm:cxn modelId="{320B5C15-ACD9-470C-A72A-B8DA56D209BD}" srcId="{4B734A54-373A-4D33-A1E8-669B463E6731}" destId="{7994A68F-35AB-4E35-9D56-5B57C4E9AE60}" srcOrd="0" destOrd="0" parTransId="{90824EE7-8493-4665-800C-B2658A6309B5}" sibTransId="{781282E1-A170-49D3-A5F0-F609B5999505}"/>
    <dgm:cxn modelId="{F03AB533-EC3D-7245-B123-D6D11FE1367E}" type="presOf" srcId="{8B978566-2DC6-49EA-BE54-A63539E5DE3D}" destId="{043C35FD-344A-9949-9BE8-A5010BE00BFB}" srcOrd="0" destOrd="0" presId="urn:microsoft.com/office/officeart/2005/8/layout/hierarchy1"/>
    <dgm:cxn modelId="{7EFA3284-2F79-49C8-869F-EA415EB537CC}" srcId="{4B734A54-373A-4D33-A1E8-669B463E6731}" destId="{8B978566-2DC6-49EA-BE54-A63539E5DE3D}" srcOrd="2" destOrd="0" parTransId="{9CE22317-91DF-4690-93AB-7F324B9BCF89}" sibTransId="{087BA9F7-69BD-44CB-A578-1A5896BD0810}"/>
    <dgm:cxn modelId="{D6CFDC8A-0488-374C-B82D-A755AF534ECA}" type="presOf" srcId="{1D6D2B2F-71A7-430A-86BC-DE9D7D14685A}" destId="{96B937A2-6ECF-AB49-81D7-BE594313B7FF}" srcOrd="0" destOrd="0" presId="urn:microsoft.com/office/officeart/2005/8/layout/hierarchy1"/>
    <dgm:cxn modelId="{97C457C3-B5DC-7646-AC11-80B6B1D3511B}" type="presOf" srcId="{4B734A54-373A-4D33-A1E8-669B463E6731}" destId="{2A8BF20B-CEB6-5047-A858-806011192E8B}" srcOrd="0" destOrd="0" presId="urn:microsoft.com/office/officeart/2005/8/layout/hierarchy1"/>
    <dgm:cxn modelId="{F9442BCA-7DB5-4644-A45B-7602AA0E2C84}" type="presOf" srcId="{7994A68F-35AB-4E35-9D56-5B57C4E9AE60}" destId="{CACD5059-2EEC-1A46-8EF6-B2B90ECBB129}" srcOrd="0" destOrd="0" presId="urn:microsoft.com/office/officeart/2005/8/layout/hierarchy1"/>
    <dgm:cxn modelId="{EEEB22F5-AF59-44A3-A3D5-BB05DA6AF549}" srcId="{4B734A54-373A-4D33-A1E8-669B463E6731}" destId="{1D6D2B2F-71A7-430A-86BC-DE9D7D14685A}" srcOrd="1" destOrd="0" parTransId="{B46243A3-E984-40FB-979E-9E772E510497}" sibTransId="{A275198F-5B12-439B-85FD-E4C0CDD0C70C}"/>
    <dgm:cxn modelId="{F0772327-5BAF-D744-9F38-42F1A13002D4}" type="presParOf" srcId="{2A8BF20B-CEB6-5047-A858-806011192E8B}" destId="{7B8323E1-ED69-CD41-8917-834F017E2273}" srcOrd="0" destOrd="0" presId="urn:microsoft.com/office/officeart/2005/8/layout/hierarchy1"/>
    <dgm:cxn modelId="{83688307-D308-454B-99BD-03A438B00E3E}" type="presParOf" srcId="{7B8323E1-ED69-CD41-8917-834F017E2273}" destId="{DDC60EDA-F03E-D940-A972-4450A9859745}" srcOrd="0" destOrd="0" presId="urn:microsoft.com/office/officeart/2005/8/layout/hierarchy1"/>
    <dgm:cxn modelId="{7BEBF1A9-A593-D54F-B09A-FC542C237D24}" type="presParOf" srcId="{DDC60EDA-F03E-D940-A972-4450A9859745}" destId="{5281F30F-2D3A-2D47-AEA1-B404615EF262}" srcOrd="0" destOrd="0" presId="urn:microsoft.com/office/officeart/2005/8/layout/hierarchy1"/>
    <dgm:cxn modelId="{A29333DF-E5CF-254D-A48E-4EE176A14203}" type="presParOf" srcId="{DDC60EDA-F03E-D940-A972-4450A9859745}" destId="{CACD5059-2EEC-1A46-8EF6-B2B90ECBB129}" srcOrd="1" destOrd="0" presId="urn:microsoft.com/office/officeart/2005/8/layout/hierarchy1"/>
    <dgm:cxn modelId="{F54C5F1C-7D64-4047-997F-4C98071F2521}" type="presParOf" srcId="{7B8323E1-ED69-CD41-8917-834F017E2273}" destId="{A39D8E6A-5429-ED48-A108-A42B0F468708}" srcOrd="1" destOrd="0" presId="urn:microsoft.com/office/officeart/2005/8/layout/hierarchy1"/>
    <dgm:cxn modelId="{BEBF6E92-D139-1D43-B905-1890866E04FC}" type="presParOf" srcId="{2A8BF20B-CEB6-5047-A858-806011192E8B}" destId="{0548E242-8152-D447-843B-8F46C97D57A7}" srcOrd="1" destOrd="0" presId="urn:microsoft.com/office/officeart/2005/8/layout/hierarchy1"/>
    <dgm:cxn modelId="{A049858B-489F-914A-AE95-49FAD90A5A08}" type="presParOf" srcId="{0548E242-8152-D447-843B-8F46C97D57A7}" destId="{4BACD778-B505-E64A-91D4-0A05BB9E4B78}" srcOrd="0" destOrd="0" presId="urn:microsoft.com/office/officeart/2005/8/layout/hierarchy1"/>
    <dgm:cxn modelId="{6F623956-488E-DD49-ADB2-A153F03A44B0}" type="presParOf" srcId="{4BACD778-B505-E64A-91D4-0A05BB9E4B78}" destId="{037F5D8B-5C96-F142-966F-D5B971231EE8}" srcOrd="0" destOrd="0" presId="urn:microsoft.com/office/officeart/2005/8/layout/hierarchy1"/>
    <dgm:cxn modelId="{47802D14-39C4-5246-9B76-104B0CF2FCEF}" type="presParOf" srcId="{4BACD778-B505-E64A-91D4-0A05BB9E4B78}" destId="{96B937A2-6ECF-AB49-81D7-BE594313B7FF}" srcOrd="1" destOrd="0" presId="urn:microsoft.com/office/officeart/2005/8/layout/hierarchy1"/>
    <dgm:cxn modelId="{AFCC43F0-A835-A842-84C8-FD2D324E992A}" type="presParOf" srcId="{0548E242-8152-D447-843B-8F46C97D57A7}" destId="{8F930554-C352-A348-BAC2-6BF2217E4B13}" srcOrd="1" destOrd="0" presId="urn:microsoft.com/office/officeart/2005/8/layout/hierarchy1"/>
    <dgm:cxn modelId="{86EF8B77-A660-D64F-BE8B-C8B8B34D4986}" type="presParOf" srcId="{2A8BF20B-CEB6-5047-A858-806011192E8B}" destId="{7A1D3F8D-B8ED-D245-8C8D-8B359D34D178}" srcOrd="2" destOrd="0" presId="urn:microsoft.com/office/officeart/2005/8/layout/hierarchy1"/>
    <dgm:cxn modelId="{FAB4BC10-1C23-0A41-9F83-4CDF82FC3E64}" type="presParOf" srcId="{7A1D3F8D-B8ED-D245-8C8D-8B359D34D178}" destId="{64CB17DD-C5FD-314B-A78E-C02263792002}" srcOrd="0" destOrd="0" presId="urn:microsoft.com/office/officeart/2005/8/layout/hierarchy1"/>
    <dgm:cxn modelId="{6EB6B896-6F10-BC45-89DF-7D3E849068AC}" type="presParOf" srcId="{64CB17DD-C5FD-314B-A78E-C02263792002}" destId="{BF5166EE-822D-FD47-99A3-0D2CC7425D4C}" srcOrd="0" destOrd="0" presId="urn:microsoft.com/office/officeart/2005/8/layout/hierarchy1"/>
    <dgm:cxn modelId="{2520EF6B-DE88-B64B-8525-EF3A429DA529}" type="presParOf" srcId="{64CB17DD-C5FD-314B-A78E-C02263792002}" destId="{043C35FD-344A-9949-9BE8-A5010BE00BFB}" srcOrd="1" destOrd="0" presId="urn:microsoft.com/office/officeart/2005/8/layout/hierarchy1"/>
    <dgm:cxn modelId="{931DA488-29CE-0D44-A42C-29F62FA82EA5}" type="presParOf" srcId="{7A1D3F8D-B8ED-D245-8C8D-8B359D34D178}" destId="{416B8D69-4B9D-D440-A57B-1396EF92E8F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FA09F4-2501-43B4-AA31-AD86972A6B13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DB5B6C-FF7E-46F0-A795-42174BFA8256}">
      <dgm:prSet custT="1"/>
      <dgm:spPr/>
      <dgm:t>
        <a:bodyPr/>
        <a:lstStyle/>
        <a:p>
          <a:r>
            <a:rPr lang="en-US" sz="1400" b="1" u="none" dirty="0">
              <a:latin typeface="Quicksand" pitchFamily="2" charset="0"/>
            </a:rPr>
            <a:t>A Continuation of the Indian Caste System: </a:t>
          </a:r>
          <a:r>
            <a:rPr lang="en-US" sz="1200" b="0" i="1" dirty="0">
              <a:latin typeface="Quicksand" pitchFamily="2" charset="0"/>
            </a:rPr>
            <a:t>entrenched discrimination, enduring despite conversions</a:t>
          </a:r>
          <a:r>
            <a:rPr lang="en-US" sz="1200" b="0" i="0" dirty="0">
              <a:latin typeface="Quicksand" pitchFamily="2" charset="0"/>
            </a:rPr>
            <a:t>.</a:t>
          </a:r>
          <a:endParaRPr lang="en-US" sz="1200" dirty="0">
            <a:latin typeface="Quicksand" pitchFamily="2" charset="0"/>
          </a:endParaRPr>
        </a:p>
      </dgm:t>
    </dgm:pt>
    <dgm:pt modelId="{97664793-ED4F-43ED-A6D4-EE5773CE73E3}" type="parTrans" cxnId="{A7B6FCBD-AA0D-4E74-A8A8-08B708B5A67A}">
      <dgm:prSet/>
      <dgm:spPr/>
      <dgm:t>
        <a:bodyPr/>
        <a:lstStyle/>
        <a:p>
          <a:endParaRPr lang="en-US"/>
        </a:p>
      </dgm:t>
    </dgm:pt>
    <dgm:pt modelId="{07C45E4F-369E-4117-B4FF-06B9A79226B3}" type="sibTrans" cxnId="{A7B6FCBD-AA0D-4E74-A8A8-08B708B5A67A}">
      <dgm:prSet/>
      <dgm:spPr/>
      <dgm:t>
        <a:bodyPr/>
        <a:lstStyle/>
        <a:p>
          <a:endParaRPr lang="en-US"/>
        </a:p>
      </dgm:t>
    </dgm:pt>
    <dgm:pt modelId="{24DDFD1E-03E2-452F-A710-19478B724F67}">
      <dgm:prSet custT="1"/>
      <dgm:spPr/>
      <dgm:t>
        <a:bodyPr/>
        <a:lstStyle/>
        <a:p>
          <a:r>
            <a:rPr lang="en-US" sz="1400" b="1" i="1" u="none" dirty="0">
              <a:latin typeface="Quicksand" pitchFamily="2" charset="0"/>
            </a:rPr>
            <a:t>Discrimination based on Work and Descent:</a:t>
          </a:r>
          <a:r>
            <a:rPr lang="en-US" sz="1200" i="1" u="none" dirty="0">
              <a:latin typeface="Quicksand" pitchFamily="2" charset="0"/>
            </a:rPr>
            <a:t> </a:t>
          </a:r>
          <a:r>
            <a:rPr lang="en-US" sz="1100" b="0" i="1" dirty="0">
              <a:latin typeface="Quicksand" pitchFamily="2" charset="0"/>
            </a:rPr>
            <a:t>derogatory terms, Christian overrepresentation, caste patterns, and overlooked </a:t>
          </a:r>
          <a:r>
            <a:rPr lang="en-US" sz="1100" i="1" dirty="0">
              <a:latin typeface="Quicksand" pitchFamily="2" charset="0"/>
            </a:rPr>
            <a:t>policies descent.</a:t>
          </a:r>
        </a:p>
      </dgm:t>
    </dgm:pt>
    <dgm:pt modelId="{55FCFF18-1C05-4031-BFDD-C4030A9FF4D7}" type="parTrans" cxnId="{0498B6A9-2A21-4E78-B7A8-214B7D905B0E}">
      <dgm:prSet/>
      <dgm:spPr/>
      <dgm:t>
        <a:bodyPr/>
        <a:lstStyle/>
        <a:p>
          <a:endParaRPr lang="en-US"/>
        </a:p>
      </dgm:t>
    </dgm:pt>
    <dgm:pt modelId="{E1E2773C-ABDD-497B-A8CD-B4A77697DEEC}" type="sibTrans" cxnId="{0498B6A9-2A21-4E78-B7A8-214B7D905B0E}">
      <dgm:prSet/>
      <dgm:spPr/>
      <dgm:t>
        <a:bodyPr/>
        <a:lstStyle/>
        <a:p>
          <a:endParaRPr lang="en-US"/>
        </a:p>
      </dgm:t>
    </dgm:pt>
    <dgm:pt modelId="{169AFF8A-701F-4D11-8549-106C4C0392F3}">
      <dgm:prSet custT="1"/>
      <dgm:spPr/>
      <dgm:t>
        <a:bodyPr/>
        <a:lstStyle/>
        <a:p>
          <a:r>
            <a:rPr lang="en-US" sz="1400" b="1" i="0" u="none" dirty="0">
              <a:latin typeface="Quicksand" pitchFamily="2" charset="0"/>
            </a:rPr>
            <a:t>An Occupation for the Ritually Impure and Untouchables:</a:t>
          </a:r>
          <a:r>
            <a:rPr lang="en-US" sz="1200" i="0" u="none" dirty="0">
              <a:latin typeface="Quicksand" pitchFamily="2" charset="0"/>
            </a:rPr>
            <a:t> </a:t>
          </a:r>
          <a:r>
            <a:rPr lang="en-US" sz="1200" b="0" i="1" dirty="0">
              <a:latin typeface="Quicksand" pitchFamily="2" charset="0"/>
            </a:rPr>
            <a:t>severe exclusion, denied opportunities, ritually impure, and untouchable.</a:t>
          </a:r>
          <a:endParaRPr lang="en-US" sz="1200" i="1" dirty="0">
            <a:latin typeface="Quicksand" pitchFamily="2" charset="0"/>
          </a:endParaRPr>
        </a:p>
      </dgm:t>
    </dgm:pt>
    <dgm:pt modelId="{16F1DCE4-B481-45DB-A156-72EB1D9D0EB6}" type="parTrans" cxnId="{6AA09A8D-C9DA-4389-A558-D64AF629BB82}">
      <dgm:prSet/>
      <dgm:spPr/>
      <dgm:t>
        <a:bodyPr/>
        <a:lstStyle/>
        <a:p>
          <a:endParaRPr lang="en-US"/>
        </a:p>
      </dgm:t>
    </dgm:pt>
    <dgm:pt modelId="{065D3318-CAFE-4673-AEB5-E41C85B5B6D8}" type="sibTrans" cxnId="{6AA09A8D-C9DA-4389-A558-D64AF629BB82}">
      <dgm:prSet/>
      <dgm:spPr/>
      <dgm:t>
        <a:bodyPr/>
        <a:lstStyle/>
        <a:p>
          <a:endParaRPr lang="en-US"/>
        </a:p>
      </dgm:t>
    </dgm:pt>
    <dgm:pt modelId="{807BC422-0349-478F-98A4-6EBA04853BEB}">
      <dgm:prSet custT="1"/>
      <dgm:spPr/>
      <dgm:t>
        <a:bodyPr/>
        <a:lstStyle/>
        <a:p>
          <a:r>
            <a:rPr lang="en-US" sz="1400" b="1" u="none" dirty="0"/>
            <a:t>An Occupation of Religious Discrimination: </a:t>
          </a:r>
          <a:r>
            <a:rPr lang="en-US" sz="1200" b="0" i="1" dirty="0"/>
            <a:t>Christian-majority workforce, deaths as "minority issue,” religious hierarchy, caste influence, and biased state policies.</a:t>
          </a:r>
          <a:endParaRPr lang="en-US" sz="1200" i="1" dirty="0"/>
        </a:p>
      </dgm:t>
    </dgm:pt>
    <dgm:pt modelId="{F00AF969-D2AB-45E1-B514-D43812837AED}" type="parTrans" cxnId="{33F17AAD-D847-4738-839A-CA227C77D74C}">
      <dgm:prSet/>
      <dgm:spPr/>
      <dgm:t>
        <a:bodyPr/>
        <a:lstStyle/>
        <a:p>
          <a:endParaRPr lang="en-US"/>
        </a:p>
      </dgm:t>
    </dgm:pt>
    <dgm:pt modelId="{000BDC33-0999-4F0D-874D-1EC86876CD43}" type="sibTrans" cxnId="{33F17AAD-D847-4738-839A-CA227C77D74C}">
      <dgm:prSet/>
      <dgm:spPr/>
      <dgm:t>
        <a:bodyPr/>
        <a:lstStyle/>
        <a:p>
          <a:endParaRPr lang="en-US"/>
        </a:p>
      </dgm:t>
    </dgm:pt>
    <dgm:pt modelId="{EA29358F-57A6-9647-812F-F7FB6E4BAE89}" type="pres">
      <dgm:prSet presAssocID="{DEFA09F4-2501-43B4-AA31-AD86972A6B13}" presName="matrix" presStyleCnt="0">
        <dgm:presLayoutVars>
          <dgm:chMax val="1"/>
          <dgm:dir/>
          <dgm:resizeHandles val="exact"/>
        </dgm:presLayoutVars>
      </dgm:prSet>
      <dgm:spPr/>
    </dgm:pt>
    <dgm:pt modelId="{ED067539-16D6-964C-9737-BEE7448DDCC1}" type="pres">
      <dgm:prSet presAssocID="{DEFA09F4-2501-43B4-AA31-AD86972A6B13}" presName="axisShape" presStyleLbl="bgShp" presStyleIdx="0" presStyleCnt="1" custLinFactNeighborX="736" custLinFactNeighborY="1436"/>
      <dgm:spPr/>
    </dgm:pt>
    <dgm:pt modelId="{A8EFE2D0-6B51-E349-A7B6-050FF8426E91}" type="pres">
      <dgm:prSet presAssocID="{DEFA09F4-2501-43B4-AA31-AD86972A6B13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031408E-232C-1B46-978E-4CCBFE886F29}" type="pres">
      <dgm:prSet presAssocID="{DEFA09F4-2501-43B4-AA31-AD86972A6B13}" presName="rect2" presStyleLbl="node1" presStyleIdx="1" presStyleCnt="4" custScaleX="112769" custScaleY="96496">
        <dgm:presLayoutVars>
          <dgm:chMax val="0"/>
          <dgm:chPref val="0"/>
          <dgm:bulletEnabled val="1"/>
        </dgm:presLayoutVars>
      </dgm:prSet>
      <dgm:spPr/>
    </dgm:pt>
    <dgm:pt modelId="{6FE0260E-F925-A141-80B3-AA1A30CBFBA8}" type="pres">
      <dgm:prSet presAssocID="{DEFA09F4-2501-43B4-AA31-AD86972A6B13}" presName="rect3" presStyleLbl="node1" presStyleIdx="2" presStyleCnt="4" custScaleX="110584" custScaleY="106392">
        <dgm:presLayoutVars>
          <dgm:chMax val="0"/>
          <dgm:chPref val="0"/>
          <dgm:bulletEnabled val="1"/>
        </dgm:presLayoutVars>
      </dgm:prSet>
      <dgm:spPr/>
    </dgm:pt>
    <dgm:pt modelId="{9FFD8011-06A8-3F44-B9D6-6639A74DCDBF}" type="pres">
      <dgm:prSet presAssocID="{DEFA09F4-2501-43B4-AA31-AD86972A6B13}" presName="rect4" presStyleLbl="node1" presStyleIdx="3" presStyleCnt="4" custScaleX="112769" custScaleY="106392">
        <dgm:presLayoutVars>
          <dgm:chMax val="0"/>
          <dgm:chPref val="0"/>
          <dgm:bulletEnabled val="1"/>
        </dgm:presLayoutVars>
      </dgm:prSet>
      <dgm:spPr/>
    </dgm:pt>
  </dgm:ptLst>
  <dgm:cxnLst>
    <dgm:cxn modelId="{912ADA62-EFD7-E342-9DE1-261349458351}" type="presOf" srcId="{0ADB5B6C-FF7E-46F0-A795-42174BFA8256}" destId="{A8EFE2D0-6B51-E349-A7B6-050FF8426E91}" srcOrd="0" destOrd="0" presId="urn:microsoft.com/office/officeart/2005/8/layout/matrix2"/>
    <dgm:cxn modelId="{0FF04046-08E5-9A48-97BE-DF03BC45FB8D}" type="presOf" srcId="{DEFA09F4-2501-43B4-AA31-AD86972A6B13}" destId="{EA29358F-57A6-9647-812F-F7FB6E4BAE89}" srcOrd="0" destOrd="0" presId="urn:microsoft.com/office/officeart/2005/8/layout/matrix2"/>
    <dgm:cxn modelId="{1E3DCE59-7C35-6740-ABDB-A54F50AC2B96}" type="presOf" srcId="{24DDFD1E-03E2-452F-A710-19478B724F67}" destId="{4031408E-232C-1B46-978E-4CCBFE886F29}" srcOrd="0" destOrd="0" presId="urn:microsoft.com/office/officeart/2005/8/layout/matrix2"/>
    <dgm:cxn modelId="{4D5EFF8C-99E0-1747-9A7A-CCA2E6E02E4C}" type="presOf" srcId="{169AFF8A-701F-4D11-8549-106C4C0392F3}" destId="{6FE0260E-F925-A141-80B3-AA1A30CBFBA8}" srcOrd="0" destOrd="0" presId="urn:microsoft.com/office/officeart/2005/8/layout/matrix2"/>
    <dgm:cxn modelId="{6AA09A8D-C9DA-4389-A558-D64AF629BB82}" srcId="{DEFA09F4-2501-43B4-AA31-AD86972A6B13}" destId="{169AFF8A-701F-4D11-8549-106C4C0392F3}" srcOrd="2" destOrd="0" parTransId="{16F1DCE4-B481-45DB-A156-72EB1D9D0EB6}" sibTransId="{065D3318-CAFE-4673-AEB5-E41C85B5B6D8}"/>
    <dgm:cxn modelId="{0498B6A9-2A21-4E78-B7A8-214B7D905B0E}" srcId="{DEFA09F4-2501-43B4-AA31-AD86972A6B13}" destId="{24DDFD1E-03E2-452F-A710-19478B724F67}" srcOrd="1" destOrd="0" parTransId="{55FCFF18-1C05-4031-BFDD-C4030A9FF4D7}" sibTransId="{E1E2773C-ABDD-497B-A8CD-B4A77697DEEC}"/>
    <dgm:cxn modelId="{33F17AAD-D847-4738-839A-CA227C77D74C}" srcId="{DEFA09F4-2501-43B4-AA31-AD86972A6B13}" destId="{807BC422-0349-478F-98A4-6EBA04853BEB}" srcOrd="3" destOrd="0" parTransId="{F00AF969-D2AB-45E1-B514-D43812837AED}" sibTransId="{000BDC33-0999-4F0D-874D-1EC86876CD43}"/>
    <dgm:cxn modelId="{A7B6FCBD-AA0D-4E74-A8A8-08B708B5A67A}" srcId="{DEFA09F4-2501-43B4-AA31-AD86972A6B13}" destId="{0ADB5B6C-FF7E-46F0-A795-42174BFA8256}" srcOrd="0" destOrd="0" parTransId="{97664793-ED4F-43ED-A6D4-EE5773CE73E3}" sibTransId="{07C45E4F-369E-4117-B4FF-06B9A79226B3}"/>
    <dgm:cxn modelId="{E93F91FA-396F-7A4B-AEB5-3ED86B3912AE}" type="presOf" srcId="{807BC422-0349-478F-98A4-6EBA04853BEB}" destId="{9FFD8011-06A8-3F44-B9D6-6639A74DCDBF}" srcOrd="0" destOrd="0" presId="urn:microsoft.com/office/officeart/2005/8/layout/matrix2"/>
    <dgm:cxn modelId="{6CC890D1-E44D-A849-93BD-C7AE8F058C2F}" type="presParOf" srcId="{EA29358F-57A6-9647-812F-F7FB6E4BAE89}" destId="{ED067539-16D6-964C-9737-BEE7448DDCC1}" srcOrd="0" destOrd="0" presId="urn:microsoft.com/office/officeart/2005/8/layout/matrix2"/>
    <dgm:cxn modelId="{5B559E17-0FA1-274C-8058-78E840AF503D}" type="presParOf" srcId="{EA29358F-57A6-9647-812F-F7FB6E4BAE89}" destId="{A8EFE2D0-6B51-E349-A7B6-050FF8426E91}" srcOrd="1" destOrd="0" presId="urn:microsoft.com/office/officeart/2005/8/layout/matrix2"/>
    <dgm:cxn modelId="{99BB6D4A-8CCA-D042-BC86-F4545FB04446}" type="presParOf" srcId="{EA29358F-57A6-9647-812F-F7FB6E4BAE89}" destId="{4031408E-232C-1B46-978E-4CCBFE886F29}" srcOrd="2" destOrd="0" presId="urn:microsoft.com/office/officeart/2005/8/layout/matrix2"/>
    <dgm:cxn modelId="{9FBA8152-E364-2446-852F-05E6F91DB94D}" type="presParOf" srcId="{EA29358F-57A6-9647-812F-F7FB6E4BAE89}" destId="{6FE0260E-F925-A141-80B3-AA1A30CBFBA8}" srcOrd="3" destOrd="0" presId="urn:microsoft.com/office/officeart/2005/8/layout/matrix2"/>
    <dgm:cxn modelId="{0BB3CDAC-D479-234B-904B-29B173E0E222}" type="presParOf" srcId="{EA29358F-57A6-9647-812F-F7FB6E4BAE89}" destId="{9FFD8011-06A8-3F44-B9D6-6639A74DCDB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60FD30-3934-43F5-A152-363602388590}" type="doc">
      <dgm:prSet loTypeId="urn:microsoft.com/office/officeart/2005/8/layout/venn1" loCatId="relationship" qsTypeId="urn:microsoft.com/office/officeart/2005/8/quickstyle/simple1" qsCatId="simple" csTypeId="urn:microsoft.com/office/officeart/2005/8/colors/colorful2" csCatId="colorful" phldr="1"/>
      <dgm:spPr/>
    </dgm:pt>
    <dgm:pt modelId="{4BD40169-0FDC-4CBD-87B5-8EA57505A5DC}">
      <dgm:prSet phldrT="[Text]"/>
      <dgm:spPr/>
      <dgm:t>
        <a:bodyPr/>
        <a:lstStyle/>
        <a:p>
          <a:r>
            <a:rPr lang="en-US" dirty="0">
              <a:latin typeface="Quicksand" pitchFamily="2" charset="0"/>
            </a:rPr>
            <a:t>Christian</a:t>
          </a:r>
        </a:p>
      </dgm:t>
    </dgm:pt>
    <dgm:pt modelId="{E8396473-1DA9-4288-A07E-3F52C453307E}" type="parTrans" cxnId="{AC383B92-D4D2-4CA2-9DFC-C4917A90D748}">
      <dgm:prSet/>
      <dgm:spPr/>
      <dgm:t>
        <a:bodyPr/>
        <a:lstStyle/>
        <a:p>
          <a:endParaRPr lang="en-US"/>
        </a:p>
      </dgm:t>
    </dgm:pt>
    <dgm:pt modelId="{A66337C0-DEA1-498F-B6A5-BB1DED0762AE}" type="sibTrans" cxnId="{AC383B92-D4D2-4CA2-9DFC-C4917A90D748}">
      <dgm:prSet/>
      <dgm:spPr/>
      <dgm:t>
        <a:bodyPr/>
        <a:lstStyle/>
        <a:p>
          <a:endParaRPr lang="en-US"/>
        </a:p>
      </dgm:t>
    </dgm:pt>
    <dgm:pt modelId="{95DFFCFE-3BBB-42D7-9D19-8FFA8B995917}">
      <dgm:prSet phldrT="[Text]"/>
      <dgm:spPr/>
      <dgm:t>
        <a:bodyPr/>
        <a:lstStyle/>
        <a:p>
          <a:r>
            <a:rPr lang="en-US" dirty="0">
              <a:latin typeface="Quicksand" pitchFamily="2" charset="0"/>
            </a:rPr>
            <a:t>Chuhra</a:t>
          </a:r>
        </a:p>
      </dgm:t>
    </dgm:pt>
    <dgm:pt modelId="{D7C8F1BD-188D-4F58-A3C2-2491D2C39B68}" type="parTrans" cxnId="{572A535D-73DB-4868-88FB-7856BA810DB8}">
      <dgm:prSet/>
      <dgm:spPr/>
      <dgm:t>
        <a:bodyPr/>
        <a:lstStyle/>
        <a:p>
          <a:endParaRPr lang="en-US"/>
        </a:p>
      </dgm:t>
    </dgm:pt>
    <dgm:pt modelId="{1848A883-78C2-4A2E-A286-3A63C5DF0748}" type="sibTrans" cxnId="{572A535D-73DB-4868-88FB-7856BA810DB8}">
      <dgm:prSet/>
      <dgm:spPr/>
      <dgm:t>
        <a:bodyPr/>
        <a:lstStyle/>
        <a:p>
          <a:endParaRPr lang="en-US"/>
        </a:p>
      </dgm:t>
    </dgm:pt>
    <dgm:pt modelId="{30B519F6-7CDE-448C-A491-B3F6CB0E1838}">
      <dgm:prSet phldrT="[Text]"/>
      <dgm:spPr/>
      <dgm:t>
        <a:bodyPr/>
        <a:lstStyle/>
        <a:p>
          <a:r>
            <a:rPr lang="en-US" dirty="0">
              <a:latin typeface="Quicksand" pitchFamily="2" charset="0"/>
            </a:rPr>
            <a:t>Sanitation worker</a:t>
          </a:r>
        </a:p>
      </dgm:t>
    </dgm:pt>
    <dgm:pt modelId="{F44EF48D-E610-4F09-B91C-8E97C064D42B}" type="parTrans" cxnId="{3F812078-75B3-4631-8FBD-9674F5C42119}">
      <dgm:prSet/>
      <dgm:spPr/>
      <dgm:t>
        <a:bodyPr/>
        <a:lstStyle/>
        <a:p>
          <a:endParaRPr lang="en-US"/>
        </a:p>
      </dgm:t>
    </dgm:pt>
    <dgm:pt modelId="{4A7E67CF-EABE-424E-B3D6-FC4F4F6FD2CB}" type="sibTrans" cxnId="{3F812078-75B3-4631-8FBD-9674F5C42119}">
      <dgm:prSet/>
      <dgm:spPr/>
      <dgm:t>
        <a:bodyPr/>
        <a:lstStyle/>
        <a:p>
          <a:endParaRPr lang="en-US"/>
        </a:p>
      </dgm:t>
    </dgm:pt>
    <dgm:pt modelId="{30EDDD5B-BEFF-47DD-8933-9307DCBD4DD8}" type="pres">
      <dgm:prSet presAssocID="{0660FD30-3934-43F5-A152-363602388590}" presName="compositeShape" presStyleCnt="0">
        <dgm:presLayoutVars>
          <dgm:chMax val="7"/>
          <dgm:dir/>
          <dgm:resizeHandles val="exact"/>
        </dgm:presLayoutVars>
      </dgm:prSet>
      <dgm:spPr/>
    </dgm:pt>
    <dgm:pt modelId="{D0C833FF-F1D2-4AF3-8C3F-E9E5E424F3A5}" type="pres">
      <dgm:prSet presAssocID="{4BD40169-0FDC-4CBD-87B5-8EA57505A5DC}" presName="circ1" presStyleLbl="vennNode1" presStyleIdx="0" presStyleCnt="3"/>
      <dgm:spPr/>
    </dgm:pt>
    <dgm:pt modelId="{8B9D950D-9F45-475B-B8F0-35218226C312}" type="pres">
      <dgm:prSet presAssocID="{4BD40169-0FDC-4CBD-87B5-8EA57505A5D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99C19E8-2E0A-42B2-8AEE-3E29E6546A43}" type="pres">
      <dgm:prSet presAssocID="{95DFFCFE-3BBB-42D7-9D19-8FFA8B995917}" presName="circ2" presStyleLbl="vennNode1" presStyleIdx="1" presStyleCnt="3"/>
      <dgm:spPr/>
    </dgm:pt>
    <dgm:pt modelId="{DD8CF79D-AC21-4147-8C8D-D6F7A944F517}" type="pres">
      <dgm:prSet presAssocID="{95DFFCFE-3BBB-42D7-9D19-8FFA8B99591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9A5121C-BD90-47B1-8FF3-6E66F1A7E593}" type="pres">
      <dgm:prSet presAssocID="{30B519F6-7CDE-448C-A491-B3F6CB0E1838}" presName="circ3" presStyleLbl="vennNode1" presStyleIdx="2" presStyleCnt="3" custLinFactNeighborX="5023" custLinFactNeighborY="-2536"/>
      <dgm:spPr/>
    </dgm:pt>
    <dgm:pt modelId="{662FB675-19AD-4B67-AEB5-6D40F42BB7D8}" type="pres">
      <dgm:prSet presAssocID="{30B519F6-7CDE-448C-A491-B3F6CB0E183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6EFBA06-A9A5-4A16-92C7-C094E764D443}" type="presOf" srcId="{30B519F6-7CDE-448C-A491-B3F6CB0E1838}" destId="{D9A5121C-BD90-47B1-8FF3-6E66F1A7E593}" srcOrd="0" destOrd="0" presId="urn:microsoft.com/office/officeart/2005/8/layout/venn1"/>
    <dgm:cxn modelId="{572A535D-73DB-4868-88FB-7856BA810DB8}" srcId="{0660FD30-3934-43F5-A152-363602388590}" destId="{95DFFCFE-3BBB-42D7-9D19-8FFA8B995917}" srcOrd="1" destOrd="0" parTransId="{D7C8F1BD-188D-4F58-A3C2-2491D2C39B68}" sibTransId="{1848A883-78C2-4A2E-A286-3A63C5DF0748}"/>
    <dgm:cxn modelId="{1D509744-7EB1-46D4-BF7F-0B43FD09ACEB}" type="presOf" srcId="{0660FD30-3934-43F5-A152-363602388590}" destId="{30EDDD5B-BEFF-47DD-8933-9307DCBD4DD8}" srcOrd="0" destOrd="0" presId="urn:microsoft.com/office/officeart/2005/8/layout/venn1"/>
    <dgm:cxn modelId="{EED30257-1F91-45EA-8525-1A856EE8E6E1}" type="presOf" srcId="{30B519F6-7CDE-448C-A491-B3F6CB0E1838}" destId="{662FB675-19AD-4B67-AEB5-6D40F42BB7D8}" srcOrd="1" destOrd="0" presId="urn:microsoft.com/office/officeart/2005/8/layout/venn1"/>
    <dgm:cxn modelId="{3F812078-75B3-4631-8FBD-9674F5C42119}" srcId="{0660FD30-3934-43F5-A152-363602388590}" destId="{30B519F6-7CDE-448C-A491-B3F6CB0E1838}" srcOrd="2" destOrd="0" parTransId="{F44EF48D-E610-4F09-B91C-8E97C064D42B}" sibTransId="{4A7E67CF-EABE-424E-B3D6-FC4F4F6FD2CB}"/>
    <dgm:cxn modelId="{50294C91-B043-444F-A666-18CF99E9D2BA}" type="presOf" srcId="{4BD40169-0FDC-4CBD-87B5-8EA57505A5DC}" destId="{D0C833FF-F1D2-4AF3-8C3F-E9E5E424F3A5}" srcOrd="0" destOrd="0" presId="urn:microsoft.com/office/officeart/2005/8/layout/venn1"/>
    <dgm:cxn modelId="{AC383B92-D4D2-4CA2-9DFC-C4917A90D748}" srcId="{0660FD30-3934-43F5-A152-363602388590}" destId="{4BD40169-0FDC-4CBD-87B5-8EA57505A5DC}" srcOrd="0" destOrd="0" parTransId="{E8396473-1DA9-4288-A07E-3F52C453307E}" sibTransId="{A66337C0-DEA1-498F-B6A5-BB1DED0762AE}"/>
    <dgm:cxn modelId="{AD22189F-D0CD-4C7A-BF79-04854DF3C9FE}" type="presOf" srcId="{95DFFCFE-3BBB-42D7-9D19-8FFA8B995917}" destId="{499C19E8-2E0A-42B2-8AEE-3E29E6546A43}" srcOrd="0" destOrd="0" presId="urn:microsoft.com/office/officeart/2005/8/layout/venn1"/>
    <dgm:cxn modelId="{D428C7B9-8629-4112-AC5C-4C28163E8970}" type="presOf" srcId="{95DFFCFE-3BBB-42D7-9D19-8FFA8B995917}" destId="{DD8CF79D-AC21-4147-8C8D-D6F7A944F517}" srcOrd="1" destOrd="0" presId="urn:microsoft.com/office/officeart/2005/8/layout/venn1"/>
    <dgm:cxn modelId="{1B25F8E8-5ED1-4714-820B-04AEB52A03EE}" type="presOf" srcId="{4BD40169-0FDC-4CBD-87B5-8EA57505A5DC}" destId="{8B9D950D-9F45-475B-B8F0-35218226C312}" srcOrd="1" destOrd="0" presId="urn:microsoft.com/office/officeart/2005/8/layout/venn1"/>
    <dgm:cxn modelId="{CCD3C0D1-F0B1-43C3-9D1F-D910452BF30C}" type="presParOf" srcId="{30EDDD5B-BEFF-47DD-8933-9307DCBD4DD8}" destId="{D0C833FF-F1D2-4AF3-8C3F-E9E5E424F3A5}" srcOrd="0" destOrd="0" presId="urn:microsoft.com/office/officeart/2005/8/layout/venn1"/>
    <dgm:cxn modelId="{A28963A1-26A0-4F57-B543-49320BCB4736}" type="presParOf" srcId="{30EDDD5B-BEFF-47DD-8933-9307DCBD4DD8}" destId="{8B9D950D-9F45-475B-B8F0-35218226C312}" srcOrd="1" destOrd="0" presId="urn:microsoft.com/office/officeart/2005/8/layout/venn1"/>
    <dgm:cxn modelId="{64DBA6D6-5601-49CC-A089-76869BB6EE80}" type="presParOf" srcId="{30EDDD5B-BEFF-47DD-8933-9307DCBD4DD8}" destId="{499C19E8-2E0A-42B2-8AEE-3E29E6546A43}" srcOrd="2" destOrd="0" presId="urn:microsoft.com/office/officeart/2005/8/layout/venn1"/>
    <dgm:cxn modelId="{7FE401D7-0AA7-4B5D-A89C-03E57EFCEF9A}" type="presParOf" srcId="{30EDDD5B-BEFF-47DD-8933-9307DCBD4DD8}" destId="{DD8CF79D-AC21-4147-8C8D-D6F7A944F517}" srcOrd="3" destOrd="0" presId="urn:microsoft.com/office/officeart/2005/8/layout/venn1"/>
    <dgm:cxn modelId="{E1CD0B22-DBE5-47C7-A900-37314F614C51}" type="presParOf" srcId="{30EDDD5B-BEFF-47DD-8933-9307DCBD4DD8}" destId="{D9A5121C-BD90-47B1-8FF3-6E66F1A7E593}" srcOrd="4" destOrd="0" presId="urn:microsoft.com/office/officeart/2005/8/layout/venn1"/>
    <dgm:cxn modelId="{3A4E6C1B-7E81-4B95-80D8-55E9FA8C3DEC}" type="presParOf" srcId="{30EDDD5B-BEFF-47DD-8933-9307DCBD4DD8}" destId="{662FB675-19AD-4B67-AEB5-6D40F42BB7D8}" srcOrd="5" destOrd="0" presId="urn:microsoft.com/office/officeart/2005/8/layout/venn1"/>
  </dgm:cxnLst>
  <dgm:bg/>
  <dgm:whole>
    <a:ln w="9525" cap="flat" cmpd="sng" algn="ctr">
      <a:solidFill>
        <a:schemeClr val="lt1">
          <a:hueOff val="0"/>
          <a:satOff val="0"/>
          <a:lumOff val="0"/>
        </a:schemeClr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318831-8356-4ECD-89E4-D0383751C2AD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464CAD-77D7-4D9C-8D97-E64CE3C612D9}">
      <dgm:prSet custT="1"/>
      <dgm:spPr/>
      <dgm:t>
        <a:bodyPr/>
        <a:lstStyle/>
        <a:p>
          <a:r>
            <a:rPr lang="en-US" sz="1400" b="1" u="none" dirty="0">
              <a:latin typeface="Quicksand" pitchFamily="2" charset="0"/>
            </a:rPr>
            <a:t>An Unhygienic and Unsafe </a:t>
          </a:r>
          <a:r>
            <a:rPr lang="en-US" sz="1400" b="1" u="none" dirty="0" err="1">
              <a:latin typeface="Quicksand" pitchFamily="2" charset="0"/>
            </a:rPr>
            <a:t>Labour</a:t>
          </a:r>
          <a:r>
            <a:rPr lang="en-US" sz="1400" b="1" u="none" dirty="0">
              <a:latin typeface="Quicksand" pitchFamily="2" charset="0"/>
            </a:rPr>
            <a:t>: </a:t>
          </a:r>
          <a:r>
            <a:rPr lang="en-US" sz="1200" b="0" i="1" dirty="0">
              <a:latin typeface="Quicksand" pitchFamily="2" charset="0"/>
            </a:rPr>
            <a:t>frequent exposure to hazardous substances without proper protective equipment, resulting in widespread health issues and injuries.</a:t>
          </a:r>
          <a:endParaRPr lang="en-US" sz="1200" i="1" dirty="0">
            <a:latin typeface="Quicksand" pitchFamily="2" charset="0"/>
          </a:endParaRPr>
        </a:p>
      </dgm:t>
    </dgm:pt>
    <dgm:pt modelId="{D7FD46F9-4BA6-41A1-9E0A-DB27A50657E4}" type="parTrans" cxnId="{70907A47-676F-4392-B419-184AC1E81019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F0A79DF3-7366-417B-8B14-38BAA9363DBF}" type="sibTrans" cxnId="{70907A47-676F-4392-B419-184AC1E81019}">
      <dgm:prSet custT="1"/>
      <dgm:spPr/>
      <dgm:t>
        <a:bodyPr/>
        <a:lstStyle/>
        <a:p>
          <a:endParaRPr lang="en-US" sz="1050" dirty="0">
            <a:latin typeface="Quicksand" pitchFamily="2" charset="0"/>
          </a:endParaRPr>
        </a:p>
      </dgm:t>
    </dgm:pt>
    <dgm:pt modelId="{4EB454E6-94E0-4080-B8CA-48350338F1DC}">
      <dgm:prSet custT="1"/>
      <dgm:spPr/>
      <dgm:t>
        <a:bodyPr/>
        <a:lstStyle/>
        <a:p>
          <a:r>
            <a:rPr lang="en-US" sz="1400" b="1" u="none" dirty="0">
              <a:latin typeface="Quicksand" pitchFamily="2" charset="0"/>
            </a:rPr>
            <a:t>A Life-Threatening and Dangerous Work</a:t>
          </a:r>
          <a:r>
            <a:rPr lang="en-US" sz="1200" u="none" dirty="0">
              <a:latin typeface="Quicksand" pitchFamily="2" charset="0"/>
            </a:rPr>
            <a:t>: </a:t>
          </a:r>
          <a:r>
            <a:rPr lang="en-US" sz="1200" b="0" i="1" dirty="0">
              <a:latin typeface="Quicksand" pitchFamily="2" charset="0"/>
            </a:rPr>
            <a:t>numerous fatalities due to lack of safety equipment, protocols, reporting, and training</a:t>
          </a:r>
          <a:r>
            <a:rPr lang="en-US" sz="1100" b="0" i="1" dirty="0">
              <a:latin typeface="Quicksand" pitchFamily="2" charset="0"/>
            </a:rPr>
            <a:t>.</a:t>
          </a:r>
          <a:endParaRPr lang="en-US" sz="1100" i="1" dirty="0">
            <a:latin typeface="Quicksand" pitchFamily="2" charset="0"/>
          </a:endParaRPr>
        </a:p>
      </dgm:t>
    </dgm:pt>
    <dgm:pt modelId="{585CE271-F68B-493C-B03B-C59E1A8B4C05}" type="parTrans" cxnId="{1CC3E49C-A2A0-435D-AD59-7F2E10308B52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0E4377FA-9C50-491D-8846-E62FBC76BDE6}" type="sibTrans" cxnId="{1CC3E49C-A2A0-435D-AD59-7F2E10308B52}">
      <dgm:prSet custT="1"/>
      <dgm:spPr/>
      <dgm:t>
        <a:bodyPr/>
        <a:lstStyle/>
        <a:p>
          <a:endParaRPr lang="en-US" sz="1050" dirty="0">
            <a:latin typeface="Quicksand" pitchFamily="2" charset="0"/>
          </a:endParaRPr>
        </a:p>
      </dgm:t>
    </dgm:pt>
    <dgm:pt modelId="{AB656DBE-8D25-40EE-8BE4-DEBA6BF65026}">
      <dgm:prSet custT="1"/>
      <dgm:spPr/>
      <dgm:t>
        <a:bodyPr/>
        <a:lstStyle/>
        <a:p>
          <a:r>
            <a:rPr lang="en-US" sz="1400" b="1" u="none" dirty="0">
              <a:latin typeface="Quicksand" pitchFamily="2" charset="0"/>
            </a:rPr>
            <a:t>Live of a sanitation worker is cheap: </a:t>
          </a:r>
          <a:r>
            <a:rPr lang="en-US" sz="1200" b="0" i="0" dirty="0">
              <a:latin typeface="Quicksand" pitchFamily="2" charset="0"/>
            </a:rPr>
            <a:t>lives considered less valuable, with legal action rarely taken against those responsible for their safety; inadequate emergency response in some incidents.</a:t>
          </a:r>
          <a:endParaRPr lang="en-US" sz="1200" dirty="0">
            <a:latin typeface="Quicksand" pitchFamily="2" charset="0"/>
          </a:endParaRPr>
        </a:p>
      </dgm:t>
    </dgm:pt>
    <dgm:pt modelId="{C0DC2332-4AB6-4346-97A8-BD957778B3AD}" type="parTrans" cxnId="{9D57FB90-849D-4F31-9BB2-883A6B8292AE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E353D2EA-75D3-4F82-97DC-14F2BA5DFB78}" type="sibTrans" cxnId="{9D57FB90-849D-4F31-9BB2-883A6B8292AE}">
      <dgm:prSet custT="1"/>
      <dgm:spPr/>
      <dgm:t>
        <a:bodyPr/>
        <a:lstStyle/>
        <a:p>
          <a:endParaRPr lang="en-US" sz="1050" dirty="0">
            <a:latin typeface="Quicksand" pitchFamily="2" charset="0"/>
          </a:endParaRPr>
        </a:p>
      </dgm:t>
    </dgm:pt>
    <dgm:pt modelId="{5F87B5B4-7C90-4958-BAFC-AC517DB0523C}">
      <dgm:prSet custT="1"/>
      <dgm:spPr/>
      <dgm:t>
        <a:bodyPr/>
        <a:lstStyle/>
        <a:p>
          <a:r>
            <a:rPr lang="en-US" sz="1400" b="1" u="none" dirty="0">
              <a:latin typeface="Quicksand" pitchFamily="2" charset="0"/>
            </a:rPr>
            <a:t>A Precarious </a:t>
          </a:r>
          <a:r>
            <a:rPr lang="en-US" sz="1400" b="1" u="none" dirty="0" err="1">
              <a:latin typeface="Quicksand" pitchFamily="2" charset="0"/>
            </a:rPr>
            <a:t>Labour</a:t>
          </a:r>
          <a:r>
            <a:rPr lang="en-US" sz="1400" b="1" u="none" dirty="0">
              <a:latin typeface="Quicksand" pitchFamily="2" charset="0"/>
            </a:rPr>
            <a:t>: </a:t>
          </a:r>
          <a:r>
            <a:rPr lang="en-US" sz="1200" b="0" i="1" dirty="0">
              <a:latin typeface="Quicksand" pitchFamily="2" charset="0"/>
            </a:rPr>
            <a:t>insufficient income and job stability, limited access to essential services for families.</a:t>
          </a:r>
          <a:r>
            <a:rPr lang="en-US" sz="1200" i="1" dirty="0">
              <a:latin typeface="Quicksand" pitchFamily="2" charset="0"/>
            </a:rPr>
            <a:t> </a:t>
          </a:r>
        </a:p>
      </dgm:t>
    </dgm:pt>
    <dgm:pt modelId="{2A182C0F-C7CF-4AA2-A675-8CF30B027857}" type="parTrans" cxnId="{542E0FB5-92A8-427B-91F1-1FBB8F77DB59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3364E881-BAB1-46A6-915A-9BD10195BE67}" type="sibTrans" cxnId="{542E0FB5-92A8-427B-91F1-1FBB8F77DB59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0616B3C8-D0E3-4643-A168-3E1A05C17B8C}" type="pres">
      <dgm:prSet presAssocID="{5F318831-8356-4ECD-89E4-D0383751C2AD}" presName="diagram" presStyleCnt="0">
        <dgm:presLayoutVars>
          <dgm:dir/>
          <dgm:resizeHandles val="exact"/>
        </dgm:presLayoutVars>
      </dgm:prSet>
      <dgm:spPr/>
    </dgm:pt>
    <dgm:pt modelId="{251648B0-1955-494E-91E7-CCC65E3AE76A}" type="pres">
      <dgm:prSet presAssocID="{5F464CAD-77D7-4D9C-8D97-E64CE3C612D9}" presName="node" presStyleLbl="node1" presStyleIdx="0" presStyleCnt="4" custScaleX="294833" custScaleY="203512">
        <dgm:presLayoutVars>
          <dgm:bulletEnabled val="1"/>
        </dgm:presLayoutVars>
      </dgm:prSet>
      <dgm:spPr/>
    </dgm:pt>
    <dgm:pt modelId="{522A9D4D-8323-C046-8567-20DB92095208}" type="pres">
      <dgm:prSet presAssocID="{F0A79DF3-7366-417B-8B14-38BAA9363DBF}" presName="sibTrans" presStyleLbl="sibTrans2D1" presStyleIdx="0" presStyleCnt="3"/>
      <dgm:spPr/>
    </dgm:pt>
    <dgm:pt modelId="{C3EF5257-38C1-B548-9DE6-0EC22EF84F9F}" type="pres">
      <dgm:prSet presAssocID="{F0A79DF3-7366-417B-8B14-38BAA9363DBF}" presName="connectorText" presStyleLbl="sibTrans2D1" presStyleIdx="0" presStyleCnt="3"/>
      <dgm:spPr/>
    </dgm:pt>
    <dgm:pt modelId="{4AF6C600-FB44-404B-A9B1-969149187F05}" type="pres">
      <dgm:prSet presAssocID="{4EB454E6-94E0-4080-B8CA-48350338F1DC}" presName="node" presStyleLbl="node1" presStyleIdx="1" presStyleCnt="4" custScaleX="156665" custScaleY="341399">
        <dgm:presLayoutVars>
          <dgm:bulletEnabled val="1"/>
        </dgm:presLayoutVars>
      </dgm:prSet>
      <dgm:spPr/>
    </dgm:pt>
    <dgm:pt modelId="{425F52A1-C8B8-3E4C-8237-1268C879A43D}" type="pres">
      <dgm:prSet presAssocID="{0E4377FA-9C50-491D-8846-E62FBC76BDE6}" presName="sibTrans" presStyleLbl="sibTrans2D1" presStyleIdx="1" presStyleCnt="3"/>
      <dgm:spPr/>
    </dgm:pt>
    <dgm:pt modelId="{E58FA481-047C-724C-B651-43AF45950FBE}" type="pres">
      <dgm:prSet presAssocID="{0E4377FA-9C50-491D-8846-E62FBC76BDE6}" presName="connectorText" presStyleLbl="sibTrans2D1" presStyleIdx="1" presStyleCnt="3"/>
      <dgm:spPr/>
    </dgm:pt>
    <dgm:pt modelId="{19B82420-BB12-7544-AE42-EB451BCFD8E3}" type="pres">
      <dgm:prSet presAssocID="{AB656DBE-8D25-40EE-8BE4-DEBA6BF65026}" presName="node" presStyleLbl="node1" presStyleIdx="2" presStyleCnt="4" custScaleX="224024" custScaleY="312315" custLinFactY="100000" custLinFactNeighborX="3182" custLinFactNeighborY="181022">
        <dgm:presLayoutVars>
          <dgm:bulletEnabled val="1"/>
        </dgm:presLayoutVars>
      </dgm:prSet>
      <dgm:spPr/>
    </dgm:pt>
    <dgm:pt modelId="{6082BCEA-235D-544F-9AB0-12435E8D122F}" type="pres">
      <dgm:prSet presAssocID="{E353D2EA-75D3-4F82-97DC-14F2BA5DFB78}" presName="sibTrans" presStyleLbl="sibTrans2D1" presStyleIdx="2" presStyleCnt="3" custAng="69485" custLinFactNeighborX="-1897" custLinFactNeighborY="53398"/>
      <dgm:spPr/>
    </dgm:pt>
    <dgm:pt modelId="{5AA94D3C-99CC-DB48-AC7D-BA99865F5846}" type="pres">
      <dgm:prSet presAssocID="{E353D2EA-75D3-4F82-97DC-14F2BA5DFB78}" presName="connectorText" presStyleLbl="sibTrans2D1" presStyleIdx="2" presStyleCnt="3"/>
      <dgm:spPr/>
    </dgm:pt>
    <dgm:pt modelId="{CBFE1821-F61E-5741-BCBC-BA845690A506}" type="pres">
      <dgm:prSet presAssocID="{5F87B5B4-7C90-4958-BAFC-AC517DB0523C}" presName="node" presStyleLbl="node1" presStyleIdx="3" presStyleCnt="4" custScaleX="247768" custScaleY="186625" custLinFactX="-200000" custLinFactNeighborX="-284156" custLinFactNeighborY="-45914">
        <dgm:presLayoutVars>
          <dgm:bulletEnabled val="1"/>
        </dgm:presLayoutVars>
      </dgm:prSet>
      <dgm:spPr/>
    </dgm:pt>
  </dgm:ptLst>
  <dgm:cxnLst>
    <dgm:cxn modelId="{301EE609-7F1C-4B4F-9B48-F54EE77DBF58}" type="presOf" srcId="{5F318831-8356-4ECD-89E4-D0383751C2AD}" destId="{0616B3C8-D0E3-4643-A168-3E1A05C17B8C}" srcOrd="0" destOrd="0" presId="urn:microsoft.com/office/officeart/2005/8/layout/process5"/>
    <dgm:cxn modelId="{C74E500E-31A0-5B41-82CD-98D9D67B84D8}" type="presOf" srcId="{E353D2EA-75D3-4F82-97DC-14F2BA5DFB78}" destId="{5AA94D3C-99CC-DB48-AC7D-BA99865F5846}" srcOrd="1" destOrd="0" presId="urn:microsoft.com/office/officeart/2005/8/layout/process5"/>
    <dgm:cxn modelId="{6D698F13-4D59-BC41-A903-EB7E9E6C7FD0}" type="presOf" srcId="{5F87B5B4-7C90-4958-BAFC-AC517DB0523C}" destId="{CBFE1821-F61E-5741-BCBC-BA845690A506}" srcOrd="0" destOrd="0" presId="urn:microsoft.com/office/officeart/2005/8/layout/process5"/>
    <dgm:cxn modelId="{3ED3091D-9A8D-E54A-9748-CA241EA95A24}" type="presOf" srcId="{0E4377FA-9C50-491D-8846-E62FBC76BDE6}" destId="{425F52A1-C8B8-3E4C-8237-1268C879A43D}" srcOrd="0" destOrd="0" presId="urn:microsoft.com/office/officeart/2005/8/layout/process5"/>
    <dgm:cxn modelId="{62FB7E29-EF30-664F-BBE6-4D42ECDC072D}" type="presOf" srcId="{E353D2EA-75D3-4F82-97DC-14F2BA5DFB78}" destId="{6082BCEA-235D-544F-9AB0-12435E8D122F}" srcOrd="0" destOrd="0" presId="urn:microsoft.com/office/officeart/2005/8/layout/process5"/>
    <dgm:cxn modelId="{89C8CE3C-D315-DE41-B399-174F5A4BBDB4}" type="presOf" srcId="{0E4377FA-9C50-491D-8846-E62FBC76BDE6}" destId="{E58FA481-047C-724C-B651-43AF45950FBE}" srcOrd="1" destOrd="0" presId="urn:microsoft.com/office/officeart/2005/8/layout/process5"/>
    <dgm:cxn modelId="{6E392C5B-8718-1142-8C96-B18F1EE7804E}" type="presOf" srcId="{F0A79DF3-7366-417B-8B14-38BAA9363DBF}" destId="{C3EF5257-38C1-B548-9DE6-0EC22EF84F9F}" srcOrd="1" destOrd="0" presId="urn:microsoft.com/office/officeart/2005/8/layout/process5"/>
    <dgm:cxn modelId="{70907A47-676F-4392-B419-184AC1E81019}" srcId="{5F318831-8356-4ECD-89E4-D0383751C2AD}" destId="{5F464CAD-77D7-4D9C-8D97-E64CE3C612D9}" srcOrd="0" destOrd="0" parTransId="{D7FD46F9-4BA6-41A1-9E0A-DB27A50657E4}" sibTransId="{F0A79DF3-7366-417B-8B14-38BAA9363DBF}"/>
    <dgm:cxn modelId="{51782D4A-CB3A-C848-83A5-30561322D321}" type="presOf" srcId="{AB656DBE-8D25-40EE-8BE4-DEBA6BF65026}" destId="{19B82420-BB12-7544-AE42-EB451BCFD8E3}" srcOrd="0" destOrd="0" presId="urn:microsoft.com/office/officeart/2005/8/layout/process5"/>
    <dgm:cxn modelId="{F50F8951-9990-9548-9127-4D3E0CCB8593}" type="presOf" srcId="{4EB454E6-94E0-4080-B8CA-48350338F1DC}" destId="{4AF6C600-FB44-404B-A9B1-969149187F05}" srcOrd="0" destOrd="0" presId="urn:microsoft.com/office/officeart/2005/8/layout/process5"/>
    <dgm:cxn modelId="{9D57FB90-849D-4F31-9BB2-883A6B8292AE}" srcId="{5F318831-8356-4ECD-89E4-D0383751C2AD}" destId="{AB656DBE-8D25-40EE-8BE4-DEBA6BF65026}" srcOrd="2" destOrd="0" parTransId="{C0DC2332-4AB6-4346-97A8-BD957778B3AD}" sibTransId="{E353D2EA-75D3-4F82-97DC-14F2BA5DFB78}"/>
    <dgm:cxn modelId="{1CC3E49C-A2A0-435D-AD59-7F2E10308B52}" srcId="{5F318831-8356-4ECD-89E4-D0383751C2AD}" destId="{4EB454E6-94E0-4080-B8CA-48350338F1DC}" srcOrd="1" destOrd="0" parTransId="{585CE271-F68B-493C-B03B-C59E1A8B4C05}" sibTransId="{0E4377FA-9C50-491D-8846-E62FBC76BDE6}"/>
    <dgm:cxn modelId="{542E0FB5-92A8-427B-91F1-1FBB8F77DB59}" srcId="{5F318831-8356-4ECD-89E4-D0383751C2AD}" destId="{5F87B5B4-7C90-4958-BAFC-AC517DB0523C}" srcOrd="3" destOrd="0" parTransId="{2A182C0F-C7CF-4AA2-A675-8CF30B027857}" sibTransId="{3364E881-BAB1-46A6-915A-9BD10195BE67}"/>
    <dgm:cxn modelId="{D35A32C9-1404-854D-9B62-71DAA7E2C674}" type="presOf" srcId="{5F464CAD-77D7-4D9C-8D97-E64CE3C612D9}" destId="{251648B0-1955-494E-91E7-CCC65E3AE76A}" srcOrd="0" destOrd="0" presId="urn:microsoft.com/office/officeart/2005/8/layout/process5"/>
    <dgm:cxn modelId="{8D0652F0-4FE6-5E44-B8C8-920DD50E3414}" type="presOf" srcId="{F0A79DF3-7366-417B-8B14-38BAA9363DBF}" destId="{522A9D4D-8323-C046-8567-20DB92095208}" srcOrd="0" destOrd="0" presId="urn:microsoft.com/office/officeart/2005/8/layout/process5"/>
    <dgm:cxn modelId="{A21A983B-26FB-FB4D-8B13-ED8FB7276C1B}" type="presParOf" srcId="{0616B3C8-D0E3-4643-A168-3E1A05C17B8C}" destId="{251648B0-1955-494E-91E7-CCC65E3AE76A}" srcOrd="0" destOrd="0" presId="urn:microsoft.com/office/officeart/2005/8/layout/process5"/>
    <dgm:cxn modelId="{23B0AD36-346B-9A4B-9941-B23838D1BEC3}" type="presParOf" srcId="{0616B3C8-D0E3-4643-A168-3E1A05C17B8C}" destId="{522A9D4D-8323-C046-8567-20DB92095208}" srcOrd="1" destOrd="0" presId="urn:microsoft.com/office/officeart/2005/8/layout/process5"/>
    <dgm:cxn modelId="{456CF94F-E9A2-1B4D-8444-1B6087E7B675}" type="presParOf" srcId="{522A9D4D-8323-C046-8567-20DB92095208}" destId="{C3EF5257-38C1-B548-9DE6-0EC22EF84F9F}" srcOrd="0" destOrd="0" presId="urn:microsoft.com/office/officeart/2005/8/layout/process5"/>
    <dgm:cxn modelId="{68B6CD4A-8AA6-9549-9819-3E041A4BC37C}" type="presParOf" srcId="{0616B3C8-D0E3-4643-A168-3E1A05C17B8C}" destId="{4AF6C600-FB44-404B-A9B1-969149187F05}" srcOrd="2" destOrd="0" presId="urn:microsoft.com/office/officeart/2005/8/layout/process5"/>
    <dgm:cxn modelId="{C9C11A9A-BDDF-CA40-8ABE-A950CB64E65C}" type="presParOf" srcId="{0616B3C8-D0E3-4643-A168-3E1A05C17B8C}" destId="{425F52A1-C8B8-3E4C-8237-1268C879A43D}" srcOrd="3" destOrd="0" presId="urn:microsoft.com/office/officeart/2005/8/layout/process5"/>
    <dgm:cxn modelId="{966A2A36-C7C0-9B42-A8DE-73F627DE086F}" type="presParOf" srcId="{425F52A1-C8B8-3E4C-8237-1268C879A43D}" destId="{E58FA481-047C-724C-B651-43AF45950FBE}" srcOrd="0" destOrd="0" presId="urn:microsoft.com/office/officeart/2005/8/layout/process5"/>
    <dgm:cxn modelId="{DCC6F0CC-5227-8B4C-B617-2E4A1C0E66F3}" type="presParOf" srcId="{0616B3C8-D0E3-4643-A168-3E1A05C17B8C}" destId="{19B82420-BB12-7544-AE42-EB451BCFD8E3}" srcOrd="4" destOrd="0" presId="urn:microsoft.com/office/officeart/2005/8/layout/process5"/>
    <dgm:cxn modelId="{E06AD912-6C81-A744-847C-CD72A0B13048}" type="presParOf" srcId="{0616B3C8-D0E3-4643-A168-3E1A05C17B8C}" destId="{6082BCEA-235D-544F-9AB0-12435E8D122F}" srcOrd="5" destOrd="0" presId="urn:microsoft.com/office/officeart/2005/8/layout/process5"/>
    <dgm:cxn modelId="{4D9D40DE-7FAD-3846-9F7E-BD9B30CE1543}" type="presParOf" srcId="{6082BCEA-235D-544F-9AB0-12435E8D122F}" destId="{5AA94D3C-99CC-DB48-AC7D-BA99865F5846}" srcOrd="0" destOrd="0" presId="urn:microsoft.com/office/officeart/2005/8/layout/process5"/>
    <dgm:cxn modelId="{07D4D49D-B556-604C-A852-97E84CBEA2F9}" type="presParOf" srcId="{0616B3C8-D0E3-4643-A168-3E1A05C17B8C}" destId="{CBFE1821-F61E-5741-BCBC-BA845690A506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C312F5-89F9-4635-8BEB-A4F10CB258EB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042F87E-FCF6-4D48-889F-8978225F66AE}">
      <dgm:prSet custT="1"/>
      <dgm:spPr/>
      <dgm:t>
        <a:bodyPr/>
        <a:lstStyle/>
        <a:p>
          <a:r>
            <a:rPr lang="en-US" sz="1800" b="1" u="none" dirty="0">
              <a:latin typeface="Quicksand" pitchFamily="2" charset="0"/>
            </a:rPr>
            <a:t>Sanitation is hierarchical: </a:t>
          </a:r>
          <a:r>
            <a:rPr lang="en-US" sz="1600" b="0" i="1" dirty="0">
              <a:latin typeface="Quicksand" pitchFamily="2" charset="0"/>
            </a:rPr>
            <a:t>supervisors exploit authority over low-status workers; religious discrimination evident in workplace assignments.</a:t>
          </a:r>
          <a:endParaRPr lang="en-US" sz="1600" i="1" dirty="0">
            <a:latin typeface="Quicksand" pitchFamily="2" charset="0"/>
          </a:endParaRPr>
        </a:p>
      </dgm:t>
    </dgm:pt>
    <dgm:pt modelId="{C3722858-8E3D-49B8-93E0-09AFC8BBA5D3}" type="parTrans" cxnId="{F4CF9109-2773-4DF6-8D96-12921C7A6BBB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34F0255E-C7AB-49B4-A8A5-7D5A129D26F0}" type="sibTrans" cxnId="{F4CF9109-2773-4DF6-8D96-12921C7A6BBB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D1E4A9A3-92F7-4A85-8827-812D4C6E4D5D}">
      <dgm:prSet custT="1"/>
      <dgm:spPr/>
      <dgm:t>
        <a:bodyPr/>
        <a:lstStyle/>
        <a:p>
          <a:r>
            <a:rPr lang="en-US" sz="1800" b="1" u="none" dirty="0">
              <a:latin typeface="Quicksand" pitchFamily="2" charset="0"/>
            </a:rPr>
            <a:t>A Forced </a:t>
          </a:r>
          <a:r>
            <a:rPr lang="en-US" sz="1800" b="1" u="none" dirty="0" err="1">
              <a:latin typeface="Quicksand" pitchFamily="2" charset="0"/>
            </a:rPr>
            <a:t>Labour</a:t>
          </a:r>
          <a:r>
            <a:rPr lang="en-US" sz="1800" b="1" u="none" dirty="0">
              <a:latin typeface="Quicksand" pitchFamily="2" charset="0"/>
            </a:rPr>
            <a:t>: </a:t>
          </a:r>
          <a:r>
            <a:rPr lang="en-US" sz="1600" b="0" i="1" dirty="0">
              <a:latin typeface="Quicksand" pitchFamily="2" charset="0"/>
            </a:rPr>
            <a:t>workers are coerced into dangerous situations and lack alternative employment options, making them vulnerable to exploitation.</a:t>
          </a:r>
          <a:endParaRPr lang="en-US" sz="1600" i="1" dirty="0">
            <a:latin typeface="Quicksand" pitchFamily="2" charset="0"/>
          </a:endParaRPr>
        </a:p>
      </dgm:t>
    </dgm:pt>
    <dgm:pt modelId="{0E56F33B-4D80-4D10-AA84-580C6B879950}" type="parTrans" cxnId="{87D6E531-CFF7-4E31-932A-961EC1F497D2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0389ED02-18B1-4395-924E-A1AD7AA25824}" type="sibTrans" cxnId="{87D6E531-CFF7-4E31-932A-961EC1F497D2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3C510543-947D-4FFC-960B-40DA53B78313}">
      <dgm:prSet custT="1"/>
      <dgm:spPr/>
      <dgm:t>
        <a:bodyPr/>
        <a:lstStyle/>
        <a:p>
          <a:r>
            <a:rPr lang="en-US" sz="1800" b="1" u="none" dirty="0">
              <a:latin typeface="Quicksand" pitchFamily="2" charset="0"/>
            </a:rPr>
            <a:t>Kinship-based rescuing: </a:t>
          </a:r>
          <a:r>
            <a:rPr lang="en-US" sz="1600" b="0" i="1" dirty="0">
              <a:latin typeface="Quicksand" pitchFamily="2" charset="0"/>
            </a:rPr>
            <a:t>workers risk their lives to save colleagues due to shared caste-based kinship relations, while supervisors and emergency services may fail to provide adequate assistance.</a:t>
          </a:r>
          <a:endParaRPr lang="en-US" sz="1600" i="1" dirty="0">
            <a:latin typeface="Quicksand" pitchFamily="2" charset="0"/>
          </a:endParaRPr>
        </a:p>
      </dgm:t>
    </dgm:pt>
    <dgm:pt modelId="{0805EE7B-62EF-484E-ADD9-FE22D84F04F3}" type="parTrans" cxnId="{931B9A0A-8F9D-4848-8F1C-29CF5B71C5EA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E5DDE383-FB8E-43D9-B632-4E15F3217AA1}" type="sibTrans" cxnId="{931B9A0A-8F9D-4848-8F1C-29CF5B71C5EA}">
      <dgm:prSet/>
      <dgm:spPr/>
      <dgm:t>
        <a:bodyPr/>
        <a:lstStyle/>
        <a:p>
          <a:endParaRPr lang="en-US" sz="1600">
            <a:latin typeface="Quicksand" pitchFamily="2" charset="0"/>
          </a:endParaRPr>
        </a:p>
      </dgm:t>
    </dgm:pt>
    <dgm:pt modelId="{FC98F1A0-B54E-5E4A-9138-3CFA5C2814E0}" type="pres">
      <dgm:prSet presAssocID="{B4C312F5-89F9-4635-8BEB-A4F10CB258EB}" presName="Name0" presStyleCnt="0">
        <dgm:presLayoutVars>
          <dgm:dir/>
          <dgm:animLvl val="lvl"/>
          <dgm:resizeHandles val="exact"/>
        </dgm:presLayoutVars>
      </dgm:prSet>
      <dgm:spPr/>
    </dgm:pt>
    <dgm:pt modelId="{F3EA87AE-CD64-3F43-8F93-AA30F617E058}" type="pres">
      <dgm:prSet presAssocID="{3C510543-947D-4FFC-960B-40DA53B78313}" presName="boxAndChildren" presStyleCnt="0"/>
      <dgm:spPr/>
    </dgm:pt>
    <dgm:pt modelId="{9706BC9E-A8D3-E946-BD88-78EEA274C16A}" type="pres">
      <dgm:prSet presAssocID="{3C510543-947D-4FFC-960B-40DA53B78313}" presName="parentTextBox" presStyleLbl="node1" presStyleIdx="0" presStyleCnt="3"/>
      <dgm:spPr/>
    </dgm:pt>
    <dgm:pt modelId="{C4EC5F59-AA1B-4C49-B135-17BD8774BBF2}" type="pres">
      <dgm:prSet presAssocID="{0389ED02-18B1-4395-924E-A1AD7AA25824}" presName="sp" presStyleCnt="0"/>
      <dgm:spPr/>
    </dgm:pt>
    <dgm:pt modelId="{02906D0F-BBEF-D147-8C5E-912D8D755D68}" type="pres">
      <dgm:prSet presAssocID="{D1E4A9A3-92F7-4A85-8827-812D4C6E4D5D}" presName="arrowAndChildren" presStyleCnt="0"/>
      <dgm:spPr/>
    </dgm:pt>
    <dgm:pt modelId="{437C51DA-01DC-964B-B7B0-2162B0C4A48E}" type="pres">
      <dgm:prSet presAssocID="{D1E4A9A3-92F7-4A85-8827-812D4C6E4D5D}" presName="parentTextArrow" presStyleLbl="node1" presStyleIdx="1" presStyleCnt="3"/>
      <dgm:spPr/>
    </dgm:pt>
    <dgm:pt modelId="{5ADE30DF-FFD2-B643-A297-FC34D34CE000}" type="pres">
      <dgm:prSet presAssocID="{34F0255E-C7AB-49B4-A8A5-7D5A129D26F0}" presName="sp" presStyleCnt="0"/>
      <dgm:spPr/>
    </dgm:pt>
    <dgm:pt modelId="{1496F79B-E00C-1145-9E3F-0B245C957CD2}" type="pres">
      <dgm:prSet presAssocID="{1042F87E-FCF6-4D48-889F-8978225F66AE}" presName="arrowAndChildren" presStyleCnt="0"/>
      <dgm:spPr/>
    </dgm:pt>
    <dgm:pt modelId="{14028717-3AAD-C144-B154-14883375D8B2}" type="pres">
      <dgm:prSet presAssocID="{1042F87E-FCF6-4D48-889F-8978225F66AE}" presName="parentTextArrow" presStyleLbl="node1" presStyleIdx="2" presStyleCnt="3"/>
      <dgm:spPr/>
    </dgm:pt>
  </dgm:ptLst>
  <dgm:cxnLst>
    <dgm:cxn modelId="{F4CF9109-2773-4DF6-8D96-12921C7A6BBB}" srcId="{B4C312F5-89F9-4635-8BEB-A4F10CB258EB}" destId="{1042F87E-FCF6-4D48-889F-8978225F66AE}" srcOrd="0" destOrd="0" parTransId="{C3722858-8E3D-49B8-93E0-09AFC8BBA5D3}" sibTransId="{34F0255E-C7AB-49B4-A8A5-7D5A129D26F0}"/>
    <dgm:cxn modelId="{931B9A0A-8F9D-4848-8F1C-29CF5B71C5EA}" srcId="{B4C312F5-89F9-4635-8BEB-A4F10CB258EB}" destId="{3C510543-947D-4FFC-960B-40DA53B78313}" srcOrd="2" destOrd="0" parTransId="{0805EE7B-62EF-484E-ADD9-FE22D84F04F3}" sibTransId="{E5DDE383-FB8E-43D9-B632-4E15F3217AA1}"/>
    <dgm:cxn modelId="{A25EE514-BF60-C742-80BC-C16E9CF19B38}" type="presOf" srcId="{3C510543-947D-4FFC-960B-40DA53B78313}" destId="{9706BC9E-A8D3-E946-BD88-78EEA274C16A}" srcOrd="0" destOrd="0" presId="urn:microsoft.com/office/officeart/2005/8/layout/process4"/>
    <dgm:cxn modelId="{87D6E531-CFF7-4E31-932A-961EC1F497D2}" srcId="{B4C312F5-89F9-4635-8BEB-A4F10CB258EB}" destId="{D1E4A9A3-92F7-4A85-8827-812D4C6E4D5D}" srcOrd="1" destOrd="0" parTransId="{0E56F33B-4D80-4D10-AA84-580C6B879950}" sibTransId="{0389ED02-18B1-4395-924E-A1AD7AA25824}"/>
    <dgm:cxn modelId="{5D8BE266-4F0C-8040-9D51-2D7C36AD74CC}" type="presOf" srcId="{1042F87E-FCF6-4D48-889F-8978225F66AE}" destId="{14028717-3AAD-C144-B154-14883375D8B2}" srcOrd="0" destOrd="0" presId="urn:microsoft.com/office/officeart/2005/8/layout/process4"/>
    <dgm:cxn modelId="{C0E3BECB-9851-CF49-9596-80911AAD35C2}" type="presOf" srcId="{B4C312F5-89F9-4635-8BEB-A4F10CB258EB}" destId="{FC98F1A0-B54E-5E4A-9138-3CFA5C2814E0}" srcOrd="0" destOrd="0" presId="urn:microsoft.com/office/officeart/2005/8/layout/process4"/>
    <dgm:cxn modelId="{9FD7EEFA-1523-9B4E-9CCB-638239F42FD8}" type="presOf" srcId="{D1E4A9A3-92F7-4A85-8827-812D4C6E4D5D}" destId="{437C51DA-01DC-964B-B7B0-2162B0C4A48E}" srcOrd="0" destOrd="0" presId="urn:microsoft.com/office/officeart/2005/8/layout/process4"/>
    <dgm:cxn modelId="{36219967-D123-674D-AD74-9875A50B43B2}" type="presParOf" srcId="{FC98F1A0-B54E-5E4A-9138-3CFA5C2814E0}" destId="{F3EA87AE-CD64-3F43-8F93-AA30F617E058}" srcOrd="0" destOrd="0" presId="urn:microsoft.com/office/officeart/2005/8/layout/process4"/>
    <dgm:cxn modelId="{4C6D55E9-3EC2-6F43-BB62-59E72A6AF17A}" type="presParOf" srcId="{F3EA87AE-CD64-3F43-8F93-AA30F617E058}" destId="{9706BC9E-A8D3-E946-BD88-78EEA274C16A}" srcOrd="0" destOrd="0" presId="urn:microsoft.com/office/officeart/2005/8/layout/process4"/>
    <dgm:cxn modelId="{4D0563A7-0358-4D41-83F1-FA33FCB88AF5}" type="presParOf" srcId="{FC98F1A0-B54E-5E4A-9138-3CFA5C2814E0}" destId="{C4EC5F59-AA1B-4C49-B135-17BD8774BBF2}" srcOrd="1" destOrd="0" presId="urn:microsoft.com/office/officeart/2005/8/layout/process4"/>
    <dgm:cxn modelId="{56335DD6-4FF6-3D4F-8EAF-599D1BDFACE6}" type="presParOf" srcId="{FC98F1A0-B54E-5E4A-9138-3CFA5C2814E0}" destId="{02906D0F-BBEF-D147-8C5E-912D8D755D68}" srcOrd="2" destOrd="0" presId="urn:microsoft.com/office/officeart/2005/8/layout/process4"/>
    <dgm:cxn modelId="{EF9747A0-5F06-E346-9B94-F9C7F103DD78}" type="presParOf" srcId="{02906D0F-BBEF-D147-8C5E-912D8D755D68}" destId="{437C51DA-01DC-964B-B7B0-2162B0C4A48E}" srcOrd="0" destOrd="0" presId="urn:microsoft.com/office/officeart/2005/8/layout/process4"/>
    <dgm:cxn modelId="{F0DC68A6-759D-0C48-BD2E-75082BE9BDD0}" type="presParOf" srcId="{FC98F1A0-B54E-5E4A-9138-3CFA5C2814E0}" destId="{5ADE30DF-FFD2-B643-A297-FC34D34CE000}" srcOrd="3" destOrd="0" presId="urn:microsoft.com/office/officeart/2005/8/layout/process4"/>
    <dgm:cxn modelId="{78C697D0-4DE2-8D4E-AC46-A84311F2E549}" type="presParOf" srcId="{FC98F1A0-B54E-5E4A-9138-3CFA5C2814E0}" destId="{1496F79B-E00C-1145-9E3F-0B245C957CD2}" srcOrd="4" destOrd="0" presId="urn:microsoft.com/office/officeart/2005/8/layout/process4"/>
    <dgm:cxn modelId="{881B3EF5-78FA-1741-ABC6-75C0DE321504}" type="presParOf" srcId="{1496F79B-E00C-1145-9E3F-0B245C957CD2}" destId="{14028717-3AAD-C144-B154-14883375D8B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412CC5-975F-4A17-BE42-D93A2CBA83C7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71AB05-AFE6-454B-A17E-364F36118927}">
      <dgm:prSet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dirty="0">
              <a:latin typeface="Quicksand" pitchFamily="2" charset="0"/>
            </a:rPr>
            <a:t>Launch</a:t>
          </a:r>
        </a:p>
      </dgm:t>
    </dgm:pt>
    <dgm:pt modelId="{6CC13119-255A-4E5D-80E9-032E68E2B0BF}" type="parTrans" cxnId="{E5A75CB0-0018-4A54-A257-7D14E92866BE}">
      <dgm:prSet/>
      <dgm:spPr/>
      <dgm:t>
        <a:bodyPr/>
        <a:lstStyle/>
        <a:p>
          <a:endParaRPr lang="en-US"/>
        </a:p>
      </dgm:t>
    </dgm:pt>
    <dgm:pt modelId="{0EE7B618-B1C9-40CB-B5BD-8263F37EFF5F}" type="sibTrans" cxnId="{E5A75CB0-0018-4A54-A257-7D14E92866BE}">
      <dgm:prSet/>
      <dgm:spPr/>
      <dgm:t>
        <a:bodyPr/>
        <a:lstStyle/>
        <a:p>
          <a:endParaRPr lang="en-US"/>
        </a:p>
      </dgm:t>
    </dgm:pt>
    <dgm:pt modelId="{DCCDD1CD-6C06-4AEF-A17F-DF7901E381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Quicksand" pitchFamily="2" charset="0"/>
            </a:rPr>
            <a:t>Launch public awareness campaigns</a:t>
          </a:r>
        </a:p>
      </dgm:t>
    </dgm:pt>
    <dgm:pt modelId="{8AFCD045-F419-429D-94CE-9A9CF877220E}" type="parTrans" cxnId="{41C86D1B-90F5-4962-9EE7-1E871EAC6B05}">
      <dgm:prSet/>
      <dgm:spPr/>
      <dgm:t>
        <a:bodyPr/>
        <a:lstStyle/>
        <a:p>
          <a:endParaRPr lang="en-US"/>
        </a:p>
      </dgm:t>
    </dgm:pt>
    <dgm:pt modelId="{A869F338-0B13-40F3-A794-C65663C737C7}" type="sibTrans" cxnId="{41C86D1B-90F5-4962-9EE7-1E871EAC6B05}">
      <dgm:prSet/>
      <dgm:spPr/>
      <dgm:t>
        <a:bodyPr/>
        <a:lstStyle/>
        <a:p>
          <a:endParaRPr lang="en-US"/>
        </a:p>
      </dgm:t>
    </dgm:pt>
    <dgm:pt modelId="{CA01AD87-7FEE-454A-A3B0-AA0302C34FB1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Highlight the importance of sanitation work in maintaining public health</a:t>
          </a:r>
        </a:p>
      </dgm:t>
    </dgm:pt>
    <dgm:pt modelId="{9C4D76E7-4B48-42C4-9924-1D0D6DD7F192}" type="parTrans" cxnId="{47F40EAC-3E44-4BAF-862F-B4AF34602708}">
      <dgm:prSet/>
      <dgm:spPr/>
      <dgm:t>
        <a:bodyPr/>
        <a:lstStyle/>
        <a:p>
          <a:endParaRPr lang="en-US"/>
        </a:p>
      </dgm:t>
    </dgm:pt>
    <dgm:pt modelId="{027795C6-C9A2-4DF6-97B7-57CB7B812A65}" type="sibTrans" cxnId="{47F40EAC-3E44-4BAF-862F-B4AF34602708}">
      <dgm:prSet/>
      <dgm:spPr/>
      <dgm:t>
        <a:bodyPr/>
        <a:lstStyle/>
        <a:p>
          <a:endParaRPr lang="en-US"/>
        </a:p>
      </dgm:t>
    </dgm:pt>
    <dgm:pt modelId="{495408B6-43B3-4F90-9BA9-DDC3DAD56907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Challenge stereotypes and misconceptions about sanitation workers</a:t>
          </a:r>
        </a:p>
      </dgm:t>
    </dgm:pt>
    <dgm:pt modelId="{9D8861D1-F2ED-4F3C-B6EE-82C2C8C5BD23}" type="parTrans" cxnId="{83949BED-E588-4EE5-ADD9-8B161698BD2D}">
      <dgm:prSet/>
      <dgm:spPr/>
      <dgm:t>
        <a:bodyPr/>
        <a:lstStyle/>
        <a:p>
          <a:endParaRPr lang="en-US"/>
        </a:p>
      </dgm:t>
    </dgm:pt>
    <dgm:pt modelId="{33EA0C77-30F8-4741-8E17-967DACBFD08F}" type="sibTrans" cxnId="{83949BED-E588-4EE5-ADD9-8B161698BD2D}">
      <dgm:prSet/>
      <dgm:spPr/>
      <dgm:t>
        <a:bodyPr/>
        <a:lstStyle/>
        <a:p>
          <a:endParaRPr lang="en-US"/>
        </a:p>
      </dgm:t>
    </dgm:pt>
    <dgm:pt modelId="{F44486BC-4D2A-4CA0-B789-8C409FF0B2DA}">
      <dgm:prSet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dirty="0">
              <a:latin typeface="Quicksand" pitchFamily="2" charset="0"/>
            </a:rPr>
            <a:t>Foster</a:t>
          </a:r>
        </a:p>
      </dgm:t>
    </dgm:pt>
    <dgm:pt modelId="{8F9AB02D-6727-4F00-B653-F35BA54C692C}" type="parTrans" cxnId="{0663F2B2-2879-402B-997C-8D5B59B3FC78}">
      <dgm:prSet/>
      <dgm:spPr/>
      <dgm:t>
        <a:bodyPr/>
        <a:lstStyle/>
        <a:p>
          <a:endParaRPr lang="en-US"/>
        </a:p>
      </dgm:t>
    </dgm:pt>
    <dgm:pt modelId="{DDB2520C-39B8-4E9A-94A9-31218571C9FE}" type="sibTrans" cxnId="{0663F2B2-2879-402B-997C-8D5B59B3FC78}">
      <dgm:prSet/>
      <dgm:spPr/>
      <dgm:t>
        <a:bodyPr/>
        <a:lstStyle/>
        <a:p>
          <a:endParaRPr lang="en-US"/>
        </a:p>
      </dgm:t>
    </dgm:pt>
    <dgm:pt modelId="{B45E67B7-94FF-48EF-84B1-920EA26D0E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Quicksand" pitchFamily="2" charset="0"/>
            </a:rPr>
            <a:t>Foster inclusive environments and equal treatment</a:t>
          </a:r>
        </a:p>
      </dgm:t>
    </dgm:pt>
    <dgm:pt modelId="{FF56A2AF-F45B-4D26-9DAE-1B80F4BA4B71}" type="parTrans" cxnId="{2CF54FEC-FB5F-41AF-888F-C2883811E3A2}">
      <dgm:prSet/>
      <dgm:spPr/>
      <dgm:t>
        <a:bodyPr/>
        <a:lstStyle/>
        <a:p>
          <a:endParaRPr lang="en-US"/>
        </a:p>
      </dgm:t>
    </dgm:pt>
    <dgm:pt modelId="{8ACF28AA-098B-4B4C-B015-4FB1BEA3E4BD}" type="sibTrans" cxnId="{2CF54FEC-FB5F-41AF-888F-C2883811E3A2}">
      <dgm:prSet/>
      <dgm:spPr/>
      <dgm:t>
        <a:bodyPr/>
        <a:lstStyle/>
        <a:p>
          <a:endParaRPr lang="en-US"/>
        </a:p>
      </dgm:t>
    </dgm:pt>
    <dgm:pt modelId="{613EF5F7-58A2-4370-AC1E-EBE5F038DEFF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Encourage social integration through community events and gatherings</a:t>
          </a:r>
        </a:p>
      </dgm:t>
    </dgm:pt>
    <dgm:pt modelId="{A4ED309C-A30B-4C52-B1F3-1730621CD076}" type="parTrans" cxnId="{C20A3F30-6B00-43DD-8613-5D9743BB0056}">
      <dgm:prSet/>
      <dgm:spPr/>
      <dgm:t>
        <a:bodyPr/>
        <a:lstStyle/>
        <a:p>
          <a:endParaRPr lang="en-US"/>
        </a:p>
      </dgm:t>
    </dgm:pt>
    <dgm:pt modelId="{82C89F9A-5F1A-4D9D-98D0-29A25CCCE909}" type="sibTrans" cxnId="{C20A3F30-6B00-43DD-8613-5D9743BB0056}">
      <dgm:prSet/>
      <dgm:spPr/>
      <dgm:t>
        <a:bodyPr/>
        <a:lstStyle/>
        <a:p>
          <a:endParaRPr lang="en-US"/>
        </a:p>
      </dgm:t>
    </dgm:pt>
    <dgm:pt modelId="{90D30539-2C2C-45BB-91C2-C076D2B9CF97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Implement policies that promote respect and dignity in the workplace</a:t>
          </a:r>
        </a:p>
      </dgm:t>
    </dgm:pt>
    <dgm:pt modelId="{88EC62F2-3A9F-42E6-9BE5-8CBFD4058000}" type="parTrans" cxnId="{2A29F867-4FED-40B5-98D5-5B64C3D98F5D}">
      <dgm:prSet/>
      <dgm:spPr/>
      <dgm:t>
        <a:bodyPr/>
        <a:lstStyle/>
        <a:p>
          <a:endParaRPr lang="en-US"/>
        </a:p>
      </dgm:t>
    </dgm:pt>
    <dgm:pt modelId="{85BA4A7B-FC39-48E2-9683-B08CC0A4BD97}" type="sibTrans" cxnId="{2A29F867-4FED-40B5-98D5-5B64C3D98F5D}">
      <dgm:prSet/>
      <dgm:spPr/>
      <dgm:t>
        <a:bodyPr/>
        <a:lstStyle/>
        <a:p>
          <a:endParaRPr lang="en-US"/>
        </a:p>
      </dgm:t>
    </dgm:pt>
    <dgm:pt modelId="{D87937C5-1B5E-4946-8CD8-A568A544AFF3}">
      <dgm:prSet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dirty="0">
              <a:latin typeface="Quicksand" pitchFamily="2" charset="0"/>
            </a:rPr>
            <a:t>Implement and enforce</a:t>
          </a:r>
        </a:p>
      </dgm:t>
    </dgm:pt>
    <dgm:pt modelId="{36927206-B42B-4119-99E3-6C3AED080D94}" type="parTrans" cxnId="{E235C5D0-F9B3-4610-8F75-C4402A5CDEC1}">
      <dgm:prSet/>
      <dgm:spPr/>
      <dgm:t>
        <a:bodyPr/>
        <a:lstStyle/>
        <a:p>
          <a:endParaRPr lang="en-US"/>
        </a:p>
      </dgm:t>
    </dgm:pt>
    <dgm:pt modelId="{1CFB75FF-130A-4D24-B7B9-7186FFFBFF73}" type="sibTrans" cxnId="{E235C5D0-F9B3-4610-8F75-C4402A5CDEC1}">
      <dgm:prSet/>
      <dgm:spPr/>
      <dgm:t>
        <a:bodyPr/>
        <a:lstStyle/>
        <a:p>
          <a:endParaRPr lang="en-US"/>
        </a:p>
      </dgm:t>
    </dgm:pt>
    <dgm:pt modelId="{CAF8F0E2-FC9C-457B-A11E-BA91D664E8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Quicksand" pitchFamily="2" charset="0"/>
            </a:rPr>
            <a:t>Implement and enforce anti-discrimination policies</a:t>
          </a:r>
        </a:p>
      </dgm:t>
    </dgm:pt>
    <dgm:pt modelId="{38D083BC-7025-43C9-BEB3-F3AA4078E86E}" type="parTrans" cxnId="{80914C56-025E-4B7B-8D0A-5FB2C455545A}">
      <dgm:prSet/>
      <dgm:spPr/>
      <dgm:t>
        <a:bodyPr/>
        <a:lstStyle/>
        <a:p>
          <a:endParaRPr lang="en-US"/>
        </a:p>
      </dgm:t>
    </dgm:pt>
    <dgm:pt modelId="{56385E28-00D4-4F43-A9A3-A2F2302B4CE0}" type="sibTrans" cxnId="{80914C56-025E-4B7B-8D0A-5FB2C455545A}">
      <dgm:prSet/>
      <dgm:spPr/>
      <dgm:t>
        <a:bodyPr/>
        <a:lstStyle/>
        <a:p>
          <a:endParaRPr lang="en-US"/>
        </a:p>
      </dgm:t>
    </dgm:pt>
    <dgm:pt modelId="{24042DA6-BE7A-4ACC-B317-104621D71AB5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Adopt clear guidelines to prevent discrimination based on caste, religion, or ethnicity</a:t>
          </a:r>
        </a:p>
      </dgm:t>
    </dgm:pt>
    <dgm:pt modelId="{5458CCDC-D773-429A-881A-45FB08A8D9E2}" type="parTrans" cxnId="{E05EDD13-6576-47A8-8AB5-A4476E4C9CF9}">
      <dgm:prSet/>
      <dgm:spPr/>
      <dgm:t>
        <a:bodyPr/>
        <a:lstStyle/>
        <a:p>
          <a:endParaRPr lang="en-US"/>
        </a:p>
      </dgm:t>
    </dgm:pt>
    <dgm:pt modelId="{8AD03FC4-6070-4D6E-9455-0A07E832C0CE}" type="sibTrans" cxnId="{E05EDD13-6576-47A8-8AB5-A4476E4C9CF9}">
      <dgm:prSet/>
      <dgm:spPr/>
      <dgm:t>
        <a:bodyPr/>
        <a:lstStyle/>
        <a:p>
          <a:endParaRPr lang="en-US"/>
        </a:p>
      </dgm:t>
    </dgm:pt>
    <dgm:pt modelId="{6191291B-1D1E-4FCC-8660-A4ED3AF388C8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Establish reporting mechanisms for incidents of discrimination</a:t>
          </a:r>
        </a:p>
      </dgm:t>
    </dgm:pt>
    <dgm:pt modelId="{5D7E5D97-25CE-4AD3-9834-348EFEE0BC68}" type="parTrans" cxnId="{33ADA298-C31A-405C-84EA-97C38696B4A4}">
      <dgm:prSet/>
      <dgm:spPr/>
      <dgm:t>
        <a:bodyPr/>
        <a:lstStyle/>
        <a:p>
          <a:endParaRPr lang="en-US"/>
        </a:p>
      </dgm:t>
    </dgm:pt>
    <dgm:pt modelId="{0713788F-0231-4F36-8A78-144A6540354E}" type="sibTrans" cxnId="{33ADA298-C31A-405C-84EA-97C38696B4A4}">
      <dgm:prSet/>
      <dgm:spPr/>
      <dgm:t>
        <a:bodyPr/>
        <a:lstStyle/>
        <a:p>
          <a:endParaRPr lang="en-US"/>
        </a:p>
      </dgm:t>
    </dgm:pt>
    <dgm:pt modelId="{4B9A8937-F43C-42A9-9187-74D95A120A9C}" type="pres">
      <dgm:prSet presAssocID="{73412CC5-975F-4A17-BE42-D93A2CBA83C7}" presName="root" presStyleCnt="0">
        <dgm:presLayoutVars>
          <dgm:dir/>
          <dgm:resizeHandles val="exact"/>
        </dgm:presLayoutVars>
      </dgm:prSet>
      <dgm:spPr/>
    </dgm:pt>
    <dgm:pt modelId="{436C5583-CF2E-4F02-AFE2-C42F6D7C7093}" type="pres">
      <dgm:prSet presAssocID="{B471AB05-AFE6-454B-A17E-364F36118927}" presName="compNode" presStyleCnt="0"/>
      <dgm:spPr/>
    </dgm:pt>
    <dgm:pt modelId="{0F5CB5F8-C449-44FE-AF70-F368EE626485}" type="pres">
      <dgm:prSet presAssocID="{B471AB05-AFE6-454B-A17E-364F36118927}" presName="iconRect" presStyleLbl="node1" presStyleIdx="0" presStyleCnt="3" custLinFactNeighborX="56809" custLinFactNeighborY="10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8A334D4-B3CA-4454-980F-AEFCC40B915D}" type="pres">
      <dgm:prSet presAssocID="{B471AB05-AFE6-454B-A17E-364F36118927}" presName="iconSpace" presStyleCnt="0"/>
      <dgm:spPr/>
    </dgm:pt>
    <dgm:pt modelId="{18B4ED4C-B910-4970-97B4-B2E6596A92CD}" type="pres">
      <dgm:prSet presAssocID="{B471AB05-AFE6-454B-A17E-364F36118927}" presName="parTx" presStyleLbl="revTx" presStyleIdx="0" presStyleCnt="6" custScaleX="71908" custLinFactNeighborX="-544">
        <dgm:presLayoutVars>
          <dgm:chMax val="0"/>
          <dgm:chPref val="0"/>
        </dgm:presLayoutVars>
      </dgm:prSet>
      <dgm:spPr/>
    </dgm:pt>
    <dgm:pt modelId="{9E050762-D4F3-4DD6-A7EC-2AF8CEF3BF37}" type="pres">
      <dgm:prSet presAssocID="{B471AB05-AFE6-454B-A17E-364F36118927}" presName="txSpace" presStyleCnt="0"/>
      <dgm:spPr/>
    </dgm:pt>
    <dgm:pt modelId="{8911561A-E216-4973-B944-F00E20731E41}" type="pres">
      <dgm:prSet presAssocID="{B471AB05-AFE6-454B-A17E-364F36118927}" presName="desTx" presStyleLbl="revTx" presStyleIdx="1" presStyleCnt="6">
        <dgm:presLayoutVars/>
      </dgm:prSet>
      <dgm:spPr/>
    </dgm:pt>
    <dgm:pt modelId="{4C185CF1-0142-49D0-AC16-7A6644D70121}" type="pres">
      <dgm:prSet presAssocID="{0EE7B618-B1C9-40CB-B5BD-8263F37EFF5F}" presName="sibTrans" presStyleCnt="0"/>
      <dgm:spPr/>
    </dgm:pt>
    <dgm:pt modelId="{BA582EFA-1F61-4D56-A500-43BBC0AAABD2}" type="pres">
      <dgm:prSet presAssocID="{F44486BC-4D2A-4CA0-B789-8C409FF0B2DA}" presName="compNode" presStyleCnt="0"/>
      <dgm:spPr/>
    </dgm:pt>
    <dgm:pt modelId="{7493826B-9662-467D-88E4-9A221E206C8A}" type="pres">
      <dgm:prSet presAssocID="{F44486BC-4D2A-4CA0-B789-8C409FF0B2DA}" presName="iconRect" presStyleLbl="node1" presStyleIdx="1" presStyleCnt="3" custLinFactNeighborX="48229" custLinFactNeighborY="100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88E7C30-13D1-4451-B8A7-3455200B5664}" type="pres">
      <dgm:prSet presAssocID="{F44486BC-4D2A-4CA0-B789-8C409FF0B2DA}" presName="iconSpace" presStyleCnt="0"/>
      <dgm:spPr/>
    </dgm:pt>
    <dgm:pt modelId="{013D00DC-5C8A-427C-AE8B-2275458FC33F}" type="pres">
      <dgm:prSet presAssocID="{F44486BC-4D2A-4CA0-B789-8C409FF0B2DA}" presName="parTx" presStyleLbl="revTx" presStyleIdx="2" presStyleCnt="6" custLinFactNeighborX="-12693" custLinFactNeighborY="-2564">
        <dgm:presLayoutVars>
          <dgm:chMax val="0"/>
          <dgm:chPref val="0"/>
        </dgm:presLayoutVars>
      </dgm:prSet>
      <dgm:spPr/>
    </dgm:pt>
    <dgm:pt modelId="{05094A5C-0357-4AEE-98BF-2F1AB4083194}" type="pres">
      <dgm:prSet presAssocID="{F44486BC-4D2A-4CA0-B789-8C409FF0B2DA}" presName="txSpace" presStyleCnt="0"/>
      <dgm:spPr/>
    </dgm:pt>
    <dgm:pt modelId="{8A66C936-A4E3-4515-A2DB-A6F050AF88E0}" type="pres">
      <dgm:prSet presAssocID="{F44486BC-4D2A-4CA0-B789-8C409FF0B2DA}" presName="desTx" presStyleLbl="revTx" presStyleIdx="3" presStyleCnt="6">
        <dgm:presLayoutVars/>
      </dgm:prSet>
      <dgm:spPr/>
    </dgm:pt>
    <dgm:pt modelId="{8F55BDED-6EE2-4393-8A3B-9E28C20D2A19}" type="pres">
      <dgm:prSet presAssocID="{DDB2520C-39B8-4E9A-94A9-31218571C9FE}" presName="sibTrans" presStyleCnt="0"/>
      <dgm:spPr/>
    </dgm:pt>
    <dgm:pt modelId="{BFEA2303-2E66-455F-87CA-8FBB25CEC272}" type="pres">
      <dgm:prSet presAssocID="{D87937C5-1B5E-4946-8CD8-A568A544AFF3}" presName="compNode" presStyleCnt="0"/>
      <dgm:spPr/>
    </dgm:pt>
    <dgm:pt modelId="{E7BFE72A-CCB3-4A22-BDAA-469F3F57B004}" type="pres">
      <dgm:prSet presAssocID="{D87937C5-1B5E-4946-8CD8-A568A544AFF3}" presName="iconRect" presStyleLbl="node1" presStyleIdx="2" presStyleCnt="3" custLinFactNeighborX="70994" custLinFactNeighborY="-9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98D3C3D0-74F2-4F90-B1D0-E9B60138EB05}" type="pres">
      <dgm:prSet presAssocID="{D87937C5-1B5E-4946-8CD8-A568A544AFF3}" presName="iconSpace" presStyleCnt="0"/>
      <dgm:spPr/>
    </dgm:pt>
    <dgm:pt modelId="{91AE5291-A5F7-4069-AFC4-F921FB83F029}" type="pres">
      <dgm:prSet presAssocID="{D87937C5-1B5E-4946-8CD8-A568A544AFF3}" presName="parTx" presStyleLbl="revTx" presStyleIdx="4" presStyleCnt="6">
        <dgm:presLayoutVars>
          <dgm:chMax val="0"/>
          <dgm:chPref val="0"/>
        </dgm:presLayoutVars>
      </dgm:prSet>
      <dgm:spPr/>
    </dgm:pt>
    <dgm:pt modelId="{74E99D6D-BAD5-4E64-8602-DEF58A8E0D5E}" type="pres">
      <dgm:prSet presAssocID="{D87937C5-1B5E-4946-8CD8-A568A544AFF3}" presName="txSpace" presStyleCnt="0"/>
      <dgm:spPr/>
    </dgm:pt>
    <dgm:pt modelId="{FD6452E8-D19E-4597-92F0-A337228E14D4}" type="pres">
      <dgm:prSet presAssocID="{D87937C5-1B5E-4946-8CD8-A568A544AFF3}" presName="desTx" presStyleLbl="revTx" presStyleIdx="5" presStyleCnt="6">
        <dgm:presLayoutVars/>
      </dgm:prSet>
      <dgm:spPr/>
    </dgm:pt>
  </dgm:ptLst>
  <dgm:cxnLst>
    <dgm:cxn modelId="{0A1EED06-E2B7-A945-ADD2-BFF225477C46}" type="presOf" srcId="{B45E67B7-94FF-48EF-84B1-920EA26D0EE3}" destId="{8A66C936-A4E3-4515-A2DB-A6F050AF88E0}" srcOrd="0" destOrd="0" presId="urn:microsoft.com/office/officeart/2018/2/layout/IconLabelDescriptionList"/>
    <dgm:cxn modelId="{06325D0D-B066-A64A-9D0F-13026510F714}" type="presOf" srcId="{73412CC5-975F-4A17-BE42-D93A2CBA83C7}" destId="{4B9A8937-F43C-42A9-9187-74D95A120A9C}" srcOrd="0" destOrd="0" presId="urn:microsoft.com/office/officeart/2018/2/layout/IconLabelDescriptionList"/>
    <dgm:cxn modelId="{40156911-EB11-044D-9019-2EA94D1E84AA}" type="presOf" srcId="{495408B6-43B3-4F90-9BA9-DDC3DAD56907}" destId="{8911561A-E216-4973-B944-F00E20731E41}" srcOrd="0" destOrd="2" presId="urn:microsoft.com/office/officeart/2018/2/layout/IconLabelDescriptionList"/>
    <dgm:cxn modelId="{E05EDD13-6576-47A8-8AB5-A4476E4C9CF9}" srcId="{CAF8F0E2-FC9C-457B-A11E-BA91D664E83E}" destId="{24042DA6-BE7A-4ACC-B317-104621D71AB5}" srcOrd="0" destOrd="0" parTransId="{5458CCDC-D773-429A-881A-45FB08A8D9E2}" sibTransId="{8AD03FC4-6070-4D6E-9455-0A07E832C0CE}"/>
    <dgm:cxn modelId="{AC330314-8A8F-944B-8150-A26DC8A82E02}" type="presOf" srcId="{CAF8F0E2-FC9C-457B-A11E-BA91D664E83E}" destId="{FD6452E8-D19E-4597-92F0-A337228E14D4}" srcOrd="0" destOrd="0" presId="urn:microsoft.com/office/officeart/2018/2/layout/IconLabelDescriptionList"/>
    <dgm:cxn modelId="{41C86D1B-90F5-4962-9EE7-1E871EAC6B05}" srcId="{B471AB05-AFE6-454B-A17E-364F36118927}" destId="{DCCDD1CD-6C06-4AEF-A17F-DF7901E3815F}" srcOrd="0" destOrd="0" parTransId="{8AFCD045-F419-429D-94CE-9A9CF877220E}" sibTransId="{A869F338-0B13-40F3-A794-C65663C737C7}"/>
    <dgm:cxn modelId="{C20A3F30-6B00-43DD-8613-5D9743BB0056}" srcId="{B45E67B7-94FF-48EF-84B1-920EA26D0EE3}" destId="{613EF5F7-58A2-4370-AC1E-EBE5F038DEFF}" srcOrd="0" destOrd="0" parTransId="{A4ED309C-A30B-4C52-B1F3-1730621CD076}" sibTransId="{82C89F9A-5F1A-4D9D-98D0-29A25CCCE909}"/>
    <dgm:cxn modelId="{77723236-CACF-E645-B82F-5B4B38F5F504}" type="presOf" srcId="{CA01AD87-7FEE-454A-A3B0-AA0302C34FB1}" destId="{8911561A-E216-4973-B944-F00E20731E41}" srcOrd="0" destOrd="1" presId="urn:microsoft.com/office/officeart/2018/2/layout/IconLabelDescriptionList"/>
    <dgm:cxn modelId="{0D8F1E5D-BCEB-214C-A62F-CB864A966266}" type="presOf" srcId="{B471AB05-AFE6-454B-A17E-364F36118927}" destId="{18B4ED4C-B910-4970-97B4-B2E6596A92CD}" srcOrd="0" destOrd="0" presId="urn:microsoft.com/office/officeart/2018/2/layout/IconLabelDescriptionList"/>
    <dgm:cxn modelId="{2A29F867-4FED-40B5-98D5-5B64C3D98F5D}" srcId="{B45E67B7-94FF-48EF-84B1-920EA26D0EE3}" destId="{90D30539-2C2C-45BB-91C2-C076D2B9CF97}" srcOrd="1" destOrd="0" parTransId="{88EC62F2-3A9F-42E6-9BE5-8CBFD4058000}" sibTransId="{85BA4A7B-FC39-48E2-9683-B08CC0A4BD97}"/>
    <dgm:cxn modelId="{EB85FC74-A4C1-A644-9AB2-E16F065481D4}" type="presOf" srcId="{613EF5F7-58A2-4370-AC1E-EBE5F038DEFF}" destId="{8A66C936-A4E3-4515-A2DB-A6F050AF88E0}" srcOrd="0" destOrd="1" presId="urn:microsoft.com/office/officeart/2018/2/layout/IconLabelDescriptionList"/>
    <dgm:cxn modelId="{80914C56-025E-4B7B-8D0A-5FB2C455545A}" srcId="{D87937C5-1B5E-4946-8CD8-A568A544AFF3}" destId="{CAF8F0E2-FC9C-457B-A11E-BA91D664E83E}" srcOrd="0" destOrd="0" parTransId="{38D083BC-7025-43C9-BEB3-F3AA4078E86E}" sibTransId="{56385E28-00D4-4F43-A9A3-A2F2302B4CE0}"/>
    <dgm:cxn modelId="{5F589482-BE4C-9649-925A-6C3FDD88B3D3}" type="presOf" srcId="{DCCDD1CD-6C06-4AEF-A17F-DF7901E3815F}" destId="{8911561A-E216-4973-B944-F00E20731E41}" srcOrd="0" destOrd="0" presId="urn:microsoft.com/office/officeart/2018/2/layout/IconLabelDescriptionList"/>
    <dgm:cxn modelId="{CBC5A098-36D2-0242-94DA-FB7E2102490C}" type="presOf" srcId="{24042DA6-BE7A-4ACC-B317-104621D71AB5}" destId="{FD6452E8-D19E-4597-92F0-A337228E14D4}" srcOrd="0" destOrd="1" presId="urn:microsoft.com/office/officeart/2018/2/layout/IconLabelDescriptionList"/>
    <dgm:cxn modelId="{33ADA298-C31A-405C-84EA-97C38696B4A4}" srcId="{CAF8F0E2-FC9C-457B-A11E-BA91D664E83E}" destId="{6191291B-1D1E-4FCC-8660-A4ED3AF388C8}" srcOrd="1" destOrd="0" parTransId="{5D7E5D97-25CE-4AD3-9834-348EFEE0BC68}" sibTransId="{0713788F-0231-4F36-8A78-144A6540354E}"/>
    <dgm:cxn modelId="{067D5A9B-1C3E-4A49-BB5B-5BB977097A33}" type="presOf" srcId="{6191291B-1D1E-4FCC-8660-A4ED3AF388C8}" destId="{FD6452E8-D19E-4597-92F0-A337228E14D4}" srcOrd="0" destOrd="2" presId="urn:microsoft.com/office/officeart/2018/2/layout/IconLabelDescriptionList"/>
    <dgm:cxn modelId="{47F40EAC-3E44-4BAF-862F-B4AF34602708}" srcId="{DCCDD1CD-6C06-4AEF-A17F-DF7901E3815F}" destId="{CA01AD87-7FEE-454A-A3B0-AA0302C34FB1}" srcOrd="0" destOrd="0" parTransId="{9C4D76E7-4B48-42C4-9924-1D0D6DD7F192}" sibTransId="{027795C6-C9A2-4DF6-97B7-57CB7B812A65}"/>
    <dgm:cxn modelId="{E5A75CB0-0018-4A54-A257-7D14E92866BE}" srcId="{73412CC5-975F-4A17-BE42-D93A2CBA83C7}" destId="{B471AB05-AFE6-454B-A17E-364F36118927}" srcOrd="0" destOrd="0" parTransId="{6CC13119-255A-4E5D-80E9-032E68E2B0BF}" sibTransId="{0EE7B618-B1C9-40CB-B5BD-8263F37EFF5F}"/>
    <dgm:cxn modelId="{0663F2B2-2879-402B-997C-8D5B59B3FC78}" srcId="{73412CC5-975F-4A17-BE42-D93A2CBA83C7}" destId="{F44486BC-4D2A-4CA0-B789-8C409FF0B2DA}" srcOrd="1" destOrd="0" parTransId="{8F9AB02D-6727-4F00-B653-F35BA54C692C}" sibTransId="{DDB2520C-39B8-4E9A-94A9-31218571C9FE}"/>
    <dgm:cxn modelId="{559111B3-5A87-2440-898B-A499A9D7D0C4}" type="presOf" srcId="{D87937C5-1B5E-4946-8CD8-A568A544AFF3}" destId="{91AE5291-A5F7-4069-AFC4-F921FB83F029}" srcOrd="0" destOrd="0" presId="urn:microsoft.com/office/officeart/2018/2/layout/IconLabelDescriptionList"/>
    <dgm:cxn modelId="{D7CDADC5-3FE6-7040-A2F2-9C82C23B4009}" type="presOf" srcId="{90D30539-2C2C-45BB-91C2-C076D2B9CF97}" destId="{8A66C936-A4E3-4515-A2DB-A6F050AF88E0}" srcOrd="0" destOrd="2" presId="urn:microsoft.com/office/officeart/2018/2/layout/IconLabelDescriptionList"/>
    <dgm:cxn modelId="{E235C5D0-F9B3-4610-8F75-C4402A5CDEC1}" srcId="{73412CC5-975F-4A17-BE42-D93A2CBA83C7}" destId="{D87937C5-1B5E-4946-8CD8-A568A544AFF3}" srcOrd="2" destOrd="0" parTransId="{36927206-B42B-4119-99E3-6C3AED080D94}" sibTransId="{1CFB75FF-130A-4D24-B7B9-7186FFFBFF73}"/>
    <dgm:cxn modelId="{BE7C9FE8-9153-8B4C-B318-328FB91D1734}" type="presOf" srcId="{F44486BC-4D2A-4CA0-B789-8C409FF0B2DA}" destId="{013D00DC-5C8A-427C-AE8B-2275458FC33F}" srcOrd="0" destOrd="0" presId="urn:microsoft.com/office/officeart/2018/2/layout/IconLabelDescriptionList"/>
    <dgm:cxn modelId="{2CF54FEC-FB5F-41AF-888F-C2883811E3A2}" srcId="{F44486BC-4D2A-4CA0-B789-8C409FF0B2DA}" destId="{B45E67B7-94FF-48EF-84B1-920EA26D0EE3}" srcOrd="0" destOrd="0" parTransId="{FF56A2AF-F45B-4D26-9DAE-1B80F4BA4B71}" sibTransId="{8ACF28AA-098B-4B4C-B015-4FB1BEA3E4BD}"/>
    <dgm:cxn modelId="{83949BED-E588-4EE5-ADD9-8B161698BD2D}" srcId="{DCCDD1CD-6C06-4AEF-A17F-DF7901E3815F}" destId="{495408B6-43B3-4F90-9BA9-DDC3DAD56907}" srcOrd="1" destOrd="0" parTransId="{9D8861D1-F2ED-4F3C-B6EE-82C2C8C5BD23}" sibTransId="{33EA0C77-30F8-4741-8E17-967DACBFD08F}"/>
    <dgm:cxn modelId="{96B3CA41-A866-BC41-99BC-3212997B15A8}" type="presParOf" srcId="{4B9A8937-F43C-42A9-9187-74D95A120A9C}" destId="{436C5583-CF2E-4F02-AFE2-C42F6D7C7093}" srcOrd="0" destOrd="0" presId="urn:microsoft.com/office/officeart/2018/2/layout/IconLabelDescriptionList"/>
    <dgm:cxn modelId="{4FE678C0-4470-AF4B-AE7B-40203D95CE87}" type="presParOf" srcId="{436C5583-CF2E-4F02-AFE2-C42F6D7C7093}" destId="{0F5CB5F8-C449-44FE-AF70-F368EE626485}" srcOrd="0" destOrd="0" presId="urn:microsoft.com/office/officeart/2018/2/layout/IconLabelDescriptionList"/>
    <dgm:cxn modelId="{53E29CCA-D5C1-8742-9EB6-1FD22B93BD6F}" type="presParOf" srcId="{436C5583-CF2E-4F02-AFE2-C42F6D7C7093}" destId="{68A334D4-B3CA-4454-980F-AEFCC40B915D}" srcOrd="1" destOrd="0" presId="urn:microsoft.com/office/officeart/2018/2/layout/IconLabelDescriptionList"/>
    <dgm:cxn modelId="{B20B9E27-7324-D24C-9ED3-03DB972D9B03}" type="presParOf" srcId="{436C5583-CF2E-4F02-AFE2-C42F6D7C7093}" destId="{18B4ED4C-B910-4970-97B4-B2E6596A92CD}" srcOrd="2" destOrd="0" presId="urn:microsoft.com/office/officeart/2018/2/layout/IconLabelDescriptionList"/>
    <dgm:cxn modelId="{271F2882-BFE8-5140-A32F-B005FE3F1B91}" type="presParOf" srcId="{436C5583-CF2E-4F02-AFE2-C42F6D7C7093}" destId="{9E050762-D4F3-4DD6-A7EC-2AF8CEF3BF37}" srcOrd="3" destOrd="0" presId="urn:microsoft.com/office/officeart/2018/2/layout/IconLabelDescriptionList"/>
    <dgm:cxn modelId="{63C6CDA2-D157-D14E-A9AB-769E92275F56}" type="presParOf" srcId="{436C5583-CF2E-4F02-AFE2-C42F6D7C7093}" destId="{8911561A-E216-4973-B944-F00E20731E41}" srcOrd="4" destOrd="0" presId="urn:microsoft.com/office/officeart/2018/2/layout/IconLabelDescriptionList"/>
    <dgm:cxn modelId="{34A1E614-B5B1-A641-9648-D0C079E47785}" type="presParOf" srcId="{4B9A8937-F43C-42A9-9187-74D95A120A9C}" destId="{4C185CF1-0142-49D0-AC16-7A6644D70121}" srcOrd="1" destOrd="0" presId="urn:microsoft.com/office/officeart/2018/2/layout/IconLabelDescriptionList"/>
    <dgm:cxn modelId="{6A3479BB-C504-8C4D-9E2B-786F11EDDA29}" type="presParOf" srcId="{4B9A8937-F43C-42A9-9187-74D95A120A9C}" destId="{BA582EFA-1F61-4D56-A500-43BBC0AAABD2}" srcOrd="2" destOrd="0" presId="urn:microsoft.com/office/officeart/2018/2/layout/IconLabelDescriptionList"/>
    <dgm:cxn modelId="{4390F083-4805-EB4B-9517-0B61ECD6C0BC}" type="presParOf" srcId="{BA582EFA-1F61-4D56-A500-43BBC0AAABD2}" destId="{7493826B-9662-467D-88E4-9A221E206C8A}" srcOrd="0" destOrd="0" presId="urn:microsoft.com/office/officeart/2018/2/layout/IconLabelDescriptionList"/>
    <dgm:cxn modelId="{522F8B8C-5D83-134E-B37F-F0097340B9F0}" type="presParOf" srcId="{BA582EFA-1F61-4D56-A500-43BBC0AAABD2}" destId="{388E7C30-13D1-4451-B8A7-3455200B5664}" srcOrd="1" destOrd="0" presId="urn:microsoft.com/office/officeart/2018/2/layout/IconLabelDescriptionList"/>
    <dgm:cxn modelId="{58F51D65-63EC-E648-9C35-AF994AA2ADB4}" type="presParOf" srcId="{BA582EFA-1F61-4D56-A500-43BBC0AAABD2}" destId="{013D00DC-5C8A-427C-AE8B-2275458FC33F}" srcOrd="2" destOrd="0" presId="urn:microsoft.com/office/officeart/2018/2/layout/IconLabelDescriptionList"/>
    <dgm:cxn modelId="{C9F2BA03-34C5-B54E-B802-D656A6FBCB23}" type="presParOf" srcId="{BA582EFA-1F61-4D56-A500-43BBC0AAABD2}" destId="{05094A5C-0357-4AEE-98BF-2F1AB4083194}" srcOrd="3" destOrd="0" presId="urn:microsoft.com/office/officeart/2018/2/layout/IconLabelDescriptionList"/>
    <dgm:cxn modelId="{73DA4056-CDC3-EF41-8D7A-696E07FE16A7}" type="presParOf" srcId="{BA582EFA-1F61-4D56-A500-43BBC0AAABD2}" destId="{8A66C936-A4E3-4515-A2DB-A6F050AF88E0}" srcOrd="4" destOrd="0" presId="urn:microsoft.com/office/officeart/2018/2/layout/IconLabelDescriptionList"/>
    <dgm:cxn modelId="{E7CA4E77-E19B-A74A-95EF-69EA369CBECA}" type="presParOf" srcId="{4B9A8937-F43C-42A9-9187-74D95A120A9C}" destId="{8F55BDED-6EE2-4393-8A3B-9E28C20D2A19}" srcOrd="3" destOrd="0" presId="urn:microsoft.com/office/officeart/2018/2/layout/IconLabelDescriptionList"/>
    <dgm:cxn modelId="{ADDE721A-0E53-C748-855F-22C50B3C023D}" type="presParOf" srcId="{4B9A8937-F43C-42A9-9187-74D95A120A9C}" destId="{BFEA2303-2E66-455F-87CA-8FBB25CEC272}" srcOrd="4" destOrd="0" presId="urn:microsoft.com/office/officeart/2018/2/layout/IconLabelDescriptionList"/>
    <dgm:cxn modelId="{D03A9E87-A4D5-0A40-BB83-3B4E95A17F5E}" type="presParOf" srcId="{BFEA2303-2E66-455F-87CA-8FBB25CEC272}" destId="{E7BFE72A-CCB3-4A22-BDAA-469F3F57B004}" srcOrd="0" destOrd="0" presId="urn:microsoft.com/office/officeart/2018/2/layout/IconLabelDescriptionList"/>
    <dgm:cxn modelId="{2D533088-C0FA-9B42-ACEB-8A816BEEFCA7}" type="presParOf" srcId="{BFEA2303-2E66-455F-87CA-8FBB25CEC272}" destId="{98D3C3D0-74F2-4F90-B1D0-E9B60138EB05}" srcOrd="1" destOrd="0" presId="urn:microsoft.com/office/officeart/2018/2/layout/IconLabelDescriptionList"/>
    <dgm:cxn modelId="{C741A691-6BFD-6F4E-81DA-7CAC71E63CB7}" type="presParOf" srcId="{BFEA2303-2E66-455F-87CA-8FBB25CEC272}" destId="{91AE5291-A5F7-4069-AFC4-F921FB83F029}" srcOrd="2" destOrd="0" presId="urn:microsoft.com/office/officeart/2018/2/layout/IconLabelDescriptionList"/>
    <dgm:cxn modelId="{643B4D0F-2761-694A-B9E3-070F580FB5C9}" type="presParOf" srcId="{BFEA2303-2E66-455F-87CA-8FBB25CEC272}" destId="{74E99D6D-BAD5-4E64-8602-DEF58A8E0D5E}" srcOrd="3" destOrd="0" presId="urn:microsoft.com/office/officeart/2018/2/layout/IconLabelDescriptionList"/>
    <dgm:cxn modelId="{31B93DF9-0F41-9143-93FE-B3532AEE4DE3}" type="presParOf" srcId="{BFEA2303-2E66-455F-87CA-8FBB25CEC272}" destId="{FD6452E8-D19E-4597-92F0-A337228E14D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DDDD71-B55A-4F7D-80FB-83C4E9E5EEA7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BE4719F-6D4D-400A-BF3C-3838AEF06458}">
      <dgm:prSet custT="1"/>
      <dgm:spPr/>
      <dgm:t>
        <a:bodyPr/>
        <a:lstStyle/>
        <a:p>
          <a:r>
            <a:rPr lang="en-US" sz="2000" b="1" dirty="0">
              <a:latin typeface="Quicksand" pitchFamily="2" charset="0"/>
            </a:rPr>
            <a:t>Offer</a:t>
          </a:r>
        </a:p>
      </dgm:t>
    </dgm:pt>
    <dgm:pt modelId="{9ED348DC-38F2-4AA9-96D2-07EED234AC5A}" type="parTrans" cxnId="{6765C164-AAB2-4E28-BCE9-3619DC515D51}">
      <dgm:prSet/>
      <dgm:spPr/>
      <dgm:t>
        <a:bodyPr/>
        <a:lstStyle/>
        <a:p>
          <a:endParaRPr lang="en-US"/>
        </a:p>
      </dgm:t>
    </dgm:pt>
    <dgm:pt modelId="{29BE629B-C852-4BC6-A104-572305A4578C}" type="sibTrans" cxnId="{6765C164-AAB2-4E28-BCE9-3619DC515D51}">
      <dgm:prSet/>
      <dgm:spPr/>
      <dgm:t>
        <a:bodyPr/>
        <a:lstStyle/>
        <a:p>
          <a:endParaRPr lang="en-US"/>
        </a:p>
      </dgm:t>
    </dgm:pt>
    <dgm:pt modelId="{9F07C707-F35C-4D14-8935-3DE12A35CF68}">
      <dgm:prSet custT="1"/>
      <dgm:spPr/>
      <dgm:t>
        <a:bodyPr/>
        <a:lstStyle/>
        <a:p>
          <a:r>
            <a:rPr lang="en-US" sz="1800" b="1" dirty="0">
              <a:latin typeface="Quicksand" pitchFamily="2" charset="0"/>
            </a:rPr>
            <a:t>Offer fair wages and benefits</a:t>
          </a:r>
        </a:p>
      </dgm:t>
    </dgm:pt>
    <dgm:pt modelId="{30BA5569-A988-40BF-82C0-CA36C3265123}" type="parTrans" cxnId="{74C97C88-A275-406E-BBD6-9CA87831668E}">
      <dgm:prSet/>
      <dgm:spPr/>
      <dgm:t>
        <a:bodyPr/>
        <a:lstStyle/>
        <a:p>
          <a:endParaRPr lang="en-US"/>
        </a:p>
      </dgm:t>
    </dgm:pt>
    <dgm:pt modelId="{F3912488-D520-446F-82E8-E5751633BE8E}" type="sibTrans" cxnId="{74C97C88-A275-406E-BBD6-9CA87831668E}">
      <dgm:prSet/>
      <dgm:spPr/>
      <dgm:t>
        <a:bodyPr/>
        <a:lstStyle/>
        <a:p>
          <a:endParaRPr lang="en-US"/>
        </a:p>
      </dgm:t>
    </dgm:pt>
    <dgm:pt modelId="{B5751AAA-D6BE-467E-BECC-32D0279194C7}">
      <dgm:prSet custT="1"/>
      <dgm:spPr/>
      <dgm:t>
        <a:bodyPr/>
        <a:lstStyle/>
        <a:p>
          <a:r>
            <a:rPr lang="en-US" sz="1600" dirty="0">
              <a:latin typeface="Quicksand" pitchFamily="2" charset="0"/>
            </a:rPr>
            <a:t>Ensure salaries are commensurate with the importance and risk of the job</a:t>
          </a:r>
        </a:p>
      </dgm:t>
    </dgm:pt>
    <dgm:pt modelId="{00EAB7BD-A95C-4244-A4E5-658D93F9CF0F}" type="parTrans" cxnId="{9D50C6F5-7E35-49EB-AE7F-61A3E358772F}">
      <dgm:prSet/>
      <dgm:spPr/>
      <dgm:t>
        <a:bodyPr/>
        <a:lstStyle/>
        <a:p>
          <a:endParaRPr lang="en-US"/>
        </a:p>
      </dgm:t>
    </dgm:pt>
    <dgm:pt modelId="{E56E196D-9E98-41CB-978F-7A4FF13CB519}" type="sibTrans" cxnId="{9D50C6F5-7E35-49EB-AE7F-61A3E358772F}">
      <dgm:prSet/>
      <dgm:spPr/>
      <dgm:t>
        <a:bodyPr/>
        <a:lstStyle/>
        <a:p>
          <a:endParaRPr lang="en-US"/>
        </a:p>
      </dgm:t>
    </dgm:pt>
    <dgm:pt modelId="{0C4D9AEA-B136-47C0-9931-FD1B39FFF8BE}">
      <dgm:prSet custT="1"/>
      <dgm:spPr/>
      <dgm:t>
        <a:bodyPr/>
        <a:lstStyle/>
        <a:p>
          <a:r>
            <a:rPr lang="en-US" sz="1600" dirty="0">
              <a:latin typeface="Quicksand" pitchFamily="2" charset="0"/>
            </a:rPr>
            <a:t>Provide healthcare, retirement, and other essential benefits</a:t>
          </a:r>
        </a:p>
      </dgm:t>
    </dgm:pt>
    <dgm:pt modelId="{DB2ED089-7CCB-4682-8C37-9AD2DCC4D116}" type="parTrans" cxnId="{208CC88F-6893-48E4-83AF-19D37DE36708}">
      <dgm:prSet/>
      <dgm:spPr/>
      <dgm:t>
        <a:bodyPr/>
        <a:lstStyle/>
        <a:p>
          <a:endParaRPr lang="en-US"/>
        </a:p>
      </dgm:t>
    </dgm:pt>
    <dgm:pt modelId="{7E070C72-A66E-446C-95E4-AADD3F7C40FE}" type="sibTrans" cxnId="{208CC88F-6893-48E4-83AF-19D37DE36708}">
      <dgm:prSet/>
      <dgm:spPr/>
      <dgm:t>
        <a:bodyPr/>
        <a:lstStyle/>
        <a:p>
          <a:endParaRPr lang="en-US"/>
        </a:p>
      </dgm:t>
    </dgm:pt>
    <dgm:pt modelId="{FA430C0A-1988-4707-92A1-342A23CCFF6C}">
      <dgm:prSet custT="1"/>
      <dgm:spPr/>
      <dgm:t>
        <a:bodyPr/>
        <a:lstStyle/>
        <a:p>
          <a:r>
            <a:rPr lang="en-US" sz="2000" b="1">
              <a:latin typeface="Quicksand" pitchFamily="2" charset="0"/>
            </a:rPr>
            <a:t>Encourage</a:t>
          </a:r>
        </a:p>
      </dgm:t>
    </dgm:pt>
    <dgm:pt modelId="{83D7C2E6-5263-4727-928F-8C6119C7C787}" type="parTrans" cxnId="{9914A467-8A8C-4DEB-8E1C-49C9CF7D17F6}">
      <dgm:prSet/>
      <dgm:spPr/>
      <dgm:t>
        <a:bodyPr/>
        <a:lstStyle/>
        <a:p>
          <a:endParaRPr lang="en-US"/>
        </a:p>
      </dgm:t>
    </dgm:pt>
    <dgm:pt modelId="{FB7A10FE-7489-4691-8032-A5FD2F392D99}" type="sibTrans" cxnId="{9914A467-8A8C-4DEB-8E1C-49C9CF7D17F6}">
      <dgm:prSet/>
      <dgm:spPr/>
      <dgm:t>
        <a:bodyPr/>
        <a:lstStyle/>
        <a:p>
          <a:endParaRPr lang="en-US"/>
        </a:p>
      </dgm:t>
    </dgm:pt>
    <dgm:pt modelId="{6327F039-3975-4290-A6CC-EDD0429A427A}">
      <dgm:prSet custT="1"/>
      <dgm:spPr/>
      <dgm:t>
        <a:bodyPr/>
        <a:lstStyle/>
        <a:p>
          <a:r>
            <a:rPr lang="en-US" sz="1800" b="1" dirty="0">
              <a:latin typeface="Quicksand" pitchFamily="2" charset="0"/>
            </a:rPr>
            <a:t>Encourage job stability and security</a:t>
          </a:r>
        </a:p>
      </dgm:t>
    </dgm:pt>
    <dgm:pt modelId="{A606F929-E8E3-4A83-83FD-80A08DC4FB4F}" type="parTrans" cxnId="{BC55FD79-597D-47DA-A16C-31D64EFB1C62}">
      <dgm:prSet/>
      <dgm:spPr/>
      <dgm:t>
        <a:bodyPr/>
        <a:lstStyle/>
        <a:p>
          <a:endParaRPr lang="en-US"/>
        </a:p>
      </dgm:t>
    </dgm:pt>
    <dgm:pt modelId="{588ADAE5-8B18-407B-9259-A478ABE31886}" type="sibTrans" cxnId="{BC55FD79-597D-47DA-A16C-31D64EFB1C62}">
      <dgm:prSet/>
      <dgm:spPr/>
      <dgm:t>
        <a:bodyPr/>
        <a:lstStyle/>
        <a:p>
          <a:endParaRPr lang="en-US"/>
        </a:p>
      </dgm:t>
    </dgm:pt>
    <dgm:pt modelId="{AD0B2F93-42CD-4E6F-8108-4AF9DA1AFA44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Transition from daily wage or temporary contracts to permanent employment</a:t>
          </a:r>
        </a:p>
      </dgm:t>
    </dgm:pt>
    <dgm:pt modelId="{0BAFA44F-B248-41D5-9ECB-72F123E4C3FE}" type="parTrans" cxnId="{C7BC27F3-C5F3-4EA3-AE6F-F32082D07E71}">
      <dgm:prSet/>
      <dgm:spPr/>
      <dgm:t>
        <a:bodyPr/>
        <a:lstStyle/>
        <a:p>
          <a:endParaRPr lang="en-US"/>
        </a:p>
      </dgm:t>
    </dgm:pt>
    <dgm:pt modelId="{BC9F32F2-5214-4619-8B41-01F7459EDA40}" type="sibTrans" cxnId="{C7BC27F3-C5F3-4EA3-AE6F-F32082D07E71}">
      <dgm:prSet/>
      <dgm:spPr/>
      <dgm:t>
        <a:bodyPr/>
        <a:lstStyle/>
        <a:p>
          <a:endParaRPr lang="en-US"/>
        </a:p>
      </dgm:t>
    </dgm:pt>
    <dgm:pt modelId="{4CA31B1C-3936-41EF-BB4B-8EFEB08E5CF4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Implement clear and transparent promotion pathways</a:t>
          </a:r>
        </a:p>
      </dgm:t>
    </dgm:pt>
    <dgm:pt modelId="{96E72BEB-D8DD-4DA0-92BA-18FC777ED84C}" type="parTrans" cxnId="{DED3DD77-FAF9-46F2-BEFA-5DDAFC23B5F9}">
      <dgm:prSet/>
      <dgm:spPr/>
      <dgm:t>
        <a:bodyPr/>
        <a:lstStyle/>
        <a:p>
          <a:endParaRPr lang="en-US"/>
        </a:p>
      </dgm:t>
    </dgm:pt>
    <dgm:pt modelId="{1902971F-8D32-40EE-B1CB-6889A6850193}" type="sibTrans" cxnId="{DED3DD77-FAF9-46F2-BEFA-5DDAFC23B5F9}">
      <dgm:prSet/>
      <dgm:spPr/>
      <dgm:t>
        <a:bodyPr/>
        <a:lstStyle/>
        <a:p>
          <a:endParaRPr lang="en-US"/>
        </a:p>
      </dgm:t>
    </dgm:pt>
    <dgm:pt modelId="{02B95CCF-52D8-4F57-AADC-1A962693E0F8}">
      <dgm:prSet custT="1"/>
      <dgm:spPr/>
      <dgm:t>
        <a:bodyPr/>
        <a:lstStyle/>
        <a:p>
          <a:r>
            <a:rPr lang="en-US" sz="2000" b="1">
              <a:latin typeface="Quicksand" pitchFamily="2" charset="0"/>
            </a:rPr>
            <a:t>Support</a:t>
          </a:r>
        </a:p>
      </dgm:t>
    </dgm:pt>
    <dgm:pt modelId="{26BDC6AD-9584-4F33-9466-97C885829A46}" type="parTrans" cxnId="{C5D6D639-ED47-4DAF-AF66-6144932539C6}">
      <dgm:prSet/>
      <dgm:spPr/>
      <dgm:t>
        <a:bodyPr/>
        <a:lstStyle/>
        <a:p>
          <a:endParaRPr lang="en-US"/>
        </a:p>
      </dgm:t>
    </dgm:pt>
    <dgm:pt modelId="{A94EFA09-EAD1-412B-8C69-BDF03B2DDD40}" type="sibTrans" cxnId="{C5D6D639-ED47-4DAF-AF66-6144932539C6}">
      <dgm:prSet/>
      <dgm:spPr/>
      <dgm:t>
        <a:bodyPr/>
        <a:lstStyle/>
        <a:p>
          <a:endParaRPr lang="en-US"/>
        </a:p>
      </dgm:t>
    </dgm:pt>
    <dgm:pt modelId="{E053C150-6AF2-434B-BFAF-87218EAE7938}">
      <dgm:prSet custT="1"/>
      <dgm:spPr/>
      <dgm:t>
        <a:bodyPr/>
        <a:lstStyle/>
        <a:p>
          <a:r>
            <a:rPr lang="en-US" sz="1800" b="1" dirty="0">
              <a:latin typeface="Quicksand" pitchFamily="2" charset="0"/>
            </a:rPr>
            <a:t>Support access to essential services</a:t>
          </a:r>
        </a:p>
      </dgm:t>
    </dgm:pt>
    <dgm:pt modelId="{2E2089E6-00FC-47CA-8027-C6185284BABE}" type="parTrans" cxnId="{B9753444-2FEC-41D2-AB6D-48968C660C87}">
      <dgm:prSet/>
      <dgm:spPr/>
      <dgm:t>
        <a:bodyPr/>
        <a:lstStyle/>
        <a:p>
          <a:endParaRPr lang="en-US"/>
        </a:p>
      </dgm:t>
    </dgm:pt>
    <dgm:pt modelId="{753F987B-CE49-40E7-B768-A0A650DD40A7}" type="sibTrans" cxnId="{B9753444-2FEC-41D2-AB6D-48968C660C87}">
      <dgm:prSet/>
      <dgm:spPr/>
      <dgm:t>
        <a:bodyPr/>
        <a:lstStyle/>
        <a:p>
          <a:endParaRPr lang="en-US"/>
        </a:p>
      </dgm:t>
    </dgm:pt>
    <dgm:pt modelId="{7EAFE238-6400-48BA-92C4-30DFE525D1F7}">
      <dgm:prSet custT="1"/>
      <dgm:spPr/>
      <dgm:t>
        <a:bodyPr/>
        <a:lstStyle/>
        <a:p>
          <a:r>
            <a:rPr lang="en-US" sz="1600" dirty="0">
              <a:latin typeface="Quicksand" pitchFamily="2" charset="0"/>
            </a:rPr>
            <a:t>Offer educational and vocational training opportunities</a:t>
          </a:r>
        </a:p>
      </dgm:t>
    </dgm:pt>
    <dgm:pt modelId="{397CE723-E3E8-4C2E-BB34-28252C8DC22A}" type="parTrans" cxnId="{BD573163-299A-4CE5-9912-AE4801195AAB}">
      <dgm:prSet/>
      <dgm:spPr/>
      <dgm:t>
        <a:bodyPr/>
        <a:lstStyle/>
        <a:p>
          <a:endParaRPr lang="en-US"/>
        </a:p>
      </dgm:t>
    </dgm:pt>
    <dgm:pt modelId="{6CA01337-3DBE-4B01-9537-A80D4D1887E5}" type="sibTrans" cxnId="{BD573163-299A-4CE5-9912-AE4801195AAB}">
      <dgm:prSet/>
      <dgm:spPr/>
      <dgm:t>
        <a:bodyPr/>
        <a:lstStyle/>
        <a:p>
          <a:endParaRPr lang="en-US"/>
        </a:p>
      </dgm:t>
    </dgm:pt>
    <dgm:pt modelId="{AA590F34-4385-4E9D-8500-984FF0D752DD}">
      <dgm:prSet custT="1"/>
      <dgm:spPr/>
      <dgm:t>
        <a:bodyPr/>
        <a:lstStyle/>
        <a:p>
          <a:r>
            <a:rPr lang="en-US" sz="1600" dirty="0">
              <a:latin typeface="Quicksand" pitchFamily="2" charset="0"/>
            </a:rPr>
            <a:t>Provide assistance with housing, transportation, and childcare</a:t>
          </a:r>
        </a:p>
      </dgm:t>
    </dgm:pt>
    <dgm:pt modelId="{067C3FEA-7D47-4EF4-805D-C57D1E4488E4}" type="parTrans" cxnId="{CA7D7EFF-D27A-416A-BF7B-6CF8FC299992}">
      <dgm:prSet/>
      <dgm:spPr/>
      <dgm:t>
        <a:bodyPr/>
        <a:lstStyle/>
        <a:p>
          <a:endParaRPr lang="en-US"/>
        </a:p>
      </dgm:t>
    </dgm:pt>
    <dgm:pt modelId="{FEF34615-0AD5-43F7-8FCE-D525A07A087B}" type="sibTrans" cxnId="{CA7D7EFF-D27A-416A-BF7B-6CF8FC299992}">
      <dgm:prSet/>
      <dgm:spPr/>
      <dgm:t>
        <a:bodyPr/>
        <a:lstStyle/>
        <a:p>
          <a:endParaRPr lang="en-US"/>
        </a:p>
      </dgm:t>
    </dgm:pt>
    <dgm:pt modelId="{73D90C59-770C-DF47-BA95-6497CD2425DE}" type="pres">
      <dgm:prSet presAssocID="{ECDDDD71-B55A-4F7D-80FB-83C4E9E5EEA7}" presName="Name0" presStyleCnt="0">
        <dgm:presLayoutVars>
          <dgm:dir/>
          <dgm:animLvl val="lvl"/>
          <dgm:resizeHandles val="exact"/>
        </dgm:presLayoutVars>
      </dgm:prSet>
      <dgm:spPr/>
    </dgm:pt>
    <dgm:pt modelId="{9C8B1E70-0C97-C646-8781-5A0C2AEEA263}" type="pres">
      <dgm:prSet presAssocID="{0BE4719F-6D4D-400A-BF3C-3838AEF06458}" presName="composite" presStyleCnt="0"/>
      <dgm:spPr/>
    </dgm:pt>
    <dgm:pt modelId="{E132975F-9F31-F149-993E-4F3FC2817314}" type="pres">
      <dgm:prSet presAssocID="{0BE4719F-6D4D-400A-BF3C-3838AEF06458}" presName="parTx" presStyleLbl="alignNode1" presStyleIdx="0" presStyleCnt="3">
        <dgm:presLayoutVars>
          <dgm:chMax val="0"/>
          <dgm:chPref val="0"/>
        </dgm:presLayoutVars>
      </dgm:prSet>
      <dgm:spPr/>
    </dgm:pt>
    <dgm:pt modelId="{34DA2D9A-006E-5E42-8CBC-8B0A289010FB}" type="pres">
      <dgm:prSet presAssocID="{0BE4719F-6D4D-400A-BF3C-3838AEF06458}" presName="desTx" presStyleLbl="alignAccFollowNode1" presStyleIdx="0" presStyleCnt="3">
        <dgm:presLayoutVars/>
      </dgm:prSet>
      <dgm:spPr/>
    </dgm:pt>
    <dgm:pt modelId="{3F69FF0E-5272-F446-8F59-56BB0E0A003B}" type="pres">
      <dgm:prSet presAssocID="{29BE629B-C852-4BC6-A104-572305A4578C}" presName="space" presStyleCnt="0"/>
      <dgm:spPr/>
    </dgm:pt>
    <dgm:pt modelId="{9EE14F19-DE66-604F-B743-636DFF5FF3CC}" type="pres">
      <dgm:prSet presAssocID="{FA430C0A-1988-4707-92A1-342A23CCFF6C}" presName="composite" presStyleCnt="0"/>
      <dgm:spPr/>
    </dgm:pt>
    <dgm:pt modelId="{3AC182A3-D596-8047-B8DF-DD7EFA70B7CA}" type="pres">
      <dgm:prSet presAssocID="{FA430C0A-1988-4707-92A1-342A23CCFF6C}" presName="parTx" presStyleLbl="alignNode1" presStyleIdx="1" presStyleCnt="3">
        <dgm:presLayoutVars>
          <dgm:chMax val="0"/>
          <dgm:chPref val="0"/>
        </dgm:presLayoutVars>
      </dgm:prSet>
      <dgm:spPr/>
    </dgm:pt>
    <dgm:pt modelId="{588AFCF8-D6C1-7140-99A9-449C6841F778}" type="pres">
      <dgm:prSet presAssocID="{FA430C0A-1988-4707-92A1-342A23CCFF6C}" presName="desTx" presStyleLbl="alignAccFollowNode1" presStyleIdx="1" presStyleCnt="3">
        <dgm:presLayoutVars/>
      </dgm:prSet>
      <dgm:spPr/>
    </dgm:pt>
    <dgm:pt modelId="{75A062B7-A15F-F349-98BE-4C52976CC7AB}" type="pres">
      <dgm:prSet presAssocID="{FB7A10FE-7489-4691-8032-A5FD2F392D99}" presName="space" presStyleCnt="0"/>
      <dgm:spPr/>
    </dgm:pt>
    <dgm:pt modelId="{F42EFB17-7AA3-A346-AF31-D3718BCC5CE1}" type="pres">
      <dgm:prSet presAssocID="{02B95CCF-52D8-4F57-AADC-1A962693E0F8}" presName="composite" presStyleCnt="0"/>
      <dgm:spPr/>
    </dgm:pt>
    <dgm:pt modelId="{E42F94D2-BA2E-6B4C-8B3B-3682ADADD333}" type="pres">
      <dgm:prSet presAssocID="{02B95CCF-52D8-4F57-AADC-1A962693E0F8}" presName="parTx" presStyleLbl="alignNode1" presStyleIdx="2" presStyleCnt="3">
        <dgm:presLayoutVars>
          <dgm:chMax val="0"/>
          <dgm:chPref val="0"/>
        </dgm:presLayoutVars>
      </dgm:prSet>
      <dgm:spPr/>
    </dgm:pt>
    <dgm:pt modelId="{BBCED280-A420-434B-A476-18A2E94D00E8}" type="pres">
      <dgm:prSet presAssocID="{02B95CCF-52D8-4F57-AADC-1A962693E0F8}" presName="desTx" presStyleLbl="alignAccFollowNode1" presStyleIdx="2" presStyleCnt="3">
        <dgm:presLayoutVars/>
      </dgm:prSet>
      <dgm:spPr/>
    </dgm:pt>
  </dgm:ptLst>
  <dgm:cxnLst>
    <dgm:cxn modelId="{FF5DD108-E97F-BD41-936F-FE7B58731908}" type="presOf" srcId="{ECDDDD71-B55A-4F7D-80FB-83C4E9E5EEA7}" destId="{73D90C59-770C-DF47-BA95-6497CD2425DE}" srcOrd="0" destOrd="0" presId="urn:microsoft.com/office/officeart/2016/7/layout/HorizontalActionList"/>
    <dgm:cxn modelId="{91DCA80F-114B-184D-B46F-A0BAFC3CA700}" type="presOf" srcId="{0BE4719F-6D4D-400A-BF3C-3838AEF06458}" destId="{E132975F-9F31-F149-993E-4F3FC2817314}" srcOrd="0" destOrd="0" presId="urn:microsoft.com/office/officeart/2016/7/layout/HorizontalActionList"/>
    <dgm:cxn modelId="{B682DA1B-B413-B240-A5BB-5F2520135230}" type="presOf" srcId="{02B95CCF-52D8-4F57-AADC-1A962693E0F8}" destId="{E42F94D2-BA2E-6B4C-8B3B-3682ADADD333}" srcOrd="0" destOrd="0" presId="urn:microsoft.com/office/officeart/2016/7/layout/HorizontalActionList"/>
    <dgm:cxn modelId="{C5D6D639-ED47-4DAF-AF66-6144932539C6}" srcId="{ECDDDD71-B55A-4F7D-80FB-83C4E9E5EEA7}" destId="{02B95CCF-52D8-4F57-AADC-1A962693E0F8}" srcOrd="2" destOrd="0" parTransId="{26BDC6AD-9584-4F33-9466-97C885829A46}" sibTransId="{A94EFA09-EAD1-412B-8C69-BDF03B2DDD40}"/>
    <dgm:cxn modelId="{BD573163-299A-4CE5-9912-AE4801195AAB}" srcId="{E053C150-6AF2-434B-BFAF-87218EAE7938}" destId="{7EAFE238-6400-48BA-92C4-30DFE525D1F7}" srcOrd="0" destOrd="0" parTransId="{397CE723-E3E8-4C2E-BB34-28252C8DC22A}" sibTransId="{6CA01337-3DBE-4B01-9537-A80D4D1887E5}"/>
    <dgm:cxn modelId="{B9753444-2FEC-41D2-AB6D-48968C660C87}" srcId="{02B95CCF-52D8-4F57-AADC-1A962693E0F8}" destId="{E053C150-6AF2-434B-BFAF-87218EAE7938}" srcOrd="0" destOrd="0" parTransId="{2E2089E6-00FC-47CA-8027-C6185284BABE}" sibTransId="{753F987B-CE49-40E7-B768-A0A650DD40A7}"/>
    <dgm:cxn modelId="{6765C164-AAB2-4E28-BCE9-3619DC515D51}" srcId="{ECDDDD71-B55A-4F7D-80FB-83C4E9E5EEA7}" destId="{0BE4719F-6D4D-400A-BF3C-3838AEF06458}" srcOrd="0" destOrd="0" parTransId="{9ED348DC-38F2-4AA9-96D2-07EED234AC5A}" sibTransId="{29BE629B-C852-4BC6-A104-572305A4578C}"/>
    <dgm:cxn modelId="{9914A467-8A8C-4DEB-8E1C-49C9CF7D17F6}" srcId="{ECDDDD71-B55A-4F7D-80FB-83C4E9E5EEA7}" destId="{FA430C0A-1988-4707-92A1-342A23CCFF6C}" srcOrd="1" destOrd="0" parTransId="{83D7C2E6-5263-4727-928F-8C6119C7C787}" sibTransId="{FB7A10FE-7489-4691-8032-A5FD2F392D99}"/>
    <dgm:cxn modelId="{03557B72-24F5-C546-AC19-8BCC8C87D346}" type="presOf" srcId="{FA430C0A-1988-4707-92A1-342A23CCFF6C}" destId="{3AC182A3-D596-8047-B8DF-DD7EFA70B7CA}" srcOrd="0" destOrd="0" presId="urn:microsoft.com/office/officeart/2016/7/layout/HorizontalActionList"/>
    <dgm:cxn modelId="{EAABF474-1F38-0C4F-A411-BEEACBC6DB56}" type="presOf" srcId="{AA590F34-4385-4E9D-8500-984FF0D752DD}" destId="{BBCED280-A420-434B-A476-18A2E94D00E8}" srcOrd="0" destOrd="2" presId="urn:microsoft.com/office/officeart/2016/7/layout/HorizontalActionList"/>
    <dgm:cxn modelId="{DED3DD77-FAF9-46F2-BEFA-5DDAFC23B5F9}" srcId="{6327F039-3975-4290-A6CC-EDD0429A427A}" destId="{4CA31B1C-3936-41EF-BB4B-8EFEB08E5CF4}" srcOrd="1" destOrd="0" parTransId="{96E72BEB-D8DD-4DA0-92BA-18FC777ED84C}" sibTransId="{1902971F-8D32-40EE-B1CB-6889A6850193}"/>
    <dgm:cxn modelId="{BC55FD79-597D-47DA-A16C-31D64EFB1C62}" srcId="{FA430C0A-1988-4707-92A1-342A23CCFF6C}" destId="{6327F039-3975-4290-A6CC-EDD0429A427A}" srcOrd="0" destOrd="0" parTransId="{A606F929-E8E3-4A83-83FD-80A08DC4FB4F}" sibTransId="{588ADAE5-8B18-407B-9259-A478ABE31886}"/>
    <dgm:cxn modelId="{7AF47181-95ED-BC42-A47F-E9669BAA7822}" type="presOf" srcId="{6327F039-3975-4290-A6CC-EDD0429A427A}" destId="{588AFCF8-D6C1-7140-99A9-449C6841F778}" srcOrd="0" destOrd="0" presId="urn:microsoft.com/office/officeart/2016/7/layout/HorizontalActionList"/>
    <dgm:cxn modelId="{74C97C88-A275-406E-BBD6-9CA87831668E}" srcId="{0BE4719F-6D4D-400A-BF3C-3838AEF06458}" destId="{9F07C707-F35C-4D14-8935-3DE12A35CF68}" srcOrd="0" destOrd="0" parTransId="{30BA5569-A988-40BF-82C0-CA36C3265123}" sibTransId="{F3912488-D520-446F-82E8-E5751633BE8E}"/>
    <dgm:cxn modelId="{22B0A08B-5C03-AF43-9D5B-02912F089CAD}" type="presOf" srcId="{AD0B2F93-42CD-4E6F-8108-4AF9DA1AFA44}" destId="{588AFCF8-D6C1-7140-99A9-449C6841F778}" srcOrd="0" destOrd="1" presId="urn:microsoft.com/office/officeart/2016/7/layout/HorizontalActionList"/>
    <dgm:cxn modelId="{208CC88F-6893-48E4-83AF-19D37DE36708}" srcId="{9F07C707-F35C-4D14-8935-3DE12A35CF68}" destId="{0C4D9AEA-B136-47C0-9931-FD1B39FFF8BE}" srcOrd="1" destOrd="0" parTransId="{DB2ED089-7CCB-4682-8C37-9AD2DCC4D116}" sibTransId="{7E070C72-A66E-446C-95E4-AADD3F7C40FE}"/>
    <dgm:cxn modelId="{5F4D3994-766B-8F4D-8813-D7757FCCE610}" type="presOf" srcId="{E053C150-6AF2-434B-BFAF-87218EAE7938}" destId="{BBCED280-A420-434B-A476-18A2E94D00E8}" srcOrd="0" destOrd="0" presId="urn:microsoft.com/office/officeart/2016/7/layout/HorizontalActionList"/>
    <dgm:cxn modelId="{90E9F4A1-DD36-404A-87ED-C12CBFF98C70}" type="presOf" srcId="{9F07C707-F35C-4D14-8935-3DE12A35CF68}" destId="{34DA2D9A-006E-5E42-8CBC-8B0A289010FB}" srcOrd="0" destOrd="0" presId="urn:microsoft.com/office/officeart/2016/7/layout/HorizontalActionList"/>
    <dgm:cxn modelId="{B9AC81CD-F6C2-FC4A-86C4-356066BA7B59}" type="presOf" srcId="{7EAFE238-6400-48BA-92C4-30DFE525D1F7}" destId="{BBCED280-A420-434B-A476-18A2E94D00E8}" srcOrd="0" destOrd="1" presId="urn:microsoft.com/office/officeart/2016/7/layout/HorizontalActionList"/>
    <dgm:cxn modelId="{68F6EFE3-09B2-A44C-AFAD-9019F891B7D7}" type="presOf" srcId="{B5751AAA-D6BE-467E-BECC-32D0279194C7}" destId="{34DA2D9A-006E-5E42-8CBC-8B0A289010FB}" srcOrd="0" destOrd="1" presId="urn:microsoft.com/office/officeart/2016/7/layout/HorizontalActionList"/>
    <dgm:cxn modelId="{0A4E35E8-1C05-9145-979A-64F9A8E446C9}" type="presOf" srcId="{0C4D9AEA-B136-47C0-9931-FD1B39FFF8BE}" destId="{34DA2D9A-006E-5E42-8CBC-8B0A289010FB}" srcOrd="0" destOrd="2" presId="urn:microsoft.com/office/officeart/2016/7/layout/HorizontalActionList"/>
    <dgm:cxn modelId="{C7BC27F3-C5F3-4EA3-AE6F-F32082D07E71}" srcId="{6327F039-3975-4290-A6CC-EDD0429A427A}" destId="{AD0B2F93-42CD-4E6F-8108-4AF9DA1AFA44}" srcOrd="0" destOrd="0" parTransId="{0BAFA44F-B248-41D5-9ECB-72F123E4C3FE}" sibTransId="{BC9F32F2-5214-4619-8B41-01F7459EDA40}"/>
    <dgm:cxn modelId="{9D50C6F5-7E35-49EB-AE7F-61A3E358772F}" srcId="{9F07C707-F35C-4D14-8935-3DE12A35CF68}" destId="{B5751AAA-D6BE-467E-BECC-32D0279194C7}" srcOrd="0" destOrd="0" parTransId="{00EAB7BD-A95C-4244-A4E5-658D93F9CF0F}" sibTransId="{E56E196D-9E98-41CB-978F-7A4FF13CB519}"/>
    <dgm:cxn modelId="{DEE5A4F6-1979-114A-8438-98DEA6D98A37}" type="presOf" srcId="{4CA31B1C-3936-41EF-BB4B-8EFEB08E5CF4}" destId="{588AFCF8-D6C1-7140-99A9-449C6841F778}" srcOrd="0" destOrd="2" presId="urn:microsoft.com/office/officeart/2016/7/layout/HorizontalActionList"/>
    <dgm:cxn modelId="{CA7D7EFF-D27A-416A-BF7B-6CF8FC299992}" srcId="{E053C150-6AF2-434B-BFAF-87218EAE7938}" destId="{AA590F34-4385-4E9D-8500-984FF0D752DD}" srcOrd="1" destOrd="0" parTransId="{067C3FEA-7D47-4EF4-805D-C57D1E4488E4}" sibTransId="{FEF34615-0AD5-43F7-8FCE-D525A07A087B}"/>
    <dgm:cxn modelId="{F09E2AF9-7C72-8D46-A00C-51469BB92A78}" type="presParOf" srcId="{73D90C59-770C-DF47-BA95-6497CD2425DE}" destId="{9C8B1E70-0C97-C646-8781-5A0C2AEEA263}" srcOrd="0" destOrd="0" presId="urn:microsoft.com/office/officeart/2016/7/layout/HorizontalActionList"/>
    <dgm:cxn modelId="{C9BD351E-3F8F-DC4B-BDBB-FDFFE5DBA893}" type="presParOf" srcId="{9C8B1E70-0C97-C646-8781-5A0C2AEEA263}" destId="{E132975F-9F31-F149-993E-4F3FC2817314}" srcOrd="0" destOrd="0" presId="urn:microsoft.com/office/officeart/2016/7/layout/HorizontalActionList"/>
    <dgm:cxn modelId="{4AEB8E65-DE3D-0E4E-95B7-CC5CBFBBF18C}" type="presParOf" srcId="{9C8B1E70-0C97-C646-8781-5A0C2AEEA263}" destId="{34DA2D9A-006E-5E42-8CBC-8B0A289010FB}" srcOrd="1" destOrd="0" presId="urn:microsoft.com/office/officeart/2016/7/layout/HorizontalActionList"/>
    <dgm:cxn modelId="{717BE4DF-07A5-3F4D-9375-B2B3BDBF1657}" type="presParOf" srcId="{73D90C59-770C-DF47-BA95-6497CD2425DE}" destId="{3F69FF0E-5272-F446-8F59-56BB0E0A003B}" srcOrd="1" destOrd="0" presId="urn:microsoft.com/office/officeart/2016/7/layout/HorizontalActionList"/>
    <dgm:cxn modelId="{F802A83C-5FDB-0F41-B14E-56984824D227}" type="presParOf" srcId="{73D90C59-770C-DF47-BA95-6497CD2425DE}" destId="{9EE14F19-DE66-604F-B743-636DFF5FF3CC}" srcOrd="2" destOrd="0" presId="urn:microsoft.com/office/officeart/2016/7/layout/HorizontalActionList"/>
    <dgm:cxn modelId="{DDB4A06E-F20F-5845-B971-B96A549D910A}" type="presParOf" srcId="{9EE14F19-DE66-604F-B743-636DFF5FF3CC}" destId="{3AC182A3-D596-8047-B8DF-DD7EFA70B7CA}" srcOrd="0" destOrd="0" presId="urn:microsoft.com/office/officeart/2016/7/layout/HorizontalActionList"/>
    <dgm:cxn modelId="{17A20F81-D58D-2640-B967-7DD4E34A4E81}" type="presParOf" srcId="{9EE14F19-DE66-604F-B743-636DFF5FF3CC}" destId="{588AFCF8-D6C1-7140-99A9-449C6841F778}" srcOrd="1" destOrd="0" presId="urn:microsoft.com/office/officeart/2016/7/layout/HorizontalActionList"/>
    <dgm:cxn modelId="{0E657CBA-BBEF-7E4F-91DB-4B11DA8CA46E}" type="presParOf" srcId="{73D90C59-770C-DF47-BA95-6497CD2425DE}" destId="{75A062B7-A15F-F349-98BE-4C52976CC7AB}" srcOrd="3" destOrd="0" presId="urn:microsoft.com/office/officeart/2016/7/layout/HorizontalActionList"/>
    <dgm:cxn modelId="{7D386B3B-3F1D-8940-89B7-C67929304779}" type="presParOf" srcId="{73D90C59-770C-DF47-BA95-6497CD2425DE}" destId="{F42EFB17-7AA3-A346-AF31-D3718BCC5CE1}" srcOrd="4" destOrd="0" presId="urn:microsoft.com/office/officeart/2016/7/layout/HorizontalActionList"/>
    <dgm:cxn modelId="{92B14635-22D9-BF42-B82F-64F7C24BE1AF}" type="presParOf" srcId="{F42EFB17-7AA3-A346-AF31-D3718BCC5CE1}" destId="{E42F94D2-BA2E-6B4C-8B3B-3682ADADD333}" srcOrd="0" destOrd="0" presId="urn:microsoft.com/office/officeart/2016/7/layout/HorizontalActionList"/>
    <dgm:cxn modelId="{C328C5D0-7224-6F49-9D42-C6582951A488}" type="presParOf" srcId="{F42EFB17-7AA3-A346-AF31-D3718BCC5CE1}" destId="{BBCED280-A420-434B-A476-18A2E94D00E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FDEE44-563A-427D-893A-5D4D7592BC2C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8979B7-F4D5-494A-BAB2-FFDFA5FEC7BC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sz="2000" dirty="0">
              <a:latin typeface="Quicksand" pitchFamily="2" charset="0"/>
            </a:rPr>
            <a:t>Provide</a:t>
          </a:r>
        </a:p>
      </dgm:t>
    </dgm:pt>
    <dgm:pt modelId="{899E41A3-3A9A-48F4-A3A2-88EDB3E6FB3D}" type="parTrans" cxnId="{54A0B632-E6DA-4450-ACDA-91A09E0B0AD0}">
      <dgm:prSet/>
      <dgm:spPr/>
      <dgm:t>
        <a:bodyPr/>
        <a:lstStyle/>
        <a:p>
          <a:endParaRPr lang="en-US"/>
        </a:p>
      </dgm:t>
    </dgm:pt>
    <dgm:pt modelId="{04CD2EF2-F0CA-4B21-9B83-1736E484CB09}" type="sibTrans" cxnId="{54A0B632-E6DA-4450-ACDA-91A09E0B0AD0}">
      <dgm:prSet/>
      <dgm:spPr/>
      <dgm:t>
        <a:bodyPr/>
        <a:lstStyle/>
        <a:p>
          <a:endParaRPr lang="en-US"/>
        </a:p>
      </dgm:t>
    </dgm:pt>
    <dgm:pt modelId="{2713933F-DE38-42F7-871E-092A0507E1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Quicksand" pitchFamily="2" charset="0"/>
            </a:rPr>
            <a:t>Provide appropriate personal protective equipment (PPE)</a:t>
          </a:r>
        </a:p>
      </dgm:t>
    </dgm:pt>
    <dgm:pt modelId="{9571C3FA-6FAF-4292-831A-1C6141C84745}" type="parTrans" cxnId="{AE3C2CEC-7EE5-433A-8335-37D0C65113D7}">
      <dgm:prSet/>
      <dgm:spPr/>
      <dgm:t>
        <a:bodyPr/>
        <a:lstStyle/>
        <a:p>
          <a:endParaRPr lang="en-US"/>
        </a:p>
      </dgm:t>
    </dgm:pt>
    <dgm:pt modelId="{8D8DBBAB-1A0D-4334-AC05-3F7492D2B319}" type="sibTrans" cxnId="{AE3C2CEC-7EE5-433A-8335-37D0C65113D7}">
      <dgm:prSet/>
      <dgm:spPr/>
      <dgm:t>
        <a:bodyPr/>
        <a:lstStyle/>
        <a:p>
          <a:endParaRPr lang="en-US"/>
        </a:p>
      </dgm:t>
    </dgm:pt>
    <dgm:pt modelId="{9AA3C6BF-EE77-45C5-9AAC-1EE6DC13D2D8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Supply masks, gloves, goggles, and other necessary gear</a:t>
          </a:r>
        </a:p>
      </dgm:t>
    </dgm:pt>
    <dgm:pt modelId="{C048F679-4863-4ACE-AA64-9B94DCCDC167}" type="parTrans" cxnId="{AF973355-E184-47B6-AA00-86EF6794DCB3}">
      <dgm:prSet/>
      <dgm:spPr/>
      <dgm:t>
        <a:bodyPr/>
        <a:lstStyle/>
        <a:p>
          <a:endParaRPr lang="en-US"/>
        </a:p>
      </dgm:t>
    </dgm:pt>
    <dgm:pt modelId="{6E41F0D5-CF63-4FDF-8459-01762926859B}" type="sibTrans" cxnId="{AF973355-E184-47B6-AA00-86EF6794DCB3}">
      <dgm:prSet/>
      <dgm:spPr/>
      <dgm:t>
        <a:bodyPr/>
        <a:lstStyle/>
        <a:p>
          <a:endParaRPr lang="en-US"/>
        </a:p>
      </dgm:t>
    </dgm:pt>
    <dgm:pt modelId="{7F3744E7-1659-46C4-A84A-8875F29251DB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Regularly update and maintain PPE for optimal safety</a:t>
          </a:r>
        </a:p>
      </dgm:t>
    </dgm:pt>
    <dgm:pt modelId="{97259678-F536-4C04-8512-E9D33835C536}" type="parTrans" cxnId="{246E0EE7-4440-4CFD-B049-EF136F74BF89}">
      <dgm:prSet/>
      <dgm:spPr/>
      <dgm:t>
        <a:bodyPr/>
        <a:lstStyle/>
        <a:p>
          <a:endParaRPr lang="en-US"/>
        </a:p>
      </dgm:t>
    </dgm:pt>
    <dgm:pt modelId="{D2DDA64D-8E30-4296-8DA4-A9337BB0D8D3}" type="sibTrans" cxnId="{246E0EE7-4440-4CFD-B049-EF136F74BF89}">
      <dgm:prSet/>
      <dgm:spPr/>
      <dgm:t>
        <a:bodyPr/>
        <a:lstStyle/>
        <a:p>
          <a:endParaRPr lang="en-US"/>
        </a:p>
      </dgm:t>
    </dgm:pt>
    <dgm:pt modelId="{98CE1B72-5997-448F-AB0B-BACBDC7DB44C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sz="2000" dirty="0">
              <a:latin typeface="Quicksand" pitchFamily="2" charset="0"/>
            </a:rPr>
            <a:t>Implement</a:t>
          </a:r>
        </a:p>
      </dgm:t>
    </dgm:pt>
    <dgm:pt modelId="{569961DB-DD05-4896-932D-6BCB8478C6AC}" type="parTrans" cxnId="{186DC1BA-C6C4-48B0-BB44-9458F31A2792}">
      <dgm:prSet/>
      <dgm:spPr/>
      <dgm:t>
        <a:bodyPr/>
        <a:lstStyle/>
        <a:p>
          <a:endParaRPr lang="en-US"/>
        </a:p>
      </dgm:t>
    </dgm:pt>
    <dgm:pt modelId="{1EF16B4C-92D4-424E-AFEF-40AFF48A7C38}" type="sibTrans" cxnId="{186DC1BA-C6C4-48B0-BB44-9458F31A2792}">
      <dgm:prSet/>
      <dgm:spPr/>
      <dgm:t>
        <a:bodyPr/>
        <a:lstStyle/>
        <a:p>
          <a:endParaRPr lang="en-US"/>
        </a:p>
      </dgm:t>
    </dgm:pt>
    <dgm:pt modelId="{2C178BAE-F05E-4DCE-8FA2-A585865130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Quicksand" pitchFamily="2" charset="0"/>
            </a:rPr>
            <a:t>Implement comprehensive safety training programs</a:t>
          </a:r>
        </a:p>
      </dgm:t>
    </dgm:pt>
    <dgm:pt modelId="{75A87B79-D102-498B-BE7B-B5FCA3452F12}" type="parTrans" cxnId="{BA613422-D619-411F-8728-B5225B3AA3B4}">
      <dgm:prSet/>
      <dgm:spPr/>
      <dgm:t>
        <a:bodyPr/>
        <a:lstStyle/>
        <a:p>
          <a:endParaRPr lang="en-US"/>
        </a:p>
      </dgm:t>
    </dgm:pt>
    <dgm:pt modelId="{0E7F369F-64BF-4A8A-8C7A-1D19695190D4}" type="sibTrans" cxnId="{BA613422-D619-411F-8728-B5225B3AA3B4}">
      <dgm:prSet/>
      <dgm:spPr/>
      <dgm:t>
        <a:bodyPr/>
        <a:lstStyle/>
        <a:p>
          <a:endParaRPr lang="en-US"/>
        </a:p>
      </dgm:t>
    </dgm:pt>
    <dgm:pt modelId="{96060ADD-1BD5-4E99-AD58-BF93B6C6E120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Teach workers about workplace hazards and prevention measures</a:t>
          </a:r>
        </a:p>
      </dgm:t>
    </dgm:pt>
    <dgm:pt modelId="{943AE95D-8D2F-4061-9746-AE45200761DF}" type="parTrans" cxnId="{34974DB7-CF57-48E8-8FB2-209EAF665527}">
      <dgm:prSet/>
      <dgm:spPr/>
      <dgm:t>
        <a:bodyPr/>
        <a:lstStyle/>
        <a:p>
          <a:endParaRPr lang="en-US"/>
        </a:p>
      </dgm:t>
    </dgm:pt>
    <dgm:pt modelId="{C67FF546-82E7-4CE5-A3CD-443449CAB0F7}" type="sibTrans" cxnId="{34974DB7-CF57-48E8-8FB2-209EAF665527}">
      <dgm:prSet/>
      <dgm:spPr/>
      <dgm:t>
        <a:bodyPr/>
        <a:lstStyle/>
        <a:p>
          <a:endParaRPr lang="en-US"/>
        </a:p>
      </dgm:t>
    </dgm:pt>
    <dgm:pt modelId="{19BB5384-2EC2-4F11-93EB-66A0D378F2C5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Provide first aid and emergency response training</a:t>
          </a:r>
        </a:p>
      </dgm:t>
    </dgm:pt>
    <dgm:pt modelId="{4103AE67-F5F3-4F45-9EEE-98C08EBE954D}" type="parTrans" cxnId="{FCF4D160-E04D-4B85-8118-5445C1D05678}">
      <dgm:prSet/>
      <dgm:spPr/>
      <dgm:t>
        <a:bodyPr/>
        <a:lstStyle/>
        <a:p>
          <a:endParaRPr lang="en-US"/>
        </a:p>
      </dgm:t>
    </dgm:pt>
    <dgm:pt modelId="{4E1ED087-105A-4E39-BE9F-5111A41FF8D7}" type="sibTrans" cxnId="{FCF4D160-E04D-4B85-8118-5445C1D05678}">
      <dgm:prSet/>
      <dgm:spPr/>
      <dgm:t>
        <a:bodyPr/>
        <a:lstStyle/>
        <a:p>
          <a:endParaRPr lang="en-US"/>
        </a:p>
      </dgm:t>
    </dgm:pt>
    <dgm:pt modelId="{04F840CC-DBF2-4E0E-8039-E4B796F116A1}">
      <dgm:prSet custT="1"/>
      <dgm:spPr/>
      <dgm:t>
        <a:bodyPr/>
        <a:lstStyle/>
        <a:p>
          <a:pPr algn="ctr">
            <a:lnSpc>
              <a:spcPct val="100000"/>
            </a:lnSpc>
            <a:defRPr b="1"/>
          </a:pPr>
          <a:r>
            <a:rPr lang="en-US" sz="2000" dirty="0">
              <a:latin typeface="Quicksand" pitchFamily="2" charset="0"/>
            </a:rPr>
            <a:t>Establish</a:t>
          </a:r>
        </a:p>
      </dgm:t>
    </dgm:pt>
    <dgm:pt modelId="{2C1CBA80-1A83-4AEE-A52A-C5FEC1CF066B}" type="parTrans" cxnId="{B62972FD-2C85-476F-BEFD-8A6DEA3B3A9E}">
      <dgm:prSet/>
      <dgm:spPr/>
      <dgm:t>
        <a:bodyPr/>
        <a:lstStyle/>
        <a:p>
          <a:endParaRPr lang="en-US"/>
        </a:p>
      </dgm:t>
    </dgm:pt>
    <dgm:pt modelId="{988974F9-A392-45AB-AE0E-AC7A650AB8B0}" type="sibTrans" cxnId="{B62972FD-2C85-476F-BEFD-8A6DEA3B3A9E}">
      <dgm:prSet/>
      <dgm:spPr/>
      <dgm:t>
        <a:bodyPr/>
        <a:lstStyle/>
        <a:p>
          <a:endParaRPr lang="en-US"/>
        </a:p>
      </dgm:t>
    </dgm:pt>
    <dgm:pt modelId="{82778D03-2600-4008-BC6B-CBD4EFFAD1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Quicksand" pitchFamily="2" charset="0"/>
            </a:rPr>
            <a:t>Establish safe and hygienic facilities for workers</a:t>
          </a:r>
        </a:p>
      </dgm:t>
    </dgm:pt>
    <dgm:pt modelId="{3C247C7D-6FC9-4E58-BE63-9B880312D199}" type="parTrans" cxnId="{02669332-1B1A-4400-960C-BEC97F5E9801}">
      <dgm:prSet/>
      <dgm:spPr/>
      <dgm:t>
        <a:bodyPr/>
        <a:lstStyle/>
        <a:p>
          <a:endParaRPr lang="en-US"/>
        </a:p>
      </dgm:t>
    </dgm:pt>
    <dgm:pt modelId="{9FBE38D1-33B6-4390-B838-F8E23D93D9C1}" type="sibTrans" cxnId="{02669332-1B1A-4400-960C-BEC97F5E9801}">
      <dgm:prSet/>
      <dgm:spPr/>
      <dgm:t>
        <a:bodyPr/>
        <a:lstStyle/>
        <a:p>
          <a:endParaRPr lang="en-US"/>
        </a:p>
      </dgm:t>
    </dgm:pt>
    <dgm:pt modelId="{A17BFB56-F4E2-40FA-81A1-822F7CDECC59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Create clean and accessible restrooms, changing areas, and break rooms</a:t>
          </a:r>
        </a:p>
      </dgm:t>
    </dgm:pt>
    <dgm:pt modelId="{9200090D-4471-4642-B23B-34D8A0654935}" type="parTrans" cxnId="{A4F68962-F2E4-4F47-AC9B-7E7D7EC4C893}">
      <dgm:prSet/>
      <dgm:spPr/>
      <dgm:t>
        <a:bodyPr/>
        <a:lstStyle/>
        <a:p>
          <a:endParaRPr lang="en-US"/>
        </a:p>
      </dgm:t>
    </dgm:pt>
    <dgm:pt modelId="{3AA31CF3-D9D3-48C6-BA4C-499A24AA8FDC}" type="sibTrans" cxnId="{A4F68962-F2E4-4F47-AC9B-7E7D7EC4C893}">
      <dgm:prSet/>
      <dgm:spPr/>
      <dgm:t>
        <a:bodyPr/>
        <a:lstStyle/>
        <a:p>
          <a:endParaRPr lang="en-US"/>
        </a:p>
      </dgm:t>
    </dgm:pt>
    <dgm:pt modelId="{940686A3-FD24-4A36-BB1B-57CD268FD5E2}">
      <dgm:prSet custT="1"/>
      <dgm:spPr/>
      <dgm:t>
        <a:bodyPr/>
        <a:lstStyle/>
        <a:p>
          <a:r>
            <a:rPr lang="en-US" sz="1400" dirty="0">
              <a:latin typeface="Quicksand" pitchFamily="2" charset="0"/>
            </a:rPr>
            <a:t>Provide access to handwashing stations and sanitation supplies</a:t>
          </a:r>
          <a:endParaRPr lang="en-US" sz="1600" dirty="0">
            <a:latin typeface="Quicksand" pitchFamily="2" charset="0"/>
          </a:endParaRPr>
        </a:p>
      </dgm:t>
    </dgm:pt>
    <dgm:pt modelId="{3ED0216B-574D-4515-99AE-44447FB01F3C}" type="parTrans" cxnId="{0E32E5DB-BFF1-4F4D-B583-03BF216881EB}">
      <dgm:prSet/>
      <dgm:spPr/>
      <dgm:t>
        <a:bodyPr/>
        <a:lstStyle/>
        <a:p>
          <a:endParaRPr lang="en-US"/>
        </a:p>
      </dgm:t>
    </dgm:pt>
    <dgm:pt modelId="{F389E926-F0EB-4E58-80D9-1827D15AE356}" type="sibTrans" cxnId="{0E32E5DB-BFF1-4F4D-B583-03BF216881EB}">
      <dgm:prSet/>
      <dgm:spPr/>
      <dgm:t>
        <a:bodyPr/>
        <a:lstStyle/>
        <a:p>
          <a:endParaRPr lang="en-US"/>
        </a:p>
      </dgm:t>
    </dgm:pt>
    <dgm:pt modelId="{B9C2853F-A737-4098-AA12-414CF9DA4BB2}" type="pres">
      <dgm:prSet presAssocID="{0AFDEE44-563A-427D-893A-5D4D7592BC2C}" presName="root" presStyleCnt="0">
        <dgm:presLayoutVars>
          <dgm:dir/>
          <dgm:resizeHandles val="exact"/>
        </dgm:presLayoutVars>
      </dgm:prSet>
      <dgm:spPr/>
    </dgm:pt>
    <dgm:pt modelId="{2250AA76-FD4A-4EC8-8A2B-9EDC5C81B87A}" type="pres">
      <dgm:prSet presAssocID="{5F8979B7-F4D5-494A-BAB2-FFDFA5FEC7BC}" presName="compNode" presStyleCnt="0"/>
      <dgm:spPr/>
    </dgm:pt>
    <dgm:pt modelId="{F4DA6338-1BCD-44D4-843E-E365D0C803E5}" type="pres">
      <dgm:prSet presAssocID="{5F8979B7-F4D5-494A-BAB2-FFDFA5FEC7B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ttens"/>
        </a:ext>
      </dgm:extLst>
    </dgm:pt>
    <dgm:pt modelId="{1C863DF9-DAD8-474E-ABC3-B482D2F16519}" type="pres">
      <dgm:prSet presAssocID="{5F8979B7-F4D5-494A-BAB2-FFDFA5FEC7BC}" presName="iconSpace" presStyleCnt="0"/>
      <dgm:spPr/>
    </dgm:pt>
    <dgm:pt modelId="{90818BE7-8E4D-4508-B7A7-4EC2441AF87B}" type="pres">
      <dgm:prSet presAssocID="{5F8979B7-F4D5-494A-BAB2-FFDFA5FEC7BC}" presName="parTx" presStyleLbl="revTx" presStyleIdx="0" presStyleCnt="6">
        <dgm:presLayoutVars>
          <dgm:chMax val="0"/>
          <dgm:chPref val="0"/>
        </dgm:presLayoutVars>
      </dgm:prSet>
      <dgm:spPr/>
    </dgm:pt>
    <dgm:pt modelId="{7AB8B351-7F7C-4D5A-A548-DCDD0EC33419}" type="pres">
      <dgm:prSet presAssocID="{5F8979B7-F4D5-494A-BAB2-FFDFA5FEC7BC}" presName="txSpace" presStyleCnt="0"/>
      <dgm:spPr/>
    </dgm:pt>
    <dgm:pt modelId="{854D9685-7C2F-4BFE-83DA-D54C1BCE30C2}" type="pres">
      <dgm:prSet presAssocID="{5F8979B7-F4D5-494A-BAB2-FFDFA5FEC7BC}" presName="desTx" presStyleLbl="revTx" presStyleIdx="1" presStyleCnt="6">
        <dgm:presLayoutVars/>
      </dgm:prSet>
      <dgm:spPr/>
    </dgm:pt>
    <dgm:pt modelId="{F55D00EF-A1DC-47AB-A9FE-45518D40A734}" type="pres">
      <dgm:prSet presAssocID="{04CD2EF2-F0CA-4B21-9B83-1736E484CB09}" presName="sibTrans" presStyleCnt="0"/>
      <dgm:spPr/>
    </dgm:pt>
    <dgm:pt modelId="{C4C5329B-8317-4706-8D2A-83655894D53F}" type="pres">
      <dgm:prSet presAssocID="{98CE1B72-5997-448F-AB0B-BACBDC7DB44C}" presName="compNode" presStyleCnt="0"/>
      <dgm:spPr/>
    </dgm:pt>
    <dgm:pt modelId="{FD10300F-DD26-46C6-B44A-41346F4B2582}" type="pres">
      <dgm:prSet presAssocID="{98CE1B72-5997-448F-AB0B-BACBDC7DB44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6D980088-1E02-422C-BF75-463DF0F49447}" type="pres">
      <dgm:prSet presAssocID="{98CE1B72-5997-448F-AB0B-BACBDC7DB44C}" presName="iconSpace" presStyleCnt="0"/>
      <dgm:spPr/>
    </dgm:pt>
    <dgm:pt modelId="{D87125EE-691F-4909-9E33-14104F536EDB}" type="pres">
      <dgm:prSet presAssocID="{98CE1B72-5997-448F-AB0B-BACBDC7DB44C}" presName="parTx" presStyleLbl="revTx" presStyleIdx="2" presStyleCnt="6">
        <dgm:presLayoutVars>
          <dgm:chMax val="0"/>
          <dgm:chPref val="0"/>
        </dgm:presLayoutVars>
      </dgm:prSet>
      <dgm:spPr/>
    </dgm:pt>
    <dgm:pt modelId="{F52A43E5-37DF-4F57-8E09-78E35508BC2C}" type="pres">
      <dgm:prSet presAssocID="{98CE1B72-5997-448F-AB0B-BACBDC7DB44C}" presName="txSpace" presStyleCnt="0"/>
      <dgm:spPr/>
    </dgm:pt>
    <dgm:pt modelId="{82AC3EAD-05EC-4A8A-9DCA-9B3917A17281}" type="pres">
      <dgm:prSet presAssocID="{98CE1B72-5997-448F-AB0B-BACBDC7DB44C}" presName="desTx" presStyleLbl="revTx" presStyleIdx="3" presStyleCnt="6">
        <dgm:presLayoutVars/>
      </dgm:prSet>
      <dgm:spPr/>
    </dgm:pt>
    <dgm:pt modelId="{35FAFA9B-8701-43DD-8770-25C909569C48}" type="pres">
      <dgm:prSet presAssocID="{1EF16B4C-92D4-424E-AFEF-40AFF48A7C38}" presName="sibTrans" presStyleCnt="0"/>
      <dgm:spPr/>
    </dgm:pt>
    <dgm:pt modelId="{1DD9BC35-F572-4124-9316-947A9910CB03}" type="pres">
      <dgm:prSet presAssocID="{04F840CC-DBF2-4E0E-8039-E4B796F116A1}" presName="compNode" presStyleCnt="0"/>
      <dgm:spPr/>
    </dgm:pt>
    <dgm:pt modelId="{AAE34FB2-32DC-4A3D-843E-B97DEC54C692}" type="pres">
      <dgm:prSet presAssocID="{04F840CC-DBF2-4E0E-8039-E4B796F116A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p and bucket"/>
        </a:ext>
      </dgm:extLst>
    </dgm:pt>
    <dgm:pt modelId="{7B604174-FA85-4800-8B50-6B351FD7307C}" type="pres">
      <dgm:prSet presAssocID="{04F840CC-DBF2-4E0E-8039-E4B796F116A1}" presName="iconSpace" presStyleCnt="0"/>
      <dgm:spPr/>
    </dgm:pt>
    <dgm:pt modelId="{48FDFDD7-EB21-4889-AB7A-E5AEA065317D}" type="pres">
      <dgm:prSet presAssocID="{04F840CC-DBF2-4E0E-8039-E4B796F116A1}" presName="parTx" presStyleLbl="revTx" presStyleIdx="4" presStyleCnt="6">
        <dgm:presLayoutVars>
          <dgm:chMax val="0"/>
          <dgm:chPref val="0"/>
        </dgm:presLayoutVars>
      </dgm:prSet>
      <dgm:spPr/>
    </dgm:pt>
    <dgm:pt modelId="{5583CD20-9187-4C61-B301-00B8A9FD76E3}" type="pres">
      <dgm:prSet presAssocID="{04F840CC-DBF2-4E0E-8039-E4B796F116A1}" presName="txSpace" presStyleCnt="0"/>
      <dgm:spPr/>
    </dgm:pt>
    <dgm:pt modelId="{F1A825FE-2EB8-4364-BC14-48323D2B858B}" type="pres">
      <dgm:prSet presAssocID="{04F840CC-DBF2-4E0E-8039-E4B796F116A1}" presName="desTx" presStyleLbl="revTx" presStyleIdx="5" presStyleCnt="6">
        <dgm:presLayoutVars/>
      </dgm:prSet>
      <dgm:spPr/>
    </dgm:pt>
  </dgm:ptLst>
  <dgm:cxnLst>
    <dgm:cxn modelId="{5C0D7801-8410-DE41-89D9-D8D96572EB6B}" type="presOf" srcId="{19BB5384-2EC2-4F11-93EB-66A0D378F2C5}" destId="{82AC3EAD-05EC-4A8A-9DCA-9B3917A17281}" srcOrd="0" destOrd="2" presId="urn:microsoft.com/office/officeart/2018/5/layout/CenteredIconLabelDescriptionList"/>
    <dgm:cxn modelId="{ACACF80B-865C-A54D-9538-DDE61C067B75}" type="presOf" srcId="{96060ADD-1BD5-4E99-AD58-BF93B6C6E120}" destId="{82AC3EAD-05EC-4A8A-9DCA-9B3917A17281}" srcOrd="0" destOrd="1" presId="urn:microsoft.com/office/officeart/2018/5/layout/CenteredIconLabelDescriptionList"/>
    <dgm:cxn modelId="{BA613422-D619-411F-8728-B5225B3AA3B4}" srcId="{98CE1B72-5997-448F-AB0B-BACBDC7DB44C}" destId="{2C178BAE-F05E-4DCE-8FA2-A5858651303E}" srcOrd="0" destOrd="0" parTransId="{75A87B79-D102-498B-BE7B-B5FCA3452F12}" sibTransId="{0E7F369F-64BF-4A8A-8C7A-1D19695190D4}"/>
    <dgm:cxn modelId="{02669332-1B1A-4400-960C-BEC97F5E9801}" srcId="{04F840CC-DBF2-4E0E-8039-E4B796F116A1}" destId="{82778D03-2600-4008-BC6B-CBD4EFFAD188}" srcOrd="0" destOrd="0" parTransId="{3C247C7D-6FC9-4E58-BE63-9B880312D199}" sibTransId="{9FBE38D1-33B6-4390-B838-F8E23D93D9C1}"/>
    <dgm:cxn modelId="{D675B432-C130-A246-820F-D55A7793F9E5}" type="presOf" srcId="{7F3744E7-1659-46C4-A84A-8875F29251DB}" destId="{854D9685-7C2F-4BFE-83DA-D54C1BCE30C2}" srcOrd="0" destOrd="2" presId="urn:microsoft.com/office/officeart/2018/5/layout/CenteredIconLabelDescriptionList"/>
    <dgm:cxn modelId="{54A0B632-E6DA-4450-ACDA-91A09E0B0AD0}" srcId="{0AFDEE44-563A-427D-893A-5D4D7592BC2C}" destId="{5F8979B7-F4D5-494A-BAB2-FFDFA5FEC7BC}" srcOrd="0" destOrd="0" parTransId="{899E41A3-3A9A-48F4-A3A2-88EDB3E6FB3D}" sibTransId="{04CD2EF2-F0CA-4B21-9B83-1736E484CB09}"/>
    <dgm:cxn modelId="{F0844F34-5953-D44A-A108-F448147235F1}" type="presOf" srcId="{82778D03-2600-4008-BC6B-CBD4EFFAD188}" destId="{F1A825FE-2EB8-4364-BC14-48323D2B858B}" srcOrd="0" destOrd="0" presId="urn:microsoft.com/office/officeart/2018/5/layout/CenteredIconLabelDescriptionList"/>
    <dgm:cxn modelId="{6AEBE55B-9578-7546-B00A-8CA09B165A2B}" type="presOf" srcId="{04F840CC-DBF2-4E0E-8039-E4B796F116A1}" destId="{48FDFDD7-EB21-4889-AB7A-E5AEA065317D}" srcOrd="0" destOrd="0" presId="urn:microsoft.com/office/officeart/2018/5/layout/CenteredIconLabelDescriptionList"/>
    <dgm:cxn modelId="{FCF4D160-E04D-4B85-8118-5445C1D05678}" srcId="{2C178BAE-F05E-4DCE-8FA2-A5858651303E}" destId="{19BB5384-2EC2-4F11-93EB-66A0D378F2C5}" srcOrd="1" destOrd="0" parTransId="{4103AE67-F5F3-4F45-9EEE-98C08EBE954D}" sibTransId="{4E1ED087-105A-4E39-BE9F-5111A41FF8D7}"/>
    <dgm:cxn modelId="{A4F68962-F2E4-4F47-AC9B-7E7D7EC4C893}" srcId="{82778D03-2600-4008-BC6B-CBD4EFFAD188}" destId="{A17BFB56-F4E2-40FA-81A1-822F7CDECC59}" srcOrd="0" destOrd="0" parTransId="{9200090D-4471-4642-B23B-34D8A0654935}" sibTransId="{3AA31CF3-D9D3-48C6-BA4C-499A24AA8FDC}"/>
    <dgm:cxn modelId="{AF973355-E184-47B6-AA00-86EF6794DCB3}" srcId="{2713933F-DE38-42F7-871E-092A0507E139}" destId="{9AA3C6BF-EE77-45C5-9AAC-1EE6DC13D2D8}" srcOrd="0" destOrd="0" parTransId="{C048F679-4863-4ACE-AA64-9B94DCCDC167}" sibTransId="{6E41F0D5-CF63-4FDF-8459-01762926859B}"/>
    <dgm:cxn modelId="{6ABEFB76-68FF-A74A-B620-54C3B247B54A}" type="presOf" srcId="{9AA3C6BF-EE77-45C5-9AAC-1EE6DC13D2D8}" destId="{854D9685-7C2F-4BFE-83DA-D54C1BCE30C2}" srcOrd="0" destOrd="1" presId="urn:microsoft.com/office/officeart/2018/5/layout/CenteredIconLabelDescriptionList"/>
    <dgm:cxn modelId="{6246C99B-A474-CE45-9CD5-4C5939331D4A}" type="presOf" srcId="{0AFDEE44-563A-427D-893A-5D4D7592BC2C}" destId="{B9C2853F-A737-4098-AA12-414CF9DA4BB2}" srcOrd="0" destOrd="0" presId="urn:microsoft.com/office/officeart/2018/5/layout/CenteredIconLabelDescriptionList"/>
    <dgm:cxn modelId="{44CCE9AF-4972-424F-8B96-ACCCE62D2122}" type="presOf" srcId="{A17BFB56-F4E2-40FA-81A1-822F7CDECC59}" destId="{F1A825FE-2EB8-4364-BC14-48323D2B858B}" srcOrd="0" destOrd="1" presId="urn:microsoft.com/office/officeart/2018/5/layout/CenteredIconLabelDescriptionList"/>
    <dgm:cxn modelId="{34974DB7-CF57-48E8-8FB2-209EAF665527}" srcId="{2C178BAE-F05E-4DCE-8FA2-A5858651303E}" destId="{96060ADD-1BD5-4E99-AD58-BF93B6C6E120}" srcOrd="0" destOrd="0" parTransId="{943AE95D-8D2F-4061-9746-AE45200761DF}" sibTransId="{C67FF546-82E7-4CE5-A3CD-443449CAB0F7}"/>
    <dgm:cxn modelId="{186DC1BA-C6C4-48B0-BB44-9458F31A2792}" srcId="{0AFDEE44-563A-427D-893A-5D4D7592BC2C}" destId="{98CE1B72-5997-448F-AB0B-BACBDC7DB44C}" srcOrd="1" destOrd="0" parTransId="{569961DB-DD05-4896-932D-6BCB8478C6AC}" sibTransId="{1EF16B4C-92D4-424E-AFEF-40AFF48A7C38}"/>
    <dgm:cxn modelId="{2BA673BB-92BC-D040-9E41-F6B304156616}" type="presOf" srcId="{5F8979B7-F4D5-494A-BAB2-FFDFA5FEC7BC}" destId="{90818BE7-8E4D-4508-B7A7-4EC2441AF87B}" srcOrd="0" destOrd="0" presId="urn:microsoft.com/office/officeart/2018/5/layout/CenteredIconLabelDescriptionList"/>
    <dgm:cxn modelId="{992EF9C5-6DFD-0A46-B693-91A0EB8EFA87}" type="presOf" srcId="{2C178BAE-F05E-4DCE-8FA2-A5858651303E}" destId="{82AC3EAD-05EC-4A8A-9DCA-9B3917A17281}" srcOrd="0" destOrd="0" presId="urn:microsoft.com/office/officeart/2018/5/layout/CenteredIconLabelDescriptionList"/>
    <dgm:cxn modelId="{00C2C6D1-D180-044E-A130-39AD6FE55FB5}" type="presOf" srcId="{98CE1B72-5997-448F-AB0B-BACBDC7DB44C}" destId="{D87125EE-691F-4909-9E33-14104F536EDB}" srcOrd="0" destOrd="0" presId="urn:microsoft.com/office/officeart/2018/5/layout/CenteredIconLabelDescriptionList"/>
    <dgm:cxn modelId="{0E32E5DB-BFF1-4F4D-B583-03BF216881EB}" srcId="{82778D03-2600-4008-BC6B-CBD4EFFAD188}" destId="{940686A3-FD24-4A36-BB1B-57CD268FD5E2}" srcOrd="1" destOrd="0" parTransId="{3ED0216B-574D-4515-99AE-44447FB01F3C}" sibTransId="{F389E926-F0EB-4E58-80D9-1827D15AE356}"/>
    <dgm:cxn modelId="{246E0EE7-4440-4CFD-B049-EF136F74BF89}" srcId="{2713933F-DE38-42F7-871E-092A0507E139}" destId="{7F3744E7-1659-46C4-A84A-8875F29251DB}" srcOrd="1" destOrd="0" parTransId="{97259678-F536-4C04-8512-E9D33835C536}" sibTransId="{D2DDA64D-8E30-4296-8DA4-A9337BB0D8D3}"/>
    <dgm:cxn modelId="{AE3C2CEC-7EE5-433A-8335-37D0C65113D7}" srcId="{5F8979B7-F4D5-494A-BAB2-FFDFA5FEC7BC}" destId="{2713933F-DE38-42F7-871E-092A0507E139}" srcOrd="0" destOrd="0" parTransId="{9571C3FA-6FAF-4292-831A-1C6141C84745}" sibTransId="{8D8DBBAB-1A0D-4334-AC05-3F7492D2B319}"/>
    <dgm:cxn modelId="{D8DCD2EF-F810-B64F-962B-B36DA73AD5C2}" type="presOf" srcId="{940686A3-FD24-4A36-BB1B-57CD268FD5E2}" destId="{F1A825FE-2EB8-4364-BC14-48323D2B858B}" srcOrd="0" destOrd="2" presId="urn:microsoft.com/office/officeart/2018/5/layout/CenteredIconLabelDescriptionList"/>
    <dgm:cxn modelId="{B62972FD-2C85-476F-BEFD-8A6DEA3B3A9E}" srcId="{0AFDEE44-563A-427D-893A-5D4D7592BC2C}" destId="{04F840CC-DBF2-4E0E-8039-E4B796F116A1}" srcOrd="2" destOrd="0" parTransId="{2C1CBA80-1A83-4AEE-A52A-C5FEC1CF066B}" sibTransId="{988974F9-A392-45AB-AE0E-AC7A650AB8B0}"/>
    <dgm:cxn modelId="{5D9A8EFE-A628-0B41-BED7-A3C373BD6FD2}" type="presOf" srcId="{2713933F-DE38-42F7-871E-092A0507E139}" destId="{854D9685-7C2F-4BFE-83DA-D54C1BCE30C2}" srcOrd="0" destOrd="0" presId="urn:microsoft.com/office/officeart/2018/5/layout/CenteredIconLabelDescriptionList"/>
    <dgm:cxn modelId="{5E884894-6D2D-B54A-BC58-BAF109CFBECC}" type="presParOf" srcId="{B9C2853F-A737-4098-AA12-414CF9DA4BB2}" destId="{2250AA76-FD4A-4EC8-8A2B-9EDC5C81B87A}" srcOrd="0" destOrd="0" presId="urn:microsoft.com/office/officeart/2018/5/layout/CenteredIconLabelDescriptionList"/>
    <dgm:cxn modelId="{B385298C-8DF3-4443-AF18-73888D5BB235}" type="presParOf" srcId="{2250AA76-FD4A-4EC8-8A2B-9EDC5C81B87A}" destId="{F4DA6338-1BCD-44D4-843E-E365D0C803E5}" srcOrd="0" destOrd="0" presId="urn:microsoft.com/office/officeart/2018/5/layout/CenteredIconLabelDescriptionList"/>
    <dgm:cxn modelId="{23E99A51-7132-8843-A3A0-226B6248EC25}" type="presParOf" srcId="{2250AA76-FD4A-4EC8-8A2B-9EDC5C81B87A}" destId="{1C863DF9-DAD8-474E-ABC3-B482D2F16519}" srcOrd="1" destOrd="0" presId="urn:microsoft.com/office/officeart/2018/5/layout/CenteredIconLabelDescriptionList"/>
    <dgm:cxn modelId="{3A72D58F-DD6D-9A40-B68D-75D12E1CE27A}" type="presParOf" srcId="{2250AA76-FD4A-4EC8-8A2B-9EDC5C81B87A}" destId="{90818BE7-8E4D-4508-B7A7-4EC2441AF87B}" srcOrd="2" destOrd="0" presId="urn:microsoft.com/office/officeart/2018/5/layout/CenteredIconLabelDescriptionList"/>
    <dgm:cxn modelId="{119E360C-DB8A-1E4B-998A-FD0B225B7520}" type="presParOf" srcId="{2250AA76-FD4A-4EC8-8A2B-9EDC5C81B87A}" destId="{7AB8B351-7F7C-4D5A-A548-DCDD0EC33419}" srcOrd="3" destOrd="0" presId="urn:microsoft.com/office/officeart/2018/5/layout/CenteredIconLabelDescriptionList"/>
    <dgm:cxn modelId="{6AE650BE-F189-FA45-AAA4-421663F38E17}" type="presParOf" srcId="{2250AA76-FD4A-4EC8-8A2B-9EDC5C81B87A}" destId="{854D9685-7C2F-4BFE-83DA-D54C1BCE30C2}" srcOrd="4" destOrd="0" presId="urn:microsoft.com/office/officeart/2018/5/layout/CenteredIconLabelDescriptionList"/>
    <dgm:cxn modelId="{AF3EBCB4-EBC7-BA44-B344-9D7E53E609EB}" type="presParOf" srcId="{B9C2853F-A737-4098-AA12-414CF9DA4BB2}" destId="{F55D00EF-A1DC-47AB-A9FE-45518D40A734}" srcOrd="1" destOrd="0" presId="urn:microsoft.com/office/officeart/2018/5/layout/CenteredIconLabelDescriptionList"/>
    <dgm:cxn modelId="{72490B84-0322-3A4C-B5AF-8B699EA3E295}" type="presParOf" srcId="{B9C2853F-A737-4098-AA12-414CF9DA4BB2}" destId="{C4C5329B-8317-4706-8D2A-83655894D53F}" srcOrd="2" destOrd="0" presId="urn:microsoft.com/office/officeart/2018/5/layout/CenteredIconLabelDescriptionList"/>
    <dgm:cxn modelId="{0750B7CA-C122-D04F-8077-6FA752F07337}" type="presParOf" srcId="{C4C5329B-8317-4706-8D2A-83655894D53F}" destId="{FD10300F-DD26-46C6-B44A-41346F4B2582}" srcOrd="0" destOrd="0" presId="urn:microsoft.com/office/officeart/2018/5/layout/CenteredIconLabelDescriptionList"/>
    <dgm:cxn modelId="{2E25ED20-671F-9F49-83A0-03360A355F59}" type="presParOf" srcId="{C4C5329B-8317-4706-8D2A-83655894D53F}" destId="{6D980088-1E02-422C-BF75-463DF0F49447}" srcOrd="1" destOrd="0" presId="urn:microsoft.com/office/officeart/2018/5/layout/CenteredIconLabelDescriptionList"/>
    <dgm:cxn modelId="{70A5267F-6916-7F40-9A5D-745599944038}" type="presParOf" srcId="{C4C5329B-8317-4706-8D2A-83655894D53F}" destId="{D87125EE-691F-4909-9E33-14104F536EDB}" srcOrd="2" destOrd="0" presId="urn:microsoft.com/office/officeart/2018/5/layout/CenteredIconLabelDescriptionList"/>
    <dgm:cxn modelId="{FA66CDA8-ABDA-B640-BD7C-7D5BB6623414}" type="presParOf" srcId="{C4C5329B-8317-4706-8D2A-83655894D53F}" destId="{F52A43E5-37DF-4F57-8E09-78E35508BC2C}" srcOrd="3" destOrd="0" presId="urn:microsoft.com/office/officeart/2018/5/layout/CenteredIconLabelDescriptionList"/>
    <dgm:cxn modelId="{B47CD14F-6F10-734B-8E2F-51A06EB96008}" type="presParOf" srcId="{C4C5329B-8317-4706-8D2A-83655894D53F}" destId="{82AC3EAD-05EC-4A8A-9DCA-9B3917A17281}" srcOrd="4" destOrd="0" presId="urn:microsoft.com/office/officeart/2018/5/layout/CenteredIconLabelDescriptionList"/>
    <dgm:cxn modelId="{EAB3E5BB-896A-D64A-98E9-E9856BE98432}" type="presParOf" srcId="{B9C2853F-A737-4098-AA12-414CF9DA4BB2}" destId="{35FAFA9B-8701-43DD-8770-25C909569C48}" srcOrd="3" destOrd="0" presId="urn:microsoft.com/office/officeart/2018/5/layout/CenteredIconLabelDescriptionList"/>
    <dgm:cxn modelId="{16B736AA-3B4C-184F-9D78-FA2A7D3CA4AC}" type="presParOf" srcId="{B9C2853F-A737-4098-AA12-414CF9DA4BB2}" destId="{1DD9BC35-F572-4124-9316-947A9910CB03}" srcOrd="4" destOrd="0" presId="urn:microsoft.com/office/officeart/2018/5/layout/CenteredIconLabelDescriptionList"/>
    <dgm:cxn modelId="{561416CE-CB04-A44A-82F7-11416AED0D8A}" type="presParOf" srcId="{1DD9BC35-F572-4124-9316-947A9910CB03}" destId="{AAE34FB2-32DC-4A3D-843E-B97DEC54C692}" srcOrd="0" destOrd="0" presId="urn:microsoft.com/office/officeart/2018/5/layout/CenteredIconLabelDescriptionList"/>
    <dgm:cxn modelId="{1DDE605A-7105-CE40-9D72-EA251E54F8C0}" type="presParOf" srcId="{1DD9BC35-F572-4124-9316-947A9910CB03}" destId="{7B604174-FA85-4800-8B50-6B351FD7307C}" srcOrd="1" destOrd="0" presId="urn:microsoft.com/office/officeart/2018/5/layout/CenteredIconLabelDescriptionList"/>
    <dgm:cxn modelId="{039D4407-4AFC-AD44-9D47-60A8C5EA83F8}" type="presParOf" srcId="{1DD9BC35-F572-4124-9316-947A9910CB03}" destId="{48FDFDD7-EB21-4889-AB7A-E5AEA065317D}" srcOrd="2" destOrd="0" presId="urn:microsoft.com/office/officeart/2018/5/layout/CenteredIconLabelDescriptionList"/>
    <dgm:cxn modelId="{8A2E69C9-250D-8447-88E2-4C53F70481E9}" type="presParOf" srcId="{1DD9BC35-F572-4124-9316-947A9910CB03}" destId="{5583CD20-9187-4C61-B301-00B8A9FD76E3}" srcOrd="3" destOrd="0" presId="urn:microsoft.com/office/officeart/2018/5/layout/CenteredIconLabelDescriptionList"/>
    <dgm:cxn modelId="{62299F2A-E6A4-694F-B180-26650A313F15}" type="presParOf" srcId="{1DD9BC35-F572-4124-9316-947A9910CB03}" destId="{F1A825FE-2EB8-4364-BC14-48323D2B858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E73DB-6E5A-D74E-8383-6AC783590BEB}">
      <dsp:nvSpPr>
        <dsp:cNvPr id="0" name=""/>
        <dsp:cNvSpPr/>
      </dsp:nvSpPr>
      <dsp:spPr>
        <a:xfrm>
          <a:off x="3135" y="269297"/>
          <a:ext cx="2487646" cy="1492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Pakistan is in South Asia.</a:t>
          </a:r>
        </a:p>
      </dsp:txBody>
      <dsp:txXfrm>
        <a:off x="3135" y="269297"/>
        <a:ext cx="2487646" cy="1492587"/>
      </dsp:txXfrm>
    </dsp:sp>
    <dsp:sp modelId="{10BE2CDC-F8D1-E649-9E50-97A0D9420EF6}">
      <dsp:nvSpPr>
        <dsp:cNvPr id="0" name=""/>
        <dsp:cNvSpPr/>
      </dsp:nvSpPr>
      <dsp:spPr>
        <a:xfrm>
          <a:off x="2739546" y="269297"/>
          <a:ext cx="2487646" cy="1492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It is the fifth most populous country with 243 Million. </a:t>
          </a:r>
        </a:p>
      </dsp:txBody>
      <dsp:txXfrm>
        <a:off x="2739546" y="269297"/>
        <a:ext cx="2487646" cy="1492587"/>
      </dsp:txXfrm>
    </dsp:sp>
    <dsp:sp modelId="{8D29DCF2-F5AA-B040-A70C-418F6245C8AD}">
      <dsp:nvSpPr>
        <dsp:cNvPr id="0" name=""/>
        <dsp:cNvSpPr/>
      </dsp:nvSpPr>
      <dsp:spPr>
        <a:xfrm>
          <a:off x="5475957" y="269297"/>
          <a:ext cx="2487646" cy="1492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It is the second-largest Muslim population in the world. </a:t>
          </a:r>
        </a:p>
      </dsp:txBody>
      <dsp:txXfrm>
        <a:off x="5475957" y="269297"/>
        <a:ext cx="2487646" cy="1492587"/>
      </dsp:txXfrm>
    </dsp:sp>
    <dsp:sp modelId="{1F4E3EF4-1073-5F49-AD8A-2EC6DF093B3F}">
      <dsp:nvSpPr>
        <dsp:cNvPr id="0" name=""/>
        <dsp:cNvSpPr/>
      </dsp:nvSpPr>
      <dsp:spPr>
        <a:xfrm>
          <a:off x="8212368" y="269297"/>
          <a:ext cx="2487646" cy="1492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country is composed of five provinces with entirely different languages, cultures and topography.</a:t>
          </a:r>
        </a:p>
      </dsp:txBody>
      <dsp:txXfrm>
        <a:off x="8212368" y="269297"/>
        <a:ext cx="2487646" cy="1492587"/>
      </dsp:txXfrm>
    </dsp:sp>
    <dsp:sp modelId="{4E7CAC90-75AE-6041-B584-A838B04CF6EC}">
      <dsp:nvSpPr>
        <dsp:cNvPr id="0" name=""/>
        <dsp:cNvSpPr/>
      </dsp:nvSpPr>
      <dsp:spPr>
        <a:xfrm>
          <a:off x="1371341" y="2010649"/>
          <a:ext cx="2487646" cy="1492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Islam is the state religion. </a:t>
          </a:r>
        </a:p>
      </dsp:txBody>
      <dsp:txXfrm>
        <a:off x="1371341" y="2010649"/>
        <a:ext cx="2487646" cy="1492587"/>
      </dsp:txXfrm>
    </dsp:sp>
    <dsp:sp modelId="{057CB7B0-CC80-2B4D-9046-CF79C7402CD9}">
      <dsp:nvSpPr>
        <dsp:cNvPr id="0" name=""/>
        <dsp:cNvSpPr/>
      </dsp:nvSpPr>
      <dsp:spPr>
        <a:xfrm>
          <a:off x="4107751" y="2010649"/>
          <a:ext cx="2487646" cy="1492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About 96.47% population is Muslim. </a:t>
          </a:r>
        </a:p>
      </dsp:txBody>
      <dsp:txXfrm>
        <a:off x="4107751" y="2010649"/>
        <a:ext cx="2487646" cy="1492587"/>
      </dsp:txXfrm>
    </dsp:sp>
    <dsp:sp modelId="{DF4AC58D-E435-7846-B6B9-677324444633}">
      <dsp:nvSpPr>
        <dsp:cNvPr id="0" name=""/>
        <dsp:cNvSpPr/>
      </dsp:nvSpPr>
      <dsp:spPr>
        <a:xfrm>
          <a:off x="6844162" y="2010649"/>
          <a:ext cx="2487646" cy="14925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Hindu (1.74%), Christian (1.27%), Scheduled Caste (0.4%), Ahmadiyya (0.1%), Others (0.2)</a:t>
          </a:r>
        </a:p>
      </dsp:txBody>
      <dsp:txXfrm>
        <a:off x="6844162" y="2010649"/>
        <a:ext cx="2487646" cy="149258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1F9CFE-8373-F149-B35F-7B483FEDF8A3}">
      <dsp:nvSpPr>
        <dsp:cNvPr id="0" name=""/>
        <dsp:cNvSpPr/>
      </dsp:nvSpPr>
      <dsp:spPr>
        <a:xfrm>
          <a:off x="234729" y="1697"/>
          <a:ext cx="1850992" cy="1110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Quicksand" pitchFamily="2" charset="0"/>
            </a:rPr>
            <a:t>A. Worker unions &amp; associations:</a:t>
          </a:r>
          <a:endParaRPr lang="en-US" sz="1600" kern="1200" dirty="0">
            <a:latin typeface="Quicksand" pitchFamily="2" charset="0"/>
          </a:endParaRPr>
        </a:p>
      </dsp:txBody>
      <dsp:txXfrm>
        <a:off x="234729" y="1697"/>
        <a:ext cx="1850992" cy="1110595"/>
      </dsp:txXfrm>
    </dsp:sp>
    <dsp:sp modelId="{7BEF4A95-4868-EB46-A0A6-9E687C396A45}">
      <dsp:nvSpPr>
        <dsp:cNvPr id="0" name=""/>
        <dsp:cNvSpPr/>
      </dsp:nvSpPr>
      <dsp:spPr>
        <a:xfrm>
          <a:off x="2270820" y="1697"/>
          <a:ext cx="1850992" cy="1110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Quicksand" pitchFamily="2" charset="0"/>
            </a:rPr>
            <a:t>Support worker-led organizations for rights advocacy</a:t>
          </a:r>
          <a:endParaRPr lang="en-US" sz="1400" kern="1200" dirty="0">
            <a:latin typeface="Quicksand" pitchFamily="2" charset="0"/>
          </a:endParaRPr>
        </a:p>
      </dsp:txBody>
      <dsp:txXfrm>
        <a:off x="2270820" y="1697"/>
        <a:ext cx="1850992" cy="1110595"/>
      </dsp:txXfrm>
    </dsp:sp>
    <dsp:sp modelId="{DDD3C242-C89A-9049-85B4-9E05D47071A7}">
      <dsp:nvSpPr>
        <dsp:cNvPr id="0" name=""/>
        <dsp:cNvSpPr/>
      </dsp:nvSpPr>
      <dsp:spPr>
        <a:xfrm>
          <a:off x="4306912" y="1697"/>
          <a:ext cx="1850992" cy="1110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Quicksand" pitchFamily="2" charset="0"/>
            </a:rPr>
            <a:t>Ensure representation in decision-making processes </a:t>
          </a:r>
          <a:endParaRPr lang="en-US" sz="1400" kern="1200" dirty="0">
            <a:latin typeface="Quicksand" pitchFamily="2" charset="0"/>
          </a:endParaRPr>
        </a:p>
      </dsp:txBody>
      <dsp:txXfrm>
        <a:off x="4306912" y="1697"/>
        <a:ext cx="1850992" cy="1110595"/>
      </dsp:txXfrm>
    </dsp:sp>
    <dsp:sp modelId="{C335E2D2-03A4-1A47-8579-6FD8EBE2697C}">
      <dsp:nvSpPr>
        <dsp:cNvPr id="0" name=""/>
        <dsp:cNvSpPr/>
      </dsp:nvSpPr>
      <dsp:spPr>
        <a:xfrm>
          <a:off x="234729" y="1297392"/>
          <a:ext cx="1850992" cy="1110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Quicksand" pitchFamily="2" charset="0"/>
            </a:rPr>
            <a:t>B. Open communication &amp; dialogue:</a:t>
          </a:r>
          <a:endParaRPr lang="en-US" sz="1600" kern="1200" dirty="0">
            <a:latin typeface="Quicksand" pitchFamily="2" charset="0"/>
          </a:endParaRPr>
        </a:p>
      </dsp:txBody>
      <dsp:txXfrm>
        <a:off x="234729" y="1297392"/>
        <a:ext cx="1850992" cy="1110595"/>
      </dsp:txXfrm>
    </dsp:sp>
    <dsp:sp modelId="{3AD7BBE9-BBBE-434F-9895-959B96F9318E}">
      <dsp:nvSpPr>
        <dsp:cNvPr id="0" name=""/>
        <dsp:cNvSpPr/>
      </dsp:nvSpPr>
      <dsp:spPr>
        <a:xfrm>
          <a:off x="2270820" y="1297392"/>
          <a:ext cx="1850992" cy="1110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Quicksand" pitchFamily="2" charset="0"/>
            </a:rPr>
            <a:t>Provide platforms for voicing concerns and suggestions</a:t>
          </a:r>
          <a:endParaRPr lang="en-US" sz="1400" kern="1200" dirty="0">
            <a:latin typeface="Quicksand" pitchFamily="2" charset="0"/>
          </a:endParaRPr>
        </a:p>
      </dsp:txBody>
      <dsp:txXfrm>
        <a:off x="2270820" y="1297392"/>
        <a:ext cx="1850992" cy="1110595"/>
      </dsp:txXfrm>
    </dsp:sp>
    <dsp:sp modelId="{8ED83AE8-BD17-2C45-9497-6C80455E07A4}">
      <dsp:nvSpPr>
        <dsp:cNvPr id="0" name=""/>
        <dsp:cNvSpPr/>
      </dsp:nvSpPr>
      <dsp:spPr>
        <a:xfrm>
          <a:off x="4306912" y="1297392"/>
          <a:ext cx="1850992" cy="1110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Quicksand" pitchFamily="2" charset="0"/>
            </a:rPr>
            <a:t>Foster trust and transparency between management and workers </a:t>
          </a:r>
          <a:endParaRPr lang="en-US" sz="1400" kern="1200" dirty="0">
            <a:latin typeface="Quicksand" pitchFamily="2" charset="0"/>
          </a:endParaRPr>
        </a:p>
      </dsp:txBody>
      <dsp:txXfrm>
        <a:off x="4306912" y="1297392"/>
        <a:ext cx="1850992" cy="1110595"/>
      </dsp:txXfrm>
    </dsp:sp>
    <dsp:sp modelId="{00CB87C6-3B74-9C49-8930-A09C76168A1E}">
      <dsp:nvSpPr>
        <dsp:cNvPr id="0" name=""/>
        <dsp:cNvSpPr/>
      </dsp:nvSpPr>
      <dsp:spPr>
        <a:xfrm>
          <a:off x="234729" y="2593086"/>
          <a:ext cx="1850992" cy="1110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dirty="0">
              <a:latin typeface="Quicksand" pitchFamily="2" charset="0"/>
            </a:rPr>
            <a:t>C. Leadership development &amp; capacity building:</a:t>
          </a:r>
          <a:endParaRPr lang="en-US" sz="1600" kern="1200" dirty="0">
            <a:latin typeface="Quicksand" pitchFamily="2" charset="0"/>
          </a:endParaRPr>
        </a:p>
      </dsp:txBody>
      <dsp:txXfrm>
        <a:off x="234729" y="2593086"/>
        <a:ext cx="1850992" cy="1110595"/>
      </dsp:txXfrm>
    </dsp:sp>
    <dsp:sp modelId="{6FCF1C9B-FFE9-D84B-8C40-BE0894CCD04F}">
      <dsp:nvSpPr>
        <dsp:cNvPr id="0" name=""/>
        <dsp:cNvSpPr/>
      </dsp:nvSpPr>
      <dsp:spPr>
        <a:xfrm>
          <a:off x="2270820" y="2593086"/>
          <a:ext cx="1850992" cy="1110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Quicksand" pitchFamily="2" charset="0"/>
            </a:rPr>
            <a:t>Offer training and mentorship for sanitation workers</a:t>
          </a:r>
          <a:endParaRPr lang="en-US" sz="1400" kern="1200" dirty="0">
            <a:latin typeface="Quicksand" pitchFamily="2" charset="0"/>
          </a:endParaRPr>
        </a:p>
      </dsp:txBody>
      <dsp:txXfrm>
        <a:off x="2270820" y="2593086"/>
        <a:ext cx="1850992" cy="1110595"/>
      </dsp:txXfrm>
    </dsp:sp>
    <dsp:sp modelId="{569298DE-9DFF-C640-AD62-A2A209F589B0}">
      <dsp:nvSpPr>
        <dsp:cNvPr id="0" name=""/>
        <dsp:cNvSpPr/>
      </dsp:nvSpPr>
      <dsp:spPr>
        <a:xfrm>
          <a:off x="4306912" y="2593086"/>
          <a:ext cx="1850992" cy="11105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Quicksand" pitchFamily="2" charset="0"/>
            </a:rPr>
            <a:t>Encourage worker participation in leadership roles</a:t>
          </a:r>
          <a:endParaRPr lang="en-US" sz="1400" kern="1200" dirty="0">
            <a:latin typeface="Quicksand" pitchFamily="2" charset="0"/>
          </a:endParaRPr>
        </a:p>
      </dsp:txBody>
      <dsp:txXfrm>
        <a:off x="4306912" y="2593086"/>
        <a:ext cx="1850992" cy="11105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4880C-B22F-D34B-A003-1630EDF4A78A}">
      <dsp:nvSpPr>
        <dsp:cNvPr id="0" name=""/>
        <dsp:cNvSpPr/>
      </dsp:nvSpPr>
      <dsp:spPr>
        <a:xfrm>
          <a:off x="1446486" y="1639"/>
          <a:ext cx="5785946" cy="7193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63" tIns="182708" rIns="112263" bIns="1827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Quicksand" pitchFamily="2" charset="0"/>
            </a:rPr>
            <a:t>Foster a society that values and respects the essential role of sanitation workers for public health and cleanliness</a:t>
          </a:r>
        </a:p>
      </dsp:txBody>
      <dsp:txXfrm>
        <a:off x="1446486" y="1639"/>
        <a:ext cx="5785946" cy="719323"/>
      </dsp:txXfrm>
    </dsp:sp>
    <dsp:sp modelId="{0DCF526F-2C57-8B4F-BAA9-A563D4405AF4}">
      <dsp:nvSpPr>
        <dsp:cNvPr id="0" name=""/>
        <dsp:cNvSpPr/>
      </dsp:nvSpPr>
      <dsp:spPr>
        <a:xfrm>
          <a:off x="0" y="1639"/>
          <a:ext cx="1446486" cy="719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43" tIns="71053" rIns="76543" bIns="71053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Quicksand" pitchFamily="2" charset="0"/>
            </a:rPr>
            <a:t>Foster</a:t>
          </a:r>
        </a:p>
      </dsp:txBody>
      <dsp:txXfrm>
        <a:off x="0" y="1639"/>
        <a:ext cx="1446486" cy="719323"/>
      </dsp:txXfrm>
    </dsp:sp>
    <dsp:sp modelId="{0AD6D97F-4429-6D43-A5E9-AD1991FD1336}">
      <dsp:nvSpPr>
        <dsp:cNvPr id="0" name=""/>
        <dsp:cNvSpPr/>
      </dsp:nvSpPr>
      <dsp:spPr>
        <a:xfrm>
          <a:off x="1446486" y="764122"/>
          <a:ext cx="5785946" cy="7193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63" tIns="182708" rIns="112263" bIns="1827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Quicksand" pitchFamily="2" charset="0"/>
            </a:rPr>
            <a:t>Address discrimination and social stigma through awareness campaigns and inclusive policies</a:t>
          </a:r>
        </a:p>
      </dsp:txBody>
      <dsp:txXfrm>
        <a:off x="1446486" y="764122"/>
        <a:ext cx="5785946" cy="719323"/>
      </dsp:txXfrm>
    </dsp:sp>
    <dsp:sp modelId="{ED61FB32-EBEF-0C43-914A-E666A586723C}">
      <dsp:nvSpPr>
        <dsp:cNvPr id="0" name=""/>
        <dsp:cNvSpPr/>
      </dsp:nvSpPr>
      <dsp:spPr>
        <a:xfrm>
          <a:off x="0" y="764122"/>
          <a:ext cx="1446486" cy="719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43" tIns="71053" rIns="76543" bIns="71053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Quicksand" pitchFamily="2" charset="0"/>
            </a:rPr>
            <a:t>Address</a:t>
          </a:r>
        </a:p>
      </dsp:txBody>
      <dsp:txXfrm>
        <a:off x="0" y="764122"/>
        <a:ext cx="1446486" cy="719323"/>
      </dsp:txXfrm>
    </dsp:sp>
    <dsp:sp modelId="{EB7F6DD7-BFA4-4F48-9CB7-BE2042D2F9BC}">
      <dsp:nvSpPr>
        <dsp:cNvPr id="0" name=""/>
        <dsp:cNvSpPr/>
      </dsp:nvSpPr>
      <dsp:spPr>
        <a:xfrm>
          <a:off x="1446486" y="1526605"/>
          <a:ext cx="5785946" cy="7193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63" tIns="182708" rIns="112263" bIns="1827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Quicksand" pitchFamily="2" charset="0"/>
            </a:rPr>
            <a:t>Prioritize safety and improved working conditions for sanitation workers</a:t>
          </a:r>
        </a:p>
      </dsp:txBody>
      <dsp:txXfrm>
        <a:off x="1446486" y="1526605"/>
        <a:ext cx="5785946" cy="719323"/>
      </dsp:txXfrm>
    </dsp:sp>
    <dsp:sp modelId="{613E65BD-4824-0B40-8D7A-339E1FC0759D}">
      <dsp:nvSpPr>
        <dsp:cNvPr id="0" name=""/>
        <dsp:cNvSpPr/>
      </dsp:nvSpPr>
      <dsp:spPr>
        <a:xfrm>
          <a:off x="0" y="1526605"/>
          <a:ext cx="1446486" cy="719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43" tIns="71053" rIns="76543" bIns="71053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Quicksand" pitchFamily="2" charset="0"/>
            </a:rPr>
            <a:t>Prioritize</a:t>
          </a:r>
        </a:p>
      </dsp:txBody>
      <dsp:txXfrm>
        <a:off x="0" y="1526605"/>
        <a:ext cx="1446486" cy="719323"/>
      </dsp:txXfrm>
    </dsp:sp>
    <dsp:sp modelId="{C50102D8-230A-6040-8054-DCC7DD59453A}">
      <dsp:nvSpPr>
        <dsp:cNvPr id="0" name=""/>
        <dsp:cNvSpPr/>
      </dsp:nvSpPr>
      <dsp:spPr>
        <a:xfrm>
          <a:off x="1446486" y="2289088"/>
          <a:ext cx="5785946" cy="7193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63" tIns="182708" rIns="112263" bIns="1827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Quicksand" pitchFamily="2" charset="0"/>
            </a:rPr>
            <a:t>Ensure economic stability through fair wages, benefits, and job security</a:t>
          </a:r>
        </a:p>
      </dsp:txBody>
      <dsp:txXfrm>
        <a:off x="1446486" y="2289088"/>
        <a:ext cx="5785946" cy="719323"/>
      </dsp:txXfrm>
    </dsp:sp>
    <dsp:sp modelId="{45CC2EC7-4F23-A542-8EC3-31D4A4D2416E}">
      <dsp:nvSpPr>
        <dsp:cNvPr id="0" name=""/>
        <dsp:cNvSpPr/>
      </dsp:nvSpPr>
      <dsp:spPr>
        <a:xfrm>
          <a:off x="0" y="2289088"/>
          <a:ext cx="1446486" cy="719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43" tIns="71053" rIns="76543" bIns="71053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Quicksand" pitchFamily="2" charset="0"/>
            </a:rPr>
            <a:t>Ensure</a:t>
          </a:r>
        </a:p>
      </dsp:txBody>
      <dsp:txXfrm>
        <a:off x="0" y="2289088"/>
        <a:ext cx="1446486" cy="719323"/>
      </dsp:txXfrm>
    </dsp:sp>
    <dsp:sp modelId="{C1248924-0E71-BC41-AF6D-79B8491BDC57}">
      <dsp:nvSpPr>
        <dsp:cNvPr id="0" name=""/>
        <dsp:cNvSpPr/>
      </dsp:nvSpPr>
      <dsp:spPr>
        <a:xfrm>
          <a:off x="1446486" y="3051571"/>
          <a:ext cx="5785946" cy="7193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263" tIns="182708" rIns="112263" bIns="182708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Quicksand" pitchFamily="2" charset="0"/>
            </a:rPr>
            <a:t>Empower workers through representation, open communication, and leadership development</a:t>
          </a:r>
        </a:p>
      </dsp:txBody>
      <dsp:txXfrm>
        <a:off x="1446486" y="3051571"/>
        <a:ext cx="5785946" cy="719323"/>
      </dsp:txXfrm>
    </dsp:sp>
    <dsp:sp modelId="{4B5BB2EF-A17C-E842-BE3B-DC67E30F42A0}">
      <dsp:nvSpPr>
        <dsp:cNvPr id="0" name=""/>
        <dsp:cNvSpPr/>
      </dsp:nvSpPr>
      <dsp:spPr>
        <a:xfrm>
          <a:off x="0" y="3051571"/>
          <a:ext cx="1446486" cy="719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543" tIns="71053" rIns="76543" bIns="71053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Quicksand" pitchFamily="2" charset="0"/>
            </a:rPr>
            <a:t>Empower</a:t>
          </a:r>
        </a:p>
      </dsp:txBody>
      <dsp:txXfrm>
        <a:off x="0" y="3051571"/>
        <a:ext cx="1446486" cy="7193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1F30F-2D3A-2D47-AEA1-B404615EF262}">
      <dsp:nvSpPr>
        <dsp:cNvPr id="0" name=""/>
        <dsp:cNvSpPr/>
      </dsp:nvSpPr>
      <dsp:spPr>
        <a:xfrm>
          <a:off x="0" y="771634"/>
          <a:ext cx="3010260" cy="1911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D5059-2EEC-1A46-8EF6-B2B90ECBB129}">
      <dsp:nvSpPr>
        <dsp:cNvPr id="0" name=""/>
        <dsp:cNvSpPr/>
      </dsp:nvSpPr>
      <dsp:spPr>
        <a:xfrm>
          <a:off x="334473" y="1089384"/>
          <a:ext cx="3010260" cy="1911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Quicksand" pitchFamily="2" charset="0"/>
            </a:rPr>
            <a:t>Sanitation labor is institutionalized as well as done by individuals</a:t>
          </a:r>
        </a:p>
      </dsp:txBody>
      <dsp:txXfrm>
        <a:off x="390459" y="1145370"/>
        <a:ext cx="2898288" cy="1799543"/>
      </dsp:txXfrm>
    </dsp:sp>
    <dsp:sp modelId="{037F5D8B-5C96-F142-966F-D5B971231EE8}">
      <dsp:nvSpPr>
        <dsp:cNvPr id="0" name=""/>
        <dsp:cNvSpPr/>
      </dsp:nvSpPr>
      <dsp:spPr>
        <a:xfrm>
          <a:off x="3679207" y="771634"/>
          <a:ext cx="3010260" cy="1911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937A2-6ECF-AB49-81D7-BE594313B7FF}">
      <dsp:nvSpPr>
        <dsp:cNvPr id="0" name=""/>
        <dsp:cNvSpPr/>
      </dsp:nvSpPr>
      <dsp:spPr>
        <a:xfrm>
          <a:off x="4013681" y="1089384"/>
          <a:ext cx="3010260" cy="1911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Quicksand" pitchFamily="2" charset="0"/>
            </a:rPr>
            <a:t>Districts have municipalities to collect waste and provide sanitation</a:t>
          </a:r>
          <a:r>
            <a:rPr lang="en-US" sz="2200" kern="1200" dirty="0"/>
            <a:t>. </a:t>
          </a:r>
        </a:p>
      </dsp:txBody>
      <dsp:txXfrm>
        <a:off x="4069667" y="1145370"/>
        <a:ext cx="2898288" cy="1799543"/>
      </dsp:txXfrm>
    </dsp:sp>
    <dsp:sp modelId="{BF5166EE-822D-FD47-99A3-0D2CC7425D4C}">
      <dsp:nvSpPr>
        <dsp:cNvPr id="0" name=""/>
        <dsp:cNvSpPr/>
      </dsp:nvSpPr>
      <dsp:spPr>
        <a:xfrm>
          <a:off x="7358415" y="771634"/>
          <a:ext cx="3010260" cy="19115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C35FD-344A-9949-9BE8-A5010BE00BFB}">
      <dsp:nvSpPr>
        <dsp:cNvPr id="0" name=""/>
        <dsp:cNvSpPr/>
      </dsp:nvSpPr>
      <dsp:spPr>
        <a:xfrm>
          <a:off x="7692889" y="1089384"/>
          <a:ext cx="3010260" cy="19115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Quicksand" pitchFamily="2" charset="0"/>
            </a:rPr>
            <a:t>The number of workers in a municipality depends on the size and topography of the district. </a:t>
          </a:r>
        </a:p>
      </dsp:txBody>
      <dsp:txXfrm>
        <a:off x="7748875" y="1145370"/>
        <a:ext cx="2898288" cy="17995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67539-16D6-964C-9737-BEE7448DDCC1}">
      <dsp:nvSpPr>
        <dsp:cNvPr id="0" name=""/>
        <dsp:cNvSpPr/>
      </dsp:nvSpPr>
      <dsp:spPr>
        <a:xfrm>
          <a:off x="913796" y="0"/>
          <a:ext cx="4271866" cy="427186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FE2D0-6B51-E349-A7B6-050FF8426E91}">
      <dsp:nvSpPr>
        <dsp:cNvPr id="0" name=""/>
        <dsp:cNvSpPr/>
      </dsp:nvSpPr>
      <dsp:spPr>
        <a:xfrm>
          <a:off x="1160026" y="277671"/>
          <a:ext cx="1708746" cy="17087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Quicksand" pitchFamily="2" charset="0"/>
            </a:rPr>
            <a:t>A Continuation of the Indian Caste System: </a:t>
          </a:r>
          <a:r>
            <a:rPr lang="en-US" sz="1200" b="0" i="1" kern="1200" dirty="0">
              <a:latin typeface="Quicksand" pitchFamily="2" charset="0"/>
            </a:rPr>
            <a:t>entrenched discrimination, enduring despite conversions</a:t>
          </a:r>
          <a:r>
            <a:rPr lang="en-US" sz="1200" b="0" i="0" kern="1200" dirty="0">
              <a:latin typeface="Quicksand" pitchFamily="2" charset="0"/>
            </a:rPr>
            <a:t>.</a:t>
          </a:r>
          <a:endParaRPr lang="en-US" sz="1200" kern="1200" dirty="0">
            <a:latin typeface="Quicksand" pitchFamily="2" charset="0"/>
          </a:endParaRPr>
        </a:p>
      </dsp:txBody>
      <dsp:txXfrm>
        <a:off x="1243440" y="361085"/>
        <a:ext cx="1541918" cy="1541918"/>
      </dsp:txXfrm>
    </dsp:sp>
    <dsp:sp modelId="{4031408E-232C-1B46-978E-4CCBFE886F29}">
      <dsp:nvSpPr>
        <dsp:cNvPr id="0" name=""/>
        <dsp:cNvSpPr/>
      </dsp:nvSpPr>
      <dsp:spPr>
        <a:xfrm>
          <a:off x="3058708" y="307608"/>
          <a:ext cx="1926936" cy="16488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u="none" kern="1200" dirty="0">
              <a:latin typeface="Quicksand" pitchFamily="2" charset="0"/>
            </a:rPr>
            <a:t>Discrimination based on Work and Descent:</a:t>
          </a:r>
          <a:r>
            <a:rPr lang="en-US" sz="1200" i="1" u="none" kern="1200" dirty="0">
              <a:latin typeface="Quicksand" pitchFamily="2" charset="0"/>
            </a:rPr>
            <a:t> </a:t>
          </a:r>
          <a:r>
            <a:rPr lang="en-US" sz="1100" b="0" i="1" kern="1200" dirty="0">
              <a:latin typeface="Quicksand" pitchFamily="2" charset="0"/>
            </a:rPr>
            <a:t>derogatory terms, Christian overrepresentation, caste patterns, and overlooked </a:t>
          </a:r>
          <a:r>
            <a:rPr lang="en-US" sz="1100" i="1" kern="1200" dirty="0">
              <a:latin typeface="Quicksand" pitchFamily="2" charset="0"/>
            </a:rPr>
            <a:t>policies descent.</a:t>
          </a:r>
        </a:p>
      </dsp:txBody>
      <dsp:txXfrm>
        <a:off x="3139199" y="388099"/>
        <a:ext cx="1765954" cy="1487889"/>
      </dsp:txXfrm>
    </dsp:sp>
    <dsp:sp modelId="{6FE0260E-F925-A141-80B3-AA1A30CBFBA8}">
      <dsp:nvSpPr>
        <dsp:cNvPr id="0" name=""/>
        <dsp:cNvSpPr/>
      </dsp:nvSpPr>
      <dsp:spPr>
        <a:xfrm>
          <a:off x="1069599" y="2230836"/>
          <a:ext cx="1889600" cy="1817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kern="1200" dirty="0">
              <a:latin typeface="Quicksand" pitchFamily="2" charset="0"/>
            </a:rPr>
            <a:t>An Occupation for the Ritually Impure and Untouchables:</a:t>
          </a:r>
          <a:r>
            <a:rPr lang="en-US" sz="1200" i="0" u="none" kern="1200" dirty="0">
              <a:latin typeface="Quicksand" pitchFamily="2" charset="0"/>
            </a:rPr>
            <a:t> </a:t>
          </a:r>
          <a:r>
            <a:rPr lang="en-US" sz="1200" b="0" i="1" kern="1200" dirty="0">
              <a:latin typeface="Quicksand" pitchFamily="2" charset="0"/>
            </a:rPr>
            <a:t>severe exclusion, denied opportunities, ritually impure, and untouchable.</a:t>
          </a:r>
          <a:endParaRPr lang="en-US" sz="1200" i="1" kern="1200" dirty="0">
            <a:latin typeface="Quicksand" pitchFamily="2" charset="0"/>
          </a:endParaRPr>
        </a:p>
      </dsp:txBody>
      <dsp:txXfrm>
        <a:off x="1158345" y="2319582"/>
        <a:ext cx="1712108" cy="1640477"/>
      </dsp:txXfrm>
    </dsp:sp>
    <dsp:sp modelId="{9FFD8011-06A8-3F44-B9D6-6639A74DCDBF}">
      <dsp:nvSpPr>
        <dsp:cNvPr id="0" name=""/>
        <dsp:cNvSpPr/>
      </dsp:nvSpPr>
      <dsp:spPr>
        <a:xfrm>
          <a:off x="3058708" y="2230836"/>
          <a:ext cx="1926936" cy="18179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/>
            <a:t>An Occupation of Religious Discrimination: </a:t>
          </a:r>
          <a:r>
            <a:rPr lang="en-US" sz="1200" b="0" i="1" kern="1200" dirty="0"/>
            <a:t>Christian-majority workforce, deaths as "minority issue,” religious hierarchy, caste influence, and biased state policies.</a:t>
          </a:r>
          <a:endParaRPr lang="en-US" sz="1200" i="1" kern="1200" dirty="0"/>
        </a:p>
      </dsp:txBody>
      <dsp:txXfrm>
        <a:off x="3147454" y="2319582"/>
        <a:ext cx="1749444" cy="16404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833FF-F1D2-4AF3-8C3F-E9E5E424F3A5}">
      <dsp:nvSpPr>
        <dsp:cNvPr id="0" name=""/>
        <dsp:cNvSpPr/>
      </dsp:nvSpPr>
      <dsp:spPr>
        <a:xfrm>
          <a:off x="648393" y="117649"/>
          <a:ext cx="1796933" cy="179693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Quicksand" pitchFamily="2" charset="0"/>
            </a:rPr>
            <a:t>Christian</a:t>
          </a:r>
        </a:p>
      </dsp:txBody>
      <dsp:txXfrm>
        <a:off x="887984" y="432112"/>
        <a:ext cx="1317751" cy="808619"/>
      </dsp:txXfrm>
    </dsp:sp>
    <dsp:sp modelId="{499C19E8-2E0A-42B2-8AEE-3E29E6546A43}">
      <dsp:nvSpPr>
        <dsp:cNvPr id="0" name=""/>
        <dsp:cNvSpPr/>
      </dsp:nvSpPr>
      <dsp:spPr>
        <a:xfrm>
          <a:off x="1296786" y="1240732"/>
          <a:ext cx="1796933" cy="1796933"/>
        </a:xfrm>
        <a:prstGeom prst="ellipse">
          <a:avLst/>
        </a:prstGeom>
        <a:solidFill>
          <a:schemeClr val="accent2">
            <a:alpha val="50000"/>
            <a:hueOff val="-2135567"/>
            <a:satOff val="4101"/>
            <a:lumOff val="-18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Quicksand" pitchFamily="2" charset="0"/>
            </a:rPr>
            <a:t>Chuhra</a:t>
          </a:r>
        </a:p>
      </dsp:txBody>
      <dsp:txXfrm>
        <a:off x="1846348" y="1704940"/>
        <a:ext cx="1078159" cy="988313"/>
      </dsp:txXfrm>
    </dsp:sp>
    <dsp:sp modelId="{D9A5121C-BD90-47B1-8FF3-6E66F1A7E593}">
      <dsp:nvSpPr>
        <dsp:cNvPr id="0" name=""/>
        <dsp:cNvSpPr/>
      </dsp:nvSpPr>
      <dsp:spPr>
        <a:xfrm>
          <a:off x="90259" y="1195162"/>
          <a:ext cx="1796933" cy="1796933"/>
        </a:xfrm>
        <a:prstGeom prst="ellipse">
          <a:avLst/>
        </a:prstGeom>
        <a:solidFill>
          <a:schemeClr val="accent2">
            <a:alpha val="50000"/>
            <a:hueOff val="-4271134"/>
            <a:satOff val="8203"/>
            <a:lumOff val="-374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Quicksand" pitchFamily="2" charset="0"/>
            </a:rPr>
            <a:t>Sanitation worker</a:t>
          </a:r>
        </a:p>
      </dsp:txBody>
      <dsp:txXfrm>
        <a:off x="259471" y="1659370"/>
        <a:ext cx="1078159" cy="9883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648B0-1955-494E-91E7-CCC65E3AE76A}">
      <dsp:nvSpPr>
        <dsp:cNvPr id="0" name=""/>
        <dsp:cNvSpPr/>
      </dsp:nvSpPr>
      <dsp:spPr>
        <a:xfrm>
          <a:off x="272526" y="437900"/>
          <a:ext cx="3116046" cy="12905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Quicksand" pitchFamily="2" charset="0"/>
            </a:rPr>
            <a:t>An Unhygienic and Unsafe </a:t>
          </a:r>
          <a:r>
            <a:rPr lang="en-US" sz="1400" b="1" u="none" kern="1200" dirty="0" err="1">
              <a:latin typeface="Quicksand" pitchFamily="2" charset="0"/>
            </a:rPr>
            <a:t>Labour</a:t>
          </a:r>
          <a:r>
            <a:rPr lang="en-US" sz="1400" b="1" u="none" kern="1200" dirty="0">
              <a:latin typeface="Quicksand" pitchFamily="2" charset="0"/>
            </a:rPr>
            <a:t>: </a:t>
          </a:r>
          <a:r>
            <a:rPr lang="en-US" sz="1200" b="0" i="1" kern="1200" dirty="0">
              <a:latin typeface="Quicksand" pitchFamily="2" charset="0"/>
            </a:rPr>
            <a:t>frequent exposure to hazardous substances without proper protective equipment, resulting in widespread health issues and injuries.</a:t>
          </a:r>
          <a:endParaRPr lang="en-US" sz="1200" i="1" kern="1200" dirty="0">
            <a:latin typeface="Quicksand" pitchFamily="2" charset="0"/>
          </a:endParaRPr>
        </a:p>
      </dsp:txBody>
      <dsp:txXfrm>
        <a:off x="310324" y="475698"/>
        <a:ext cx="3040450" cy="1214936"/>
      </dsp:txXfrm>
    </dsp:sp>
    <dsp:sp modelId="{522A9D4D-8323-C046-8567-20DB92095208}">
      <dsp:nvSpPr>
        <dsp:cNvPr id="0" name=""/>
        <dsp:cNvSpPr/>
      </dsp:nvSpPr>
      <dsp:spPr>
        <a:xfrm>
          <a:off x="3481578" y="952113"/>
          <a:ext cx="224059" cy="2621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>
            <a:latin typeface="Quicksand" pitchFamily="2" charset="0"/>
          </a:endParaRPr>
        </a:p>
      </dsp:txBody>
      <dsp:txXfrm>
        <a:off x="3481578" y="1004534"/>
        <a:ext cx="156841" cy="157265"/>
      </dsp:txXfrm>
    </dsp:sp>
    <dsp:sp modelId="{4AF6C600-FB44-404B-A9B1-969149187F05}">
      <dsp:nvSpPr>
        <dsp:cNvPr id="0" name=""/>
        <dsp:cNvSpPr/>
      </dsp:nvSpPr>
      <dsp:spPr>
        <a:xfrm>
          <a:off x="3811326" y="708"/>
          <a:ext cx="1655769" cy="21649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Quicksand" pitchFamily="2" charset="0"/>
            </a:rPr>
            <a:t>A Life-Threatening and Dangerous Work</a:t>
          </a:r>
          <a:r>
            <a:rPr lang="en-US" sz="1200" u="none" kern="1200" dirty="0">
              <a:latin typeface="Quicksand" pitchFamily="2" charset="0"/>
            </a:rPr>
            <a:t>: </a:t>
          </a:r>
          <a:r>
            <a:rPr lang="en-US" sz="1200" b="0" i="1" kern="1200" dirty="0">
              <a:latin typeface="Quicksand" pitchFamily="2" charset="0"/>
            </a:rPr>
            <a:t>numerous fatalities due to lack of safety equipment, protocols, reporting, and training</a:t>
          </a:r>
          <a:r>
            <a:rPr lang="en-US" sz="1100" b="0" i="1" kern="1200" dirty="0">
              <a:latin typeface="Quicksand" pitchFamily="2" charset="0"/>
            </a:rPr>
            <a:t>.</a:t>
          </a:r>
          <a:endParaRPr lang="en-US" sz="1100" i="1" kern="1200" dirty="0">
            <a:latin typeface="Quicksand" pitchFamily="2" charset="0"/>
          </a:endParaRPr>
        </a:p>
      </dsp:txBody>
      <dsp:txXfrm>
        <a:off x="3859822" y="49204"/>
        <a:ext cx="1558777" cy="2067925"/>
      </dsp:txXfrm>
    </dsp:sp>
    <dsp:sp modelId="{425F52A1-C8B8-3E4C-8237-1268C879A43D}">
      <dsp:nvSpPr>
        <dsp:cNvPr id="0" name=""/>
        <dsp:cNvSpPr/>
      </dsp:nvSpPr>
      <dsp:spPr>
        <a:xfrm rot="2072687">
          <a:off x="5541611" y="1674437"/>
          <a:ext cx="293660" cy="2621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>
            <a:latin typeface="Quicksand" pitchFamily="2" charset="0"/>
          </a:endParaRPr>
        </a:p>
      </dsp:txBody>
      <dsp:txXfrm>
        <a:off x="5548543" y="1704564"/>
        <a:ext cx="215028" cy="157265"/>
      </dsp:txXfrm>
    </dsp:sp>
    <dsp:sp modelId="{19B82420-BB12-7544-AE42-EB451BCFD8E3}">
      <dsp:nvSpPr>
        <dsp:cNvPr id="0" name=""/>
        <dsp:cNvSpPr/>
      </dsp:nvSpPr>
      <dsp:spPr>
        <a:xfrm>
          <a:off x="5923479" y="1792048"/>
          <a:ext cx="2367676" cy="1980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Quicksand" pitchFamily="2" charset="0"/>
            </a:rPr>
            <a:t>Live of a sanitation worker is cheap: </a:t>
          </a:r>
          <a:r>
            <a:rPr lang="en-US" sz="1200" b="0" i="0" kern="1200" dirty="0">
              <a:latin typeface="Quicksand" pitchFamily="2" charset="0"/>
            </a:rPr>
            <a:t>lives considered less valuable, with legal action rarely taken against those responsible for their safety; inadequate emergency response in some incidents.</a:t>
          </a:r>
          <a:endParaRPr lang="en-US" sz="1200" kern="1200" dirty="0">
            <a:latin typeface="Quicksand" pitchFamily="2" charset="0"/>
          </a:endParaRPr>
        </a:p>
      </dsp:txBody>
      <dsp:txXfrm>
        <a:off x="5981485" y="1850054"/>
        <a:ext cx="2251664" cy="1864474"/>
      </dsp:txXfrm>
    </dsp:sp>
    <dsp:sp modelId="{6082BCEA-235D-544F-9AB0-12435E8D122F}">
      <dsp:nvSpPr>
        <dsp:cNvPr id="0" name=""/>
        <dsp:cNvSpPr/>
      </dsp:nvSpPr>
      <dsp:spPr>
        <a:xfrm rot="10800000">
          <a:off x="3808148" y="2842414"/>
          <a:ext cx="1475252" cy="2621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 dirty="0">
            <a:latin typeface="Quicksand" pitchFamily="2" charset="0"/>
          </a:endParaRPr>
        </a:p>
      </dsp:txBody>
      <dsp:txXfrm rot="10800000">
        <a:off x="3886780" y="2894835"/>
        <a:ext cx="1396620" cy="157265"/>
      </dsp:txXfrm>
    </dsp:sp>
    <dsp:sp modelId="{CBFE1821-F61E-5741-BCBC-BA845690A506}">
      <dsp:nvSpPr>
        <dsp:cNvPr id="0" name=""/>
        <dsp:cNvSpPr/>
      </dsp:nvSpPr>
      <dsp:spPr>
        <a:xfrm>
          <a:off x="521930" y="2297224"/>
          <a:ext cx="2618623" cy="11834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>
              <a:latin typeface="Quicksand" pitchFamily="2" charset="0"/>
            </a:rPr>
            <a:t>A Precarious </a:t>
          </a:r>
          <a:r>
            <a:rPr lang="en-US" sz="1400" b="1" u="none" kern="1200" dirty="0" err="1">
              <a:latin typeface="Quicksand" pitchFamily="2" charset="0"/>
            </a:rPr>
            <a:t>Labour</a:t>
          </a:r>
          <a:r>
            <a:rPr lang="en-US" sz="1400" b="1" u="none" kern="1200" dirty="0">
              <a:latin typeface="Quicksand" pitchFamily="2" charset="0"/>
            </a:rPr>
            <a:t>: </a:t>
          </a:r>
          <a:r>
            <a:rPr lang="en-US" sz="1200" b="0" i="1" kern="1200" dirty="0">
              <a:latin typeface="Quicksand" pitchFamily="2" charset="0"/>
            </a:rPr>
            <a:t>insufficient income and job stability, limited access to essential services for families.</a:t>
          </a:r>
          <a:r>
            <a:rPr lang="en-US" sz="1200" i="1" kern="1200" dirty="0">
              <a:latin typeface="Quicksand" pitchFamily="2" charset="0"/>
            </a:rPr>
            <a:t> </a:t>
          </a:r>
        </a:p>
      </dsp:txBody>
      <dsp:txXfrm>
        <a:off x="556592" y="2331886"/>
        <a:ext cx="2549299" cy="11141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6BC9E-A8D3-E946-BD88-78EEA274C16A}">
      <dsp:nvSpPr>
        <dsp:cNvPr id="0" name=""/>
        <dsp:cNvSpPr/>
      </dsp:nvSpPr>
      <dsp:spPr>
        <a:xfrm>
          <a:off x="0" y="2839786"/>
          <a:ext cx="6855968" cy="9320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latin typeface="Quicksand" pitchFamily="2" charset="0"/>
            </a:rPr>
            <a:t>Kinship-based rescuing: </a:t>
          </a:r>
          <a:r>
            <a:rPr lang="en-US" sz="1600" b="0" i="1" kern="1200" dirty="0">
              <a:latin typeface="Quicksand" pitchFamily="2" charset="0"/>
            </a:rPr>
            <a:t>workers risk their lives to save colleagues due to shared caste-based kinship relations, while supervisors and emergency services may fail to provide adequate assistance.</a:t>
          </a:r>
          <a:endParaRPr lang="en-US" sz="1600" i="1" kern="1200" dirty="0">
            <a:latin typeface="Quicksand" pitchFamily="2" charset="0"/>
          </a:endParaRPr>
        </a:p>
      </dsp:txBody>
      <dsp:txXfrm>
        <a:off x="0" y="2839786"/>
        <a:ext cx="6855968" cy="932081"/>
      </dsp:txXfrm>
    </dsp:sp>
    <dsp:sp modelId="{437C51DA-01DC-964B-B7B0-2162B0C4A48E}">
      <dsp:nvSpPr>
        <dsp:cNvPr id="0" name=""/>
        <dsp:cNvSpPr/>
      </dsp:nvSpPr>
      <dsp:spPr>
        <a:xfrm rot="10800000">
          <a:off x="0" y="1420226"/>
          <a:ext cx="6855968" cy="143354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latin typeface="Quicksand" pitchFamily="2" charset="0"/>
            </a:rPr>
            <a:t>A Forced </a:t>
          </a:r>
          <a:r>
            <a:rPr lang="en-US" sz="1800" b="1" u="none" kern="1200" dirty="0" err="1">
              <a:latin typeface="Quicksand" pitchFamily="2" charset="0"/>
            </a:rPr>
            <a:t>Labour</a:t>
          </a:r>
          <a:r>
            <a:rPr lang="en-US" sz="1800" b="1" u="none" kern="1200" dirty="0">
              <a:latin typeface="Quicksand" pitchFamily="2" charset="0"/>
            </a:rPr>
            <a:t>: </a:t>
          </a:r>
          <a:r>
            <a:rPr lang="en-US" sz="1600" b="0" i="1" kern="1200" dirty="0">
              <a:latin typeface="Quicksand" pitchFamily="2" charset="0"/>
            </a:rPr>
            <a:t>workers are coerced into dangerous situations and lack alternative employment options, making them vulnerable to exploitation.</a:t>
          </a:r>
          <a:endParaRPr lang="en-US" sz="1600" i="1" kern="1200" dirty="0">
            <a:latin typeface="Quicksand" pitchFamily="2" charset="0"/>
          </a:endParaRPr>
        </a:p>
      </dsp:txBody>
      <dsp:txXfrm rot="10800000">
        <a:off x="0" y="1420226"/>
        <a:ext cx="6855968" cy="931472"/>
      </dsp:txXfrm>
    </dsp:sp>
    <dsp:sp modelId="{14028717-3AAD-C144-B154-14883375D8B2}">
      <dsp:nvSpPr>
        <dsp:cNvPr id="0" name=""/>
        <dsp:cNvSpPr/>
      </dsp:nvSpPr>
      <dsp:spPr>
        <a:xfrm rot="10800000">
          <a:off x="0" y="666"/>
          <a:ext cx="6855968" cy="1433541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 dirty="0">
              <a:latin typeface="Quicksand" pitchFamily="2" charset="0"/>
            </a:rPr>
            <a:t>Sanitation is hierarchical: </a:t>
          </a:r>
          <a:r>
            <a:rPr lang="en-US" sz="1600" b="0" i="1" kern="1200" dirty="0">
              <a:latin typeface="Quicksand" pitchFamily="2" charset="0"/>
            </a:rPr>
            <a:t>supervisors exploit authority over low-status workers; religious discrimination evident in workplace assignments.</a:t>
          </a:r>
          <a:endParaRPr lang="en-US" sz="1600" i="1" kern="1200" dirty="0">
            <a:latin typeface="Quicksand" pitchFamily="2" charset="0"/>
          </a:endParaRPr>
        </a:p>
      </dsp:txBody>
      <dsp:txXfrm rot="10800000">
        <a:off x="0" y="666"/>
        <a:ext cx="6855968" cy="9314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CB5F8-C449-44FE-AF70-F368EE626485}">
      <dsp:nvSpPr>
        <dsp:cNvPr id="0" name=""/>
        <dsp:cNvSpPr/>
      </dsp:nvSpPr>
      <dsp:spPr>
        <a:xfrm>
          <a:off x="489187" y="117250"/>
          <a:ext cx="849023" cy="8490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4ED4C-B910-4970-97B4-B2E6596A92CD}">
      <dsp:nvSpPr>
        <dsp:cNvPr id="0" name=""/>
        <dsp:cNvSpPr/>
      </dsp:nvSpPr>
      <dsp:spPr>
        <a:xfrm>
          <a:off x="242385" y="1120673"/>
          <a:ext cx="1254313" cy="36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>
              <a:latin typeface="Quicksand" pitchFamily="2" charset="0"/>
            </a:rPr>
            <a:t>Launch</a:t>
          </a:r>
        </a:p>
      </dsp:txBody>
      <dsp:txXfrm>
        <a:off x="242385" y="1120673"/>
        <a:ext cx="1254313" cy="363867"/>
      </dsp:txXfrm>
    </dsp:sp>
    <dsp:sp modelId="{8911561A-E216-4973-B944-F00E20731E41}">
      <dsp:nvSpPr>
        <dsp:cNvPr id="0" name=""/>
        <dsp:cNvSpPr/>
      </dsp:nvSpPr>
      <dsp:spPr>
        <a:xfrm>
          <a:off x="6865" y="1560307"/>
          <a:ext cx="2425781" cy="233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Quicksand" pitchFamily="2" charset="0"/>
            </a:rPr>
            <a:t>Launch public awareness campaigns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Highlight the importance of sanitation work in maintaining public health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Challenge stereotypes and misconceptions about sanitation workers</a:t>
          </a:r>
        </a:p>
      </dsp:txBody>
      <dsp:txXfrm>
        <a:off x="6865" y="1560307"/>
        <a:ext cx="2425781" cy="2336772"/>
      </dsp:txXfrm>
    </dsp:sp>
    <dsp:sp modelId="{7493826B-9662-467D-88E4-9A221E206C8A}">
      <dsp:nvSpPr>
        <dsp:cNvPr id="0" name=""/>
        <dsp:cNvSpPr/>
      </dsp:nvSpPr>
      <dsp:spPr>
        <a:xfrm>
          <a:off x="3266634" y="117250"/>
          <a:ext cx="849023" cy="8490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3D00DC-5C8A-427C-AE8B-2275458FC33F}">
      <dsp:nvSpPr>
        <dsp:cNvPr id="0" name=""/>
        <dsp:cNvSpPr/>
      </dsp:nvSpPr>
      <dsp:spPr>
        <a:xfrm>
          <a:off x="2549254" y="1111344"/>
          <a:ext cx="2425781" cy="36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>
              <a:latin typeface="Quicksand" pitchFamily="2" charset="0"/>
            </a:rPr>
            <a:t>Foster</a:t>
          </a:r>
        </a:p>
      </dsp:txBody>
      <dsp:txXfrm>
        <a:off x="2549254" y="1111344"/>
        <a:ext cx="2425781" cy="363867"/>
      </dsp:txXfrm>
    </dsp:sp>
    <dsp:sp modelId="{8A66C936-A4E3-4515-A2DB-A6F050AF88E0}">
      <dsp:nvSpPr>
        <dsp:cNvPr id="0" name=""/>
        <dsp:cNvSpPr/>
      </dsp:nvSpPr>
      <dsp:spPr>
        <a:xfrm>
          <a:off x="2857158" y="1560307"/>
          <a:ext cx="2425781" cy="233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Quicksand" pitchFamily="2" charset="0"/>
            </a:rPr>
            <a:t>Foster inclusive environments and equal treatment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Encourage social integration through community events and gatherings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Implement policies that promote respect and dignity in the workplace</a:t>
          </a:r>
        </a:p>
      </dsp:txBody>
      <dsp:txXfrm>
        <a:off x="2857158" y="1560307"/>
        <a:ext cx="2425781" cy="2336772"/>
      </dsp:txXfrm>
    </dsp:sp>
    <dsp:sp modelId="{E7BFE72A-CCB3-4A22-BDAA-469F3F57B004}">
      <dsp:nvSpPr>
        <dsp:cNvPr id="0" name=""/>
        <dsp:cNvSpPr/>
      </dsp:nvSpPr>
      <dsp:spPr>
        <a:xfrm>
          <a:off x="6310207" y="107920"/>
          <a:ext cx="849023" cy="8490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AE5291-A5F7-4069-AFC4-F921FB83F029}">
      <dsp:nvSpPr>
        <dsp:cNvPr id="0" name=""/>
        <dsp:cNvSpPr/>
      </dsp:nvSpPr>
      <dsp:spPr>
        <a:xfrm>
          <a:off x="5707451" y="1120673"/>
          <a:ext cx="2425781" cy="363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 dirty="0">
              <a:latin typeface="Quicksand" pitchFamily="2" charset="0"/>
            </a:rPr>
            <a:t>Implement and enforce</a:t>
          </a:r>
        </a:p>
      </dsp:txBody>
      <dsp:txXfrm>
        <a:off x="5707451" y="1120673"/>
        <a:ext cx="2425781" cy="363867"/>
      </dsp:txXfrm>
    </dsp:sp>
    <dsp:sp modelId="{FD6452E8-D19E-4597-92F0-A337228E14D4}">
      <dsp:nvSpPr>
        <dsp:cNvPr id="0" name=""/>
        <dsp:cNvSpPr/>
      </dsp:nvSpPr>
      <dsp:spPr>
        <a:xfrm>
          <a:off x="5707451" y="1560307"/>
          <a:ext cx="2425781" cy="2336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Quicksand" pitchFamily="2" charset="0"/>
            </a:rPr>
            <a:t>Implement and enforce anti-discrimination policies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Adopt clear guidelines to prevent discrimination based on caste, religion, or ethnicity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Establish reporting mechanisms for incidents of discrimination</a:t>
          </a:r>
        </a:p>
      </dsp:txBody>
      <dsp:txXfrm>
        <a:off x="5707451" y="1560307"/>
        <a:ext cx="2425781" cy="23367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2975F-9F31-F149-993E-4F3FC2817314}">
      <dsp:nvSpPr>
        <dsp:cNvPr id="0" name=""/>
        <dsp:cNvSpPr/>
      </dsp:nvSpPr>
      <dsp:spPr>
        <a:xfrm>
          <a:off x="5841" y="227301"/>
          <a:ext cx="2472275" cy="7416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365" tIns="195365" rIns="195365" bIns="19536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Quicksand" pitchFamily="2" charset="0"/>
            </a:rPr>
            <a:t>Offer</a:t>
          </a:r>
        </a:p>
      </dsp:txBody>
      <dsp:txXfrm>
        <a:off x="5841" y="227301"/>
        <a:ext cx="2472275" cy="741682"/>
      </dsp:txXfrm>
    </dsp:sp>
    <dsp:sp modelId="{34DA2D9A-006E-5E42-8CBC-8B0A289010FB}">
      <dsp:nvSpPr>
        <dsp:cNvPr id="0" name=""/>
        <dsp:cNvSpPr/>
      </dsp:nvSpPr>
      <dsp:spPr>
        <a:xfrm>
          <a:off x="5841" y="968984"/>
          <a:ext cx="2472275" cy="32279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206" tIns="244206" rIns="244206" bIns="24420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Quicksand" pitchFamily="2" charset="0"/>
            </a:rPr>
            <a:t>Offer fair wages and benefits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Quicksand" pitchFamily="2" charset="0"/>
            </a:rPr>
            <a:t>Ensure salaries are commensurate with the importance and risk of the job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Quicksand" pitchFamily="2" charset="0"/>
            </a:rPr>
            <a:t>Provide healthcare, retirement, and other essential benefits</a:t>
          </a:r>
        </a:p>
      </dsp:txBody>
      <dsp:txXfrm>
        <a:off x="5841" y="968984"/>
        <a:ext cx="2472275" cy="3227980"/>
      </dsp:txXfrm>
    </dsp:sp>
    <dsp:sp modelId="{3AC182A3-D596-8047-B8DF-DD7EFA70B7CA}">
      <dsp:nvSpPr>
        <dsp:cNvPr id="0" name=""/>
        <dsp:cNvSpPr/>
      </dsp:nvSpPr>
      <dsp:spPr>
        <a:xfrm>
          <a:off x="2586010" y="227301"/>
          <a:ext cx="2472275" cy="7416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365" tIns="195365" rIns="195365" bIns="19536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Quicksand" pitchFamily="2" charset="0"/>
            </a:rPr>
            <a:t>Encourage</a:t>
          </a:r>
        </a:p>
      </dsp:txBody>
      <dsp:txXfrm>
        <a:off x="2586010" y="227301"/>
        <a:ext cx="2472275" cy="741682"/>
      </dsp:txXfrm>
    </dsp:sp>
    <dsp:sp modelId="{588AFCF8-D6C1-7140-99A9-449C6841F778}">
      <dsp:nvSpPr>
        <dsp:cNvPr id="0" name=""/>
        <dsp:cNvSpPr/>
      </dsp:nvSpPr>
      <dsp:spPr>
        <a:xfrm>
          <a:off x="2586010" y="968984"/>
          <a:ext cx="2472275" cy="32279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206" tIns="244206" rIns="244206" bIns="24420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Quicksand" pitchFamily="2" charset="0"/>
            </a:rPr>
            <a:t>Encourage job stability and security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Transition from daily wage or temporary contracts to permanent employment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Implement clear and transparent promotion pathways</a:t>
          </a:r>
        </a:p>
      </dsp:txBody>
      <dsp:txXfrm>
        <a:off x="2586010" y="968984"/>
        <a:ext cx="2472275" cy="3227980"/>
      </dsp:txXfrm>
    </dsp:sp>
    <dsp:sp modelId="{E42F94D2-BA2E-6B4C-8B3B-3682ADADD333}">
      <dsp:nvSpPr>
        <dsp:cNvPr id="0" name=""/>
        <dsp:cNvSpPr/>
      </dsp:nvSpPr>
      <dsp:spPr>
        <a:xfrm>
          <a:off x="5166180" y="227301"/>
          <a:ext cx="2472275" cy="7416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365" tIns="195365" rIns="195365" bIns="195365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latin typeface="Quicksand" pitchFamily="2" charset="0"/>
            </a:rPr>
            <a:t>Support</a:t>
          </a:r>
        </a:p>
      </dsp:txBody>
      <dsp:txXfrm>
        <a:off x="5166180" y="227301"/>
        <a:ext cx="2472275" cy="741682"/>
      </dsp:txXfrm>
    </dsp:sp>
    <dsp:sp modelId="{BBCED280-A420-434B-A476-18A2E94D00E8}">
      <dsp:nvSpPr>
        <dsp:cNvPr id="0" name=""/>
        <dsp:cNvSpPr/>
      </dsp:nvSpPr>
      <dsp:spPr>
        <a:xfrm>
          <a:off x="5166180" y="968984"/>
          <a:ext cx="2472275" cy="32279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206" tIns="244206" rIns="244206" bIns="24420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Quicksand" pitchFamily="2" charset="0"/>
            </a:rPr>
            <a:t>Support access to essential services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Quicksand" pitchFamily="2" charset="0"/>
            </a:rPr>
            <a:t>Offer educational and vocational training opportunities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Quicksand" pitchFamily="2" charset="0"/>
            </a:rPr>
            <a:t>Provide assistance with housing, transportation, and childcare</a:t>
          </a:r>
        </a:p>
      </dsp:txBody>
      <dsp:txXfrm>
        <a:off x="5166180" y="968984"/>
        <a:ext cx="2472275" cy="32279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DA6338-1BCD-44D4-843E-E365D0C803E5}">
      <dsp:nvSpPr>
        <dsp:cNvPr id="0" name=""/>
        <dsp:cNvSpPr/>
      </dsp:nvSpPr>
      <dsp:spPr>
        <a:xfrm>
          <a:off x="784875" y="26755"/>
          <a:ext cx="839343" cy="8393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18BE7-8E4D-4508-B7A7-4EC2441AF87B}">
      <dsp:nvSpPr>
        <dsp:cNvPr id="0" name=""/>
        <dsp:cNvSpPr/>
      </dsp:nvSpPr>
      <dsp:spPr>
        <a:xfrm>
          <a:off x="5485" y="1026017"/>
          <a:ext cx="2398124" cy="35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Quicksand" pitchFamily="2" charset="0"/>
            </a:rPr>
            <a:t>Provide</a:t>
          </a:r>
        </a:p>
      </dsp:txBody>
      <dsp:txXfrm>
        <a:off x="5485" y="1026017"/>
        <a:ext cx="2398124" cy="359718"/>
      </dsp:txXfrm>
    </dsp:sp>
    <dsp:sp modelId="{854D9685-7C2F-4BFE-83DA-D54C1BCE30C2}">
      <dsp:nvSpPr>
        <dsp:cNvPr id="0" name=""/>
        <dsp:cNvSpPr/>
      </dsp:nvSpPr>
      <dsp:spPr>
        <a:xfrm>
          <a:off x="5485" y="1460116"/>
          <a:ext cx="2398124" cy="228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Quicksand" pitchFamily="2" charset="0"/>
            </a:rPr>
            <a:t>Provide appropriate personal protective equipment (PPE)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Supply masks, gloves, goggles, and other necessary gear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Regularly update and maintain PPE for optimal safety</a:t>
          </a:r>
        </a:p>
      </dsp:txBody>
      <dsp:txXfrm>
        <a:off x="5485" y="1460116"/>
        <a:ext cx="2398124" cy="2285662"/>
      </dsp:txXfrm>
    </dsp:sp>
    <dsp:sp modelId="{FD10300F-DD26-46C6-B44A-41346F4B2582}">
      <dsp:nvSpPr>
        <dsp:cNvPr id="0" name=""/>
        <dsp:cNvSpPr/>
      </dsp:nvSpPr>
      <dsp:spPr>
        <a:xfrm>
          <a:off x="3602672" y="26755"/>
          <a:ext cx="839343" cy="8393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7125EE-691F-4909-9E33-14104F536EDB}">
      <dsp:nvSpPr>
        <dsp:cNvPr id="0" name=""/>
        <dsp:cNvSpPr/>
      </dsp:nvSpPr>
      <dsp:spPr>
        <a:xfrm>
          <a:off x="2823281" y="1026017"/>
          <a:ext cx="2398124" cy="35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Quicksand" pitchFamily="2" charset="0"/>
            </a:rPr>
            <a:t>Implement</a:t>
          </a:r>
        </a:p>
      </dsp:txBody>
      <dsp:txXfrm>
        <a:off x="2823281" y="1026017"/>
        <a:ext cx="2398124" cy="359718"/>
      </dsp:txXfrm>
    </dsp:sp>
    <dsp:sp modelId="{82AC3EAD-05EC-4A8A-9DCA-9B3917A17281}">
      <dsp:nvSpPr>
        <dsp:cNvPr id="0" name=""/>
        <dsp:cNvSpPr/>
      </dsp:nvSpPr>
      <dsp:spPr>
        <a:xfrm>
          <a:off x="2823281" y="1460116"/>
          <a:ext cx="2398124" cy="228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Quicksand" pitchFamily="2" charset="0"/>
            </a:rPr>
            <a:t>Implement comprehensive safety training programs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Teach workers about workplace hazards and prevention measures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Provide first aid and emergency response training</a:t>
          </a:r>
        </a:p>
      </dsp:txBody>
      <dsp:txXfrm>
        <a:off x="2823281" y="1460116"/>
        <a:ext cx="2398124" cy="2285662"/>
      </dsp:txXfrm>
    </dsp:sp>
    <dsp:sp modelId="{AAE34FB2-32DC-4A3D-843E-B97DEC54C692}">
      <dsp:nvSpPr>
        <dsp:cNvPr id="0" name=""/>
        <dsp:cNvSpPr/>
      </dsp:nvSpPr>
      <dsp:spPr>
        <a:xfrm>
          <a:off x="6420468" y="26755"/>
          <a:ext cx="839343" cy="8393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DFDD7-EB21-4889-AB7A-E5AEA065317D}">
      <dsp:nvSpPr>
        <dsp:cNvPr id="0" name=""/>
        <dsp:cNvSpPr/>
      </dsp:nvSpPr>
      <dsp:spPr>
        <a:xfrm>
          <a:off x="5641078" y="1026017"/>
          <a:ext cx="2398124" cy="35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>
              <a:latin typeface="Quicksand" pitchFamily="2" charset="0"/>
            </a:rPr>
            <a:t>Establish</a:t>
          </a:r>
        </a:p>
      </dsp:txBody>
      <dsp:txXfrm>
        <a:off x="5641078" y="1026017"/>
        <a:ext cx="2398124" cy="359718"/>
      </dsp:txXfrm>
    </dsp:sp>
    <dsp:sp modelId="{F1A825FE-2EB8-4364-BC14-48323D2B858B}">
      <dsp:nvSpPr>
        <dsp:cNvPr id="0" name=""/>
        <dsp:cNvSpPr/>
      </dsp:nvSpPr>
      <dsp:spPr>
        <a:xfrm>
          <a:off x="5641078" y="1460116"/>
          <a:ext cx="2398124" cy="2285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Quicksand" pitchFamily="2" charset="0"/>
            </a:rPr>
            <a:t>Establish safe and hygienic facilities for workers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Create clean and accessible restrooms, changing areas, and break rooms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Quicksand" pitchFamily="2" charset="0"/>
            </a:rPr>
            <a:t>Provide access to handwashing stations and sanitation supplies</a:t>
          </a:r>
          <a:endParaRPr lang="en-US" sz="1600" kern="1200" dirty="0">
            <a:latin typeface="Quicksand" pitchFamily="2" charset="0"/>
          </a:endParaRPr>
        </a:p>
      </dsp:txBody>
      <dsp:txXfrm>
        <a:off x="5641078" y="1460116"/>
        <a:ext cx="2398124" cy="2285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Quicksan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Quicksand" pitchFamily="2" charset="0"/>
              </a:defRPr>
            </a:lvl1pPr>
          </a:lstStyle>
          <a:p>
            <a:fld id="{4A025958-4C4F-AA44-8EA3-0D54E14F3E21}" type="datetimeFigureOut">
              <a:rPr lang="en-US" smtClean="0"/>
              <a:pPr/>
              <a:t>5/3/2023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Quicksand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Quicksand" pitchFamily="2" charset="0"/>
              </a:defRPr>
            </a:lvl1pPr>
          </a:lstStyle>
          <a:p>
            <a:fld id="{B087BD48-E153-6043-ADF5-4BD1ED6718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1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Quicksand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Quicksand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Quicksand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Quicksand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Quicksand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02DFDE-91C8-1198-84C9-6B47DF32E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4"/>
            <a:ext cx="12191999" cy="6859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0ED17-E3D9-4121-6A80-931E19125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558" y="1589518"/>
            <a:ext cx="6950801" cy="1655762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50364-A7A7-5137-B495-A7AC34AB6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7888" y="3602038"/>
            <a:ext cx="7034432" cy="112784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016D5-6D8A-ABCA-3F32-19AB5ECD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06931" y="334197"/>
            <a:ext cx="6975069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26" name="Picture 25" descr="Logo&#10;&#10;Description automatically generated with low confidence">
            <a:extLst>
              <a:ext uri="{FF2B5EF4-FFF2-40B4-BE49-F238E27FC236}">
                <a16:creationId xmlns:a16="http://schemas.microsoft.com/office/drawing/2014/main" id="{E1FC5BD7-8732-ADEF-9F81-3F0DADD8D5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5" y="5178055"/>
            <a:ext cx="2299500" cy="15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2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sp>
        <p:nvSpPr>
          <p:cNvPr id="16" name="object 9">
            <a:extLst>
              <a:ext uri="{FF2B5EF4-FFF2-40B4-BE49-F238E27FC236}">
                <a16:creationId xmlns:a16="http://schemas.microsoft.com/office/drawing/2014/main" id="{74EB452A-3F34-E4BC-36A1-B9E06407DD9D}"/>
              </a:ext>
            </a:extLst>
          </p:cNvPr>
          <p:cNvSpPr/>
          <p:nvPr/>
        </p:nvSpPr>
        <p:spPr>
          <a:xfrm rot="10800000">
            <a:off x="8177366" y="3758779"/>
            <a:ext cx="3694477" cy="4834083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2691EC91-92A9-2DFD-4EDA-F8644AAFDF47}"/>
              </a:ext>
            </a:extLst>
          </p:cNvPr>
          <p:cNvSpPr/>
          <p:nvPr/>
        </p:nvSpPr>
        <p:spPr>
          <a:xfrm rot="10800000">
            <a:off x="7677415" y="6480079"/>
            <a:ext cx="765566" cy="796245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4849155B-A9DE-EE8A-9AF8-81425A554348}"/>
              </a:ext>
            </a:extLst>
          </p:cNvPr>
          <p:cNvSpPr/>
          <p:nvPr/>
        </p:nvSpPr>
        <p:spPr>
          <a:xfrm rot="10800000">
            <a:off x="11530830" y="6395080"/>
            <a:ext cx="638498" cy="334033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E177F1D-8B04-881D-29E5-088E64B385E9}"/>
              </a:ext>
            </a:extLst>
          </p:cNvPr>
          <p:cNvGrpSpPr/>
          <p:nvPr userDrawn="1"/>
        </p:nvGrpSpPr>
        <p:grpSpPr>
          <a:xfrm>
            <a:off x="9597" y="0"/>
            <a:ext cx="4329657" cy="4281798"/>
            <a:chOff x="9597" y="0"/>
            <a:chExt cx="4329657" cy="4281798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D7A29DDB-840F-FC84-9103-E3E5B573BF40}"/>
                </a:ext>
              </a:extLst>
            </p:cNvPr>
            <p:cNvSpPr/>
            <p:nvPr/>
          </p:nvSpPr>
          <p:spPr>
            <a:xfrm>
              <a:off x="108938" y="11"/>
              <a:ext cx="3349537" cy="4281787"/>
            </a:xfrm>
            <a:custGeom>
              <a:avLst/>
              <a:gdLst/>
              <a:ahLst/>
              <a:cxnLst/>
              <a:rect l="l" t="t" r="r" b="b"/>
              <a:pathLst>
                <a:path w="3693795" h="4721860">
                  <a:moveTo>
                    <a:pt x="985329" y="60604"/>
                  </a:moveTo>
                  <a:lnTo>
                    <a:pt x="977315" y="10096"/>
                  </a:lnTo>
                  <a:lnTo>
                    <a:pt x="972172" y="0"/>
                  </a:lnTo>
                  <a:lnTo>
                    <a:pt x="684009" y="0"/>
                  </a:lnTo>
                  <a:lnTo>
                    <a:pt x="678865" y="10096"/>
                  </a:lnTo>
                  <a:lnTo>
                    <a:pt x="670852" y="60604"/>
                  </a:lnTo>
                  <a:lnTo>
                    <a:pt x="678865" y="111112"/>
                  </a:lnTo>
                  <a:lnTo>
                    <a:pt x="701192" y="154978"/>
                  </a:lnTo>
                  <a:lnTo>
                    <a:pt x="735228" y="189572"/>
                  </a:lnTo>
                  <a:lnTo>
                    <a:pt x="778395" y="212255"/>
                  </a:lnTo>
                  <a:lnTo>
                    <a:pt x="828090" y="220395"/>
                  </a:lnTo>
                  <a:lnTo>
                    <a:pt x="877785" y="212255"/>
                  </a:lnTo>
                  <a:lnTo>
                    <a:pt x="920953" y="189572"/>
                  </a:lnTo>
                  <a:lnTo>
                    <a:pt x="954989" y="154978"/>
                  </a:lnTo>
                  <a:lnTo>
                    <a:pt x="977315" y="111112"/>
                  </a:lnTo>
                  <a:lnTo>
                    <a:pt x="985329" y="60604"/>
                  </a:lnTo>
                  <a:close/>
                </a:path>
                <a:path w="3693795" h="4721860">
                  <a:moveTo>
                    <a:pt x="1194587" y="628446"/>
                  </a:moveTo>
                  <a:lnTo>
                    <a:pt x="1189532" y="583895"/>
                  </a:lnTo>
                  <a:lnTo>
                    <a:pt x="1175143" y="543001"/>
                  </a:lnTo>
                  <a:lnTo>
                    <a:pt x="1152575" y="506920"/>
                  </a:lnTo>
                  <a:lnTo>
                    <a:pt x="1122972" y="476821"/>
                  </a:lnTo>
                  <a:lnTo>
                    <a:pt x="1087462" y="453885"/>
                  </a:lnTo>
                  <a:lnTo>
                    <a:pt x="1047229" y="439267"/>
                  </a:lnTo>
                  <a:lnTo>
                    <a:pt x="1003388" y="434136"/>
                  </a:lnTo>
                  <a:lnTo>
                    <a:pt x="959548" y="439267"/>
                  </a:lnTo>
                  <a:lnTo>
                    <a:pt x="919302" y="453885"/>
                  </a:lnTo>
                  <a:lnTo>
                    <a:pt x="883805" y="476821"/>
                  </a:lnTo>
                  <a:lnTo>
                    <a:pt x="854189" y="506920"/>
                  </a:lnTo>
                  <a:lnTo>
                    <a:pt x="831621" y="543001"/>
                  </a:lnTo>
                  <a:lnTo>
                    <a:pt x="817232" y="583895"/>
                  </a:lnTo>
                  <a:lnTo>
                    <a:pt x="812190" y="628446"/>
                  </a:lnTo>
                  <a:lnTo>
                    <a:pt x="817232" y="672998"/>
                  </a:lnTo>
                  <a:lnTo>
                    <a:pt x="831621" y="713905"/>
                  </a:lnTo>
                  <a:lnTo>
                    <a:pt x="854189" y="749973"/>
                  </a:lnTo>
                  <a:lnTo>
                    <a:pt x="883805" y="780072"/>
                  </a:lnTo>
                  <a:lnTo>
                    <a:pt x="919302" y="803008"/>
                  </a:lnTo>
                  <a:lnTo>
                    <a:pt x="959548" y="817626"/>
                  </a:lnTo>
                  <a:lnTo>
                    <a:pt x="1003388" y="822756"/>
                  </a:lnTo>
                  <a:lnTo>
                    <a:pt x="1047229" y="817626"/>
                  </a:lnTo>
                  <a:lnTo>
                    <a:pt x="1087462" y="803008"/>
                  </a:lnTo>
                  <a:lnTo>
                    <a:pt x="1122972" y="780072"/>
                  </a:lnTo>
                  <a:lnTo>
                    <a:pt x="1152575" y="749973"/>
                  </a:lnTo>
                  <a:lnTo>
                    <a:pt x="1175143" y="713905"/>
                  </a:lnTo>
                  <a:lnTo>
                    <a:pt x="1189532" y="672998"/>
                  </a:lnTo>
                  <a:lnTo>
                    <a:pt x="1194587" y="628446"/>
                  </a:lnTo>
                  <a:close/>
                </a:path>
                <a:path w="3693795" h="4721860">
                  <a:moveTo>
                    <a:pt x="2110397" y="2736418"/>
                  </a:moveTo>
                  <a:lnTo>
                    <a:pt x="2105355" y="2691866"/>
                  </a:lnTo>
                  <a:lnTo>
                    <a:pt x="2090966" y="2650960"/>
                  </a:lnTo>
                  <a:lnTo>
                    <a:pt x="2068398" y="2614892"/>
                  </a:lnTo>
                  <a:lnTo>
                    <a:pt x="2038781" y="2584793"/>
                  </a:lnTo>
                  <a:lnTo>
                    <a:pt x="2003285" y="2561856"/>
                  </a:lnTo>
                  <a:lnTo>
                    <a:pt x="1963039" y="2547239"/>
                  </a:lnTo>
                  <a:lnTo>
                    <a:pt x="1919198" y="2542108"/>
                  </a:lnTo>
                  <a:lnTo>
                    <a:pt x="1875358" y="2547239"/>
                  </a:lnTo>
                  <a:lnTo>
                    <a:pt x="1835111" y="2561856"/>
                  </a:lnTo>
                  <a:lnTo>
                    <a:pt x="1799615" y="2584793"/>
                  </a:lnTo>
                  <a:lnTo>
                    <a:pt x="1770011" y="2614892"/>
                  </a:lnTo>
                  <a:lnTo>
                    <a:pt x="1747431" y="2650960"/>
                  </a:lnTo>
                  <a:lnTo>
                    <a:pt x="1733054" y="2691866"/>
                  </a:lnTo>
                  <a:lnTo>
                    <a:pt x="1728000" y="2736418"/>
                  </a:lnTo>
                  <a:lnTo>
                    <a:pt x="1733054" y="2780969"/>
                  </a:lnTo>
                  <a:lnTo>
                    <a:pt x="1747431" y="2821863"/>
                  </a:lnTo>
                  <a:lnTo>
                    <a:pt x="1770011" y="2857944"/>
                  </a:lnTo>
                  <a:lnTo>
                    <a:pt x="1799615" y="2888043"/>
                  </a:lnTo>
                  <a:lnTo>
                    <a:pt x="1835111" y="2910979"/>
                  </a:lnTo>
                  <a:lnTo>
                    <a:pt x="1875358" y="2925597"/>
                  </a:lnTo>
                  <a:lnTo>
                    <a:pt x="1919198" y="2930728"/>
                  </a:lnTo>
                  <a:lnTo>
                    <a:pt x="1963039" y="2925597"/>
                  </a:lnTo>
                  <a:lnTo>
                    <a:pt x="2003285" y="2910979"/>
                  </a:lnTo>
                  <a:lnTo>
                    <a:pt x="2038781" y="2888043"/>
                  </a:lnTo>
                  <a:lnTo>
                    <a:pt x="2068398" y="2857944"/>
                  </a:lnTo>
                  <a:lnTo>
                    <a:pt x="2090966" y="2821863"/>
                  </a:lnTo>
                  <a:lnTo>
                    <a:pt x="2105355" y="2780969"/>
                  </a:lnTo>
                  <a:lnTo>
                    <a:pt x="2110397" y="2736418"/>
                  </a:lnTo>
                  <a:close/>
                </a:path>
                <a:path w="3693795" h="4721860">
                  <a:moveTo>
                    <a:pt x="2315591" y="3313163"/>
                  </a:moveTo>
                  <a:lnTo>
                    <a:pt x="2310536" y="3268611"/>
                  </a:lnTo>
                  <a:lnTo>
                    <a:pt x="2296160" y="3227717"/>
                  </a:lnTo>
                  <a:lnTo>
                    <a:pt x="2273592" y="3191637"/>
                  </a:lnTo>
                  <a:lnTo>
                    <a:pt x="2243975" y="3161538"/>
                  </a:lnTo>
                  <a:lnTo>
                    <a:pt x="2208479" y="3138601"/>
                  </a:lnTo>
                  <a:lnTo>
                    <a:pt x="2168233" y="3123984"/>
                  </a:lnTo>
                  <a:lnTo>
                    <a:pt x="2124392" y="3118853"/>
                  </a:lnTo>
                  <a:lnTo>
                    <a:pt x="2080552" y="3123984"/>
                  </a:lnTo>
                  <a:lnTo>
                    <a:pt x="2040305" y="3138601"/>
                  </a:lnTo>
                  <a:lnTo>
                    <a:pt x="2004809" y="3161538"/>
                  </a:lnTo>
                  <a:lnTo>
                    <a:pt x="1975192" y="3191637"/>
                  </a:lnTo>
                  <a:lnTo>
                    <a:pt x="1952625" y="3227717"/>
                  </a:lnTo>
                  <a:lnTo>
                    <a:pt x="1938235" y="3268611"/>
                  </a:lnTo>
                  <a:lnTo>
                    <a:pt x="1933194" y="3313163"/>
                  </a:lnTo>
                  <a:lnTo>
                    <a:pt x="1938235" y="3357715"/>
                  </a:lnTo>
                  <a:lnTo>
                    <a:pt x="1952625" y="3398621"/>
                  </a:lnTo>
                  <a:lnTo>
                    <a:pt x="1975192" y="3434689"/>
                  </a:lnTo>
                  <a:lnTo>
                    <a:pt x="2004809" y="3464788"/>
                  </a:lnTo>
                  <a:lnTo>
                    <a:pt x="2040305" y="3487724"/>
                  </a:lnTo>
                  <a:lnTo>
                    <a:pt x="2080552" y="3502342"/>
                  </a:lnTo>
                  <a:lnTo>
                    <a:pt x="2124392" y="3507473"/>
                  </a:lnTo>
                  <a:lnTo>
                    <a:pt x="2168233" y="3502342"/>
                  </a:lnTo>
                  <a:lnTo>
                    <a:pt x="2208479" y="3487724"/>
                  </a:lnTo>
                  <a:lnTo>
                    <a:pt x="2243975" y="3464788"/>
                  </a:lnTo>
                  <a:lnTo>
                    <a:pt x="2273592" y="3434689"/>
                  </a:lnTo>
                  <a:lnTo>
                    <a:pt x="2296160" y="3398621"/>
                  </a:lnTo>
                  <a:lnTo>
                    <a:pt x="2310536" y="3357715"/>
                  </a:lnTo>
                  <a:lnTo>
                    <a:pt x="2315591" y="3313163"/>
                  </a:lnTo>
                  <a:close/>
                </a:path>
                <a:path w="3693795" h="4721860">
                  <a:moveTo>
                    <a:pt x="2551633" y="1956752"/>
                  </a:moveTo>
                  <a:lnTo>
                    <a:pt x="2547645" y="1911578"/>
                  </a:lnTo>
                  <a:lnTo>
                    <a:pt x="2536164" y="1869046"/>
                  </a:lnTo>
                  <a:lnTo>
                    <a:pt x="2517864" y="1829892"/>
                  </a:lnTo>
                  <a:lnTo>
                    <a:pt x="2493467" y="1794814"/>
                  </a:lnTo>
                  <a:lnTo>
                    <a:pt x="2463660" y="1764525"/>
                  </a:lnTo>
                  <a:lnTo>
                    <a:pt x="2429141" y="1739722"/>
                  </a:lnTo>
                  <a:lnTo>
                    <a:pt x="2390610" y="1721129"/>
                  </a:lnTo>
                  <a:lnTo>
                    <a:pt x="2348776" y="1709458"/>
                  </a:lnTo>
                  <a:lnTo>
                    <a:pt x="2304313" y="1705406"/>
                  </a:lnTo>
                  <a:lnTo>
                    <a:pt x="2259863" y="1709458"/>
                  </a:lnTo>
                  <a:lnTo>
                    <a:pt x="2218017" y="1721129"/>
                  </a:lnTo>
                  <a:lnTo>
                    <a:pt x="2179485" y="1739722"/>
                  </a:lnTo>
                  <a:lnTo>
                    <a:pt x="2144966" y="1764525"/>
                  </a:lnTo>
                  <a:lnTo>
                    <a:pt x="2115159" y="1794814"/>
                  </a:lnTo>
                  <a:lnTo>
                    <a:pt x="2090762" y="1829892"/>
                  </a:lnTo>
                  <a:lnTo>
                    <a:pt x="2072474" y="1869046"/>
                  </a:lnTo>
                  <a:lnTo>
                    <a:pt x="2060981" y="1911578"/>
                  </a:lnTo>
                  <a:lnTo>
                    <a:pt x="2056993" y="1956752"/>
                  </a:lnTo>
                  <a:lnTo>
                    <a:pt x="2060981" y="2001926"/>
                  </a:lnTo>
                  <a:lnTo>
                    <a:pt x="2072474" y="2044458"/>
                  </a:lnTo>
                  <a:lnTo>
                    <a:pt x="2090762" y="2083612"/>
                  </a:lnTo>
                  <a:lnTo>
                    <a:pt x="2115159" y="2118690"/>
                  </a:lnTo>
                  <a:lnTo>
                    <a:pt x="2144966" y="2148979"/>
                  </a:lnTo>
                  <a:lnTo>
                    <a:pt x="2179485" y="2173782"/>
                  </a:lnTo>
                  <a:lnTo>
                    <a:pt x="2218017" y="2192375"/>
                  </a:lnTo>
                  <a:lnTo>
                    <a:pt x="2259863" y="2204047"/>
                  </a:lnTo>
                  <a:lnTo>
                    <a:pt x="2304313" y="2208098"/>
                  </a:lnTo>
                  <a:lnTo>
                    <a:pt x="2348776" y="2204047"/>
                  </a:lnTo>
                  <a:lnTo>
                    <a:pt x="2390610" y="2192375"/>
                  </a:lnTo>
                  <a:lnTo>
                    <a:pt x="2429141" y="2173782"/>
                  </a:lnTo>
                  <a:lnTo>
                    <a:pt x="2463660" y="2148979"/>
                  </a:lnTo>
                  <a:lnTo>
                    <a:pt x="2493467" y="2118690"/>
                  </a:lnTo>
                  <a:lnTo>
                    <a:pt x="2517864" y="2083612"/>
                  </a:lnTo>
                  <a:lnTo>
                    <a:pt x="2536164" y="2044458"/>
                  </a:lnTo>
                  <a:lnTo>
                    <a:pt x="2547645" y="2001926"/>
                  </a:lnTo>
                  <a:lnTo>
                    <a:pt x="2551633" y="1956752"/>
                  </a:lnTo>
                  <a:close/>
                </a:path>
                <a:path w="3693795" h="4721860">
                  <a:moveTo>
                    <a:pt x="2845346" y="10020"/>
                  </a:moveTo>
                  <a:lnTo>
                    <a:pt x="1323581" y="10020"/>
                  </a:lnTo>
                  <a:lnTo>
                    <a:pt x="1314577" y="48120"/>
                  </a:lnTo>
                  <a:lnTo>
                    <a:pt x="1324521" y="98920"/>
                  </a:lnTo>
                  <a:lnTo>
                    <a:pt x="1351661" y="137020"/>
                  </a:lnTo>
                  <a:lnTo>
                    <a:pt x="1391920" y="162420"/>
                  </a:lnTo>
                  <a:lnTo>
                    <a:pt x="1441234" y="175120"/>
                  </a:lnTo>
                  <a:lnTo>
                    <a:pt x="2424163" y="175120"/>
                  </a:lnTo>
                  <a:lnTo>
                    <a:pt x="2406192" y="225920"/>
                  </a:lnTo>
                  <a:lnTo>
                    <a:pt x="2386253" y="264020"/>
                  </a:lnTo>
                  <a:lnTo>
                    <a:pt x="2364435" y="314820"/>
                  </a:lnTo>
                  <a:lnTo>
                    <a:pt x="2340800" y="365620"/>
                  </a:lnTo>
                  <a:lnTo>
                    <a:pt x="2315400" y="403720"/>
                  </a:lnTo>
                  <a:lnTo>
                    <a:pt x="2288298" y="454520"/>
                  </a:lnTo>
                  <a:lnTo>
                    <a:pt x="2259584" y="492620"/>
                  </a:lnTo>
                  <a:lnTo>
                    <a:pt x="1496834" y="492620"/>
                  </a:lnTo>
                  <a:lnTo>
                    <a:pt x="1447520" y="505320"/>
                  </a:lnTo>
                  <a:lnTo>
                    <a:pt x="1407261" y="530720"/>
                  </a:lnTo>
                  <a:lnTo>
                    <a:pt x="1380121" y="581520"/>
                  </a:lnTo>
                  <a:lnTo>
                    <a:pt x="1370177" y="619620"/>
                  </a:lnTo>
                  <a:lnTo>
                    <a:pt x="1380121" y="670420"/>
                  </a:lnTo>
                  <a:lnTo>
                    <a:pt x="1407261" y="721220"/>
                  </a:lnTo>
                  <a:lnTo>
                    <a:pt x="1447520" y="746620"/>
                  </a:lnTo>
                  <a:lnTo>
                    <a:pt x="2074989" y="746620"/>
                  </a:lnTo>
                  <a:lnTo>
                    <a:pt x="2044115" y="784720"/>
                  </a:lnTo>
                  <a:lnTo>
                    <a:pt x="2012492" y="822820"/>
                  </a:lnTo>
                  <a:lnTo>
                    <a:pt x="1980171" y="860920"/>
                  </a:lnTo>
                  <a:lnTo>
                    <a:pt x="1947189" y="899020"/>
                  </a:lnTo>
                  <a:lnTo>
                    <a:pt x="1913585" y="937120"/>
                  </a:lnTo>
                  <a:lnTo>
                    <a:pt x="1879396" y="975220"/>
                  </a:lnTo>
                  <a:lnTo>
                    <a:pt x="1844662" y="1013320"/>
                  </a:lnTo>
                  <a:lnTo>
                    <a:pt x="1809432" y="1051420"/>
                  </a:lnTo>
                  <a:lnTo>
                    <a:pt x="1773732" y="1089520"/>
                  </a:lnTo>
                  <a:lnTo>
                    <a:pt x="1737614" y="1127620"/>
                  </a:lnTo>
                  <a:lnTo>
                    <a:pt x="1701114" y="1165720"/>
                  </a:lnTo>
                  <a:lnTo>
                    <a:pt x="1627111" y="1241920"/>
                  </a:lnTo>
                  <a:lnTo>
                    <a:pt x="1589697" y="1267320"/>
                  </a:lnTo>
                  <a:lnTo>
                    <a:pt x="1400073" y="1457820"/>
                  </a:lnTo>
                  <a:lnTo>
                    <a:pt x="1361909" y="1483220"/>
                  </a:lnTo>
                  <a:lnTo>
                    <a:pt x="1247686" y="1597520"/>
                  </a:lnTo>
                  <a:lnTo>
                    <a:pt x="1128903" y="1699120"/>
                  </a:lnTo>
                  <a:lnTo>
                    <a:pt x="1085837" y="1749920"/>
                  </a:lnTo>
                  <a:lnTo>
                    <a:pt x="958227" y="1864220"/>
                  </a:lnTo>
                  <a:lnTo>
                    <a:pt x="874915" y="1940420"/>
                  </a:lnTo>
                  <a:lnTo>
                    <a:pt x="833920" y="1978520"/>
                  </a:lnTo>
                  <a:lnTo>
                    <a:pt x="793445" y="2016620"/>
                  </a:lnTo>
                  <a:lnTo>
                    <a:pt x="753503" y="2054720"/>
                  </a:lnTo>
                  <a:lnTo>
                    <a:pt x="714159" y="2092820"/>
                  </a:lnTo>
                  <a:lnTo>
                    <a:pt x="675462" y="2130920"/>
                  </a:lnTo>
                  <a:lnTo>
                    <a:pt x="637451" y="2169020"/>
                  </a:lnTo>
                  <a:lnTo>
                    <a:pt x="600176" y="2207120"/>
                  </a:lnTo>
                  <a:lnTo>
                    <a:pt x="563664" y="2245220"/>
                  </a:lnTo>
                  <a:lnTo>
                    <a:pt x="527977" y="2283320"/>
                  </a:lnTo>
                  <a:lnTo>
                    <a:pt x="493166" y="2321420"/>
                  </a:lnTo>
                  <a:lnTo>
                    <a:pt x="459270" y="2359520"/>
                  </a:lnTo>
                  <a:lnTo>
                    <a:pt x="426326" y="2397620"/>
                  </a:lnTo>
                  <a:lnTo>
                    <a:pt x="394373" y="2435720"/>
                  </a:lnTo>
                  <a:lnTo>
                    <a:pt x="363486" y="2473820"/>
                  </a:lnTo>
                  <a:lnTo>
                    <a:pt x="333692" y="2511920"/>
                  </a:lnTo>
                  <a:lnTo>
                    <a:pt x="305028" y="2550020"/>
                  </a:lnTo>
                  <a:lnTo>
                    <a:pt x="277558" y="2588120"/>
                  </a:lnTo>
                  <a:lnTo>
                    <a:pt x="251320" y="2626220"/>
                  </a:lnTo>
                  <a:lnTo>
                    <a:pt x="226352" y="2664320"/>
                  </a:lnTo>
                  <a:lnTo>
                    <a:pt x="202704" y="2702420"/>
                  </a:lnTo>
                  <a:lnTo>
                    <a:pt x="180428" y="2740520"/>
                  </a:lnTo>
                  <a:lnTo>
                    <a:pt x="159562" y="2778620"/>
                  </a:lnTo>
                  <a:lnTo>
                    <a:pt x="140144" y="2816720"/>
                  </a:lnTo>
                  <a:lnTo>
                    <a:pt x="122237" y="2854820"/>
                  </a:lnTo>
                  <a:lnTo>
                    <a:pt x="105879" y="2892920"/>
                  </a:lnTo>
                  <a:lnTo>
                    <a:pt x="91122" y="2931020"/>
                  </a:lnTo>
                  <a:lnTo>
                    <a:pt x="77990" y="2956420"/>
                  </a:lnTo>
                  <a:lnTo>
                    <a:pt x="56781" y="3032620"/>
                  </a:lnTo>
                  <a:lnTo>
                    <a:pt x="39179" y="3096120"/>
                  </a:lnTo>
                  <a:lnTo>
                    <a:pt x="25031" y="3159620"/>
                  </a:lnTo>
                  <a:lnTo>
                    <a:pt x="14198" y="3235820"/>
                  </a:lnTo>
                  <a:lnTo>
                    <a:pt x="6502" y="3299320"/>
                  </a:lnTo>
                  <a:lnTo>
                    <a:pt x="1828" y="3362820"/>
                  </a:lnTo>
                  <a:lnTo>
                    <a:pt x="0" y="3426320"/>
                  </a:lnTo>
                  <a:lnTo>
                    <a:pt x="863" y="3489820"/>
                  </a:lnTo>
                  <a:lnTo>
                    <a:pt x="4305" y="3540620"/>
                  </a:lnTo>
                  <a:lnTo>
                    <a:pt x="10134" y="3604120"/>
                  </a:lnTo>
                  <a:lnTo>
                    <a:pt x="18224" y="3667620"/>
                  </a:lnTo>
                  <a:lnTo>
                    <a:pt x="28422" y="3718420"/>
                  </a:lnTo>
                  <a:lnTo>
                    <a:pt x="40576" y="3781920"/>
                  </a:lnTo>
                  <a:lnTo>
                    <a:pt x="54521" y="3832720"/>
                  </a:lnTo>
                  <a:lnTo>
                    <a:pt x="70142" y="3883520"/>
                  </a:lnTo>
                  <a:lnTo>
                    <a:pt x="87249" y="3934320"/>
                  </a:lnTo>
                  <a:lnTo>
                    <a:pt x="105727" y="3985120"/>
                  </a:lnTo>
                  <a:lnTo>
                    <a:pt x="125399" y="4035920"/>
                  </a:lnTo>
                  <a:lnTo>
                    <a:pt x="146138" y="4086720"/>
                  </a:lnTo>
                  <a:lnTo>
                    <a:pt x="167767" y="4124820"/>
                  </a:lnTo>
                  <a:lnTo>
                    <a:pt x="190169" y="4175620"/>
                  </a:lnTo>
                  <a:lnTo>
                    <a:pt x="213169" y="4213720"/>
                  </a:lnTo>
                  <a:lnTo>
                    <a:pt x="236613" y="4251820"/>
                  </a:lnTo>
                  <a:lnTo>
                    <a:pt x="260375" y="4302620"/>
                  </a:lnTo>
                  <a:lnTo>
                    <a:pt x="284302" y="4340720"/>
                  </a:lnTo>
                  <a:lnTo>
                    <a:pt x="308216" y="4366120"/>
                  </a:lnTo>
                  <a:lnTo>
                    <a:pt x="332003" y="4404220"/>
                  </a:lnTo>
                  <a:lnTo>
                    <a:pt x="355485" y="4442320"/>
                  </a:lnTo>
                  <a:lnTo>
                    <a:pt x="378536" y="4467720"/>
                  </a:lnTo>
                  <a:lnTo>
                    <a:pt x="400977" y="4493120"/>
                  </a:lnTo>
                  <a:lnTo>
                    <a:pt x="422681" y="4518520"/>
                  </a:lnTo>
                  <a:lnTo>
                    <a:pt x="443496" y="4543920"/>
                  </a:lnTo>
                  <a:lnTo>
                    <a:pt x="463270" y="4569320"/>
                  </a:lnTo>
                  <a:lnTo>
                    <a:pt x="481838" y="4594720"/>
                  </a:lnTo>
                  <a:lnTo>
                    <a:pt x="499071" y="4607420"/>
                  </a:lnTo>
                  <a:lnTo>
                    <a:pt x="514807" y="4632820"/>
                  </a:lnTo>
                  <a:lnTo>
                    <a:pt x="528904" y="4645520"/>
                  </a:lnTo>
                  <a:lnTo>
                    <a:pt x="541210" y="4658220"/>
                  </a:lnTo>
                  <a:lnTo>
                    <a:pt x="551573" y="4658220"/>
                  </a:lnTo>
                  <a:lnTo>
                    <a:pt x="559841" y="4670920"/>
                  </a:lnTo>
                  <a:lnTo>
                    <a:pt x="565861" y="4683620"/>
                  </a:lnTo>
                  <a:lnTo>
                    <a:pt x="569493" y="4683620"/>
                  </a:lnTo>
                  <a:lnTo>
                    <a:pt x="597319" y="4696320"/>
                  </a:lnTo>
                  <a:lnTo>
                    <a:pt x="627621" y="4721720"/>
                  </a:lnTo>
                  <a:lnTo>
                    <a:pt x="729513" y="4721720"/>
                  </a:lnTo>
                  <a:lnTo>
                    <a:pt x="765454" y="4709020"/>
                  </a:lnTo>
                  <a:lnTo>
                    <a:pt x="828370" y="4670920"/>
                  </a:lnTo>
                  <a:lnTo>
                    <a:pt x="856284" y="4632820"/>
                  </a:lnTo>
                  <a:lnTo>
                    <a:pt x="872045" y="4582020"/>
                  </a:lnTo>
                  <a:lnTo>
                    <a:pt x="875779" y="4531220"/>
                  </a:lnTo>
                  <a:lnTo>
                    <a:pt x="867625" y="4493120"/>
                  </a:lnTo>
                  <a:lnTo>
                    <a:pt x="847686" y="4442320"/>
                  </a:lnTo>
                  <a:lnTo>
                    <a:pt x="816102" y="4404220"/>
                  </a:lnTo>
                  <a:lnTo>
                    <a:pt x="807847" y="4404220"/>
                  </a:lnTo>
                  <a:lnTo>
                    <a:pt x="791743" y="4378820"/>
                  </a:lnTo>
                  <a:lnTo>
                    <a:pt x="768921" y="4366120"/>
                  </a:lnTo>
                  <a:lnTo>
                    <a:pt x="740473" y="4328020"/>
                  </a:lnTo>
                  <a:lnTo>
                    <a:pt x="707555" y="4289920"/>
                  </a:lnTo>
                  <a:lnTo>
                    <a:pt x="671258" y="4251820"/>
                  </a:lnTo>
                  <a:lnTo>
                    <a:pt x="632701" y="4201020"/>
                  </a:lnTo>
                  <a:lnTo>
                    <a:pt x="553326" y="4074020"/>
                  </a:lnTo>
                  <a:lnTo>
                    <a:pt x="514731" y="3997820"/>
                  </a:lnTo>
                  <a:lnTo>
                    <a:pt x="1159827" y="3997820"/>
                  </a:lnTo>
                  <a:lnTo>
                    <a:pt x="1200086" y="3959720"/>
                  </a:lnTo>
                  <a:lnTo>
                    <a:pt x="1227226" y="3921620"/>
                  </a:lnTo>
                  <a:lnTo>
                    <a:pt x="1237170" y="3870820"/>
                  </a:lnTo>
                  <a:lnTo>
                    <a:pt x="1227226" y="3820020"/>
                  </a:lnTo>
                  <a:lnTo>
                    <a:pt x="1200086" y="3781920"/>
                  </a:lnTo>
                  <a:lnTo>
                    <a:pt x="1159827" y="3756520"/>
                  </a:lnTo>
                  <a:lnTo>
                    <a:pt x="1110513" y="3743820"/>
                  </a:lnTo>
                  <a:lnTo>
                    <a:pt x="413499" y="3743820"/>
                  </a:lnTo>
                  <a:lnTo>
                    <a:pt x="401281" y="3705720"/>
                  </a:lnTo>
                  <a:lnTo>
                    <a:pt x="390766" y="3654920"/>
                  </a:lnTo>
                  <a:lnTo>
                    <a:pt x="382104" y="3604120"/>
                  </a:lnTo>
                  <a:lnTo>
                    <a:pt x="375450" y="3553320"/>
                  </a:lnTo>
                  <a:lnTo>
                    <a:pt x="370941" y="3502520"/>
                  </a:lnTo>
                  <a:lnTo>
                    <a:pt x="368731" y="3451720"/>
                  </a:lnTo>
                  <a:lnTo>
                    <a:pt x="1493862" y="3451720"/>
                  </a:lnTo>
                  <a:lnTo>
                    <a:pt x="1543177" y="3439020"/>
                  </a:lnTo>
                  <a:lnTo>
                    <a:pt x="1583436" y="3413620"/>
                  </a:lnTo>
                  <a:lnTo>
                    <a:pt x="1610575" y="3375520"/>
                  </a:lnTo>
                  <a:lnTo>
                    <a:pt x="1620520" y="3324720"/>
                  </a:lnTo>
                  <a:lnTo>
                    <a:pt x="1610575" y="3273920"/>
                  </a:lnTo>
                  <a:lnTo>
                    <a:pt x="1583436" y="3235820"/>
                  </a:lnTo>
                  <a:lnTo>
                    <a:pt x="1543177" y="3210420"/>
                  </a:lnTo>
                  <a:lnTo>
                    <a:pt x="1493862" y="3197720"/>
                  </a:lnTo>
                  <a:lnTo>
                    <a:pt x="393382" y="3197720"/>
                  </a:lnTo>
                  <a:lnTo>
                    <a:pt x="400278" y="3172320"/>
                  </a:lnTo>
                  <a:lnTo>
                    <a:pt x="408038" y="3134220"/>
                  </a:lnTo>
                  <a:lnTo>
                    <a:pt x="416763" y="3108820"/>
                  </a:lnTo>
                  <a:lnTo>
                    <a:pt x="426529" y="3083420"/>
                  </a:lnTo>
                  <a:lnTo>
                    <a:pt x="441350" y="3032620"/>
                  </a:lnTo>
                  <a:lnTo>
                    <a:pt x="459257" y="2994520"/>
                  </a:lnTo>
                  <a:lnTo>
                    <a:pt x="480085" y="2956420"/>
                  </a:lnTo>
                  <a:lnTo>
                    <a:pt x="503656" y="2918320"/>
                  </a:lnTo>
                  <a:lnTo>
                    <a:pt x="529818" y="2867520"/>
                  </a:lnTo>
                  <a:lnTo>
                    <a:pt x="1442580" y="2867520"/>
                  </a:lnTo>
                  <a:lnTo>
                    <a:pt x="1482839" y="2829420"/>
                  </a:lnTo>
                  <a:lnTo>
                    <a:pt x="1509979" y="2791320"/>
                  </a:lnTo>
                  <a:lnTo>
                    <a:pt x="1519923" y="2740520"/>
                  </a:lnTo>
                  <a:lnTo>
                    <a:pt x="1509979" y="2702420"/>
                  </a:lnTo>
                  <a:lnTo>
                    <a:pt x="1482839" y="2651620"/>
                  </a:lnTo>
                  <a:lnTo>
                    <a:pt x="1442580" y="2626220"/>
                  </a:lnTo>
                  <a:lnTo>
                    <a:pt x="1393266" y="2613520"/>
                  </a:lnTo>
                  <a:lnTo>
                    <a:pt x="723988" y="2613520"/>
                  </a:lnTo>
                  <a:lnTo>
                    <a:pt x="754214" y="2588120"/>
                  </a:lnTo>
                  <a:lnTo>
                    <a:pt x="785418" y="2550020"/>
                  </a:lnTo>
                  <a:lnTo>
                    <a:pt x="817549" y="2511920"/>
                  </a:lnTo>
                  <a:lnTo>
                    <a:pt x="850595" y="2486520"/>
                  </a:lnTo>
                  <a:lnTo>
                    <a:pt x="884466" y="2448420"/>
                  </a:lnTo>
                  <a:lnTo>
                    <a:pt x="919149" y="2410320"/>
                  </a:lnTo>
                  <a:lnTo>
                    <a:pt x="954570" y="2372220"/>
                  </a:lnTo>
                  <a:lnTo>
                    <a:pt x="990701" y="2334120"/>
                  </a:lnTo>
                  <a:lnTo>
                    <a:pt x="1027493" y="2308720"/>
                  </a:lnTo>
                  <a:lnTo>
                    <a:pt x="1064895" y="2270620"/>
                  </a:lnTo>
                  <a:lnTo>
                    <a:pt x="1102842" y="2232520"/>
                  </a:lnTo>
                  <a:lnTo>
                    <a:pt x="1141323" y="2194420"/>
                  </a:lnTo>
                  <a:lnTo>
                    <a:pt x="1180261" y="2156320"/>
                  </a:lnTo>
                  <a:lnTo>
                    <a:pt x="1259370" y="2080120"/>
                  </a:lnTo>
                  <a:lnTo>
                    <a:pt x="1339773" y="2003920"/>
                  </a:lnTo>
                  <a:lnTo>
                    <a:pt x="1380350" y="1978520"/>
                  </a:lnTo>
                  <a:lnTo>
                    <a:pt x="1460766" y="1902320"/>
                  </a:lnTo>
                  <a:lnTo>
                    <a:pt x="1737309" y="1635620"/>
                  </a:lnTo>
                  <a:lnTo>
                    <a:pt x="1776310" y="1597520"/>
                  </a:lnTo>
                  <a:lnTo>
                    <a:pt x="1815109" y="1572120"/>
                  </a:lnTo>
                  <a:lnTo>
                    <a:pt x="1891931" y="1495920"/>
                  </a:lnTo>
                  <a:lnTo>
                    <a:pt x="1967534" y="1419720"/>
                  </a:lnTo>
                  <a:lnTo>
                    <a:pt x="2004809" y="1381620"/>
                  </a:lnTo>
                  <a:lnTo>
                    <a:pt x="2041690" y="1343520"/>
                  </a:lnTo>
                  <a:lnTo>
                    <a:pt x="2078139" y="1305420"/>
                  </a:lnTo>
                  <a:lnTo>
                    <a:pt x="2114143" y="1267320"/>
                  </a:lnTo>
                  <a:lnTo>
                    <a:pt x="2149665" y="1229220"/>
                  </a:lnTo>
                  <a:lnTo>
                    <a:pt x="2184679" y="1191120"/>
                  </a:lnTo>
                  <a:lnTo>
                    <a:pt x="2219147" y="1153020"/>
                  </a:lnTo>
                  <a:lnTo>
                    <a:pt x="2253030" y="1114920"/>
                  </a:lnTo>
                  <a:lnTo>
                    <a:pt x="2286330" y="1076820"/>
                  </a:lnTo>
                  <a:lnTo>
                    <a:pt x="2318982" y="1038720"/>
                  </a:lnTo>
                  <a:lnTo>
                    <a:pt x="2350986" y="1000620"/>
                  </a:lnTo>
                  <a:lnTo>
                    <a:pt x="2382291" y="962520"/>
                  </a:lnTo>
                  <a:lnTo>
                    <a:pt x="2412873" y="924420"/>
                  </a:lnTo>
                  <a:lnTo>
                    <a:pt x="2442705" y="886320"/>
                  </a:lnTo>
                  <a:lnTo>
                    <a:pt x="2471763" y="848220"/>
                  </a:lnTo>
                  <a:lnTo>
                    <a:pt x="2499995" y="797420"/>
                  </a:lnTo>
                  <a:lnTo>
                    <a:pt x="2527401" y="759320"/>
                  </a:lnTo>
                  <a:lnTo>
                    <a:pt x="2553932" y="721220"/>
                  </a:lnTo>
                  <a:lnTo>
                    <a:pt x="2579560" y="683120"/>
                  </a:lnTo>
                  <a:lnTo>
                    <a:pt x="2604262" y="645020"/>
                  </a:lnTo>
                  <a:lnTo>
                    <a:pt x="2627998" y="606920"/>
                  </a:lnTo>
                  <a:lnTo>
                    <a:pt x="2650744" y="568820"/>
                  </a:lnTo>
                  <a:lnTo>
                    <a:pt x="2672473" y="518020"/>
                  </a:lnTo>
                  <a:lnTo>
                    <a:pt x="2693162" y="479920"/>
                  </a:lnTo>
                  <a:lnTo>
                    <a:pt x="2712758" y="441820"/>
                  </a:lnTo>
                  <a:lnTo>
                    <a:pt x="2731249" y="403720"/>
                  </a:lnTo>
                  <a:lnTo>
                    <a:pt x="2748610" y="365620"/>
                  </a:lnTo>
                  <a:lnTo>
                    <a:pt x="2764790" y="314820"/>
                  </a:lnTo>
                  <a:lnTo>
                    <a:pt x="2779776" y="276720"/>
                  </a:lnTo>
                  <a:lnTo>
                    <a:pt x="2793530" y="238620"/>
                  </a:lnTo>
                  <a:lnTo>
                    <a:pt x="2806039" y="187820"/>
                  </a:lnTo>
                  <a:lnTo>
                    <a:pt x="2817241" y="149720"/>
                  </a:lnTo>
                  <a:lnTo>
                    <a:pt x="2827134" y="111620"/>
                  </a:lnTo>
                  <a:lnTo>
                    <a:pt x="2835681" y="73520"/>
                  </a:lnTo>
                  <a:lnTo>
                    <a:pt x="2842857" y="22720"/>
                  </a:lnTo>
                  <a:lnTo>
                    <a:pt x="2845346" y="10020"/>
                  </a:lnTo>
                  <a:close/>
                </a:path>
                <a:path w="3693795" h="4721860">
                  <a:moveTo>
                    <a:pt x="3506774" y="1344333"/>
                  </a:moveTo>
                  <a:lnTo>
                    <a:pt x="3503396" y="1297622"/>
                  </a:lnTo>
                  <a:lnTo>
                    <a:pt x="3493605" y="1253045"/>
                  </a:lnTo>
                  <a:lnTo>
                    <a:pt x="3477857" y="1211084"/>
                  </a:lnTo>
                  <a:lnTo>
                    <a:pt x="3456660" y="1172222"/>
                  </a:lnTo>
                  <a:lnTo>
                    <a:pt x="3430473" y="1136954"/>
                  </a:lnTo>
                  <a:lnTo>
                    <a:pt x="3399790" y="1105776"/>
                  </a:lnTo>
                  <a:lnTo>
                    <a:pt x="3365093" y="1079169"/>
                  </a:lnTo>
                  <a:lnTo>
                    <a:pt x="3326854" y="1057630"/>
                  </a:lnTo>
                  <a:lnTo>
                    <a:pt x="3285566" y="1041628"/>
                  </a:lnTo>
                  <a:lnTo>
                    <a:pt x="3241700" y="1031671"/>
                  </a:lnTo>
                  <a:lnTo>
                    <a:pt x="3195739" y="1028242"/>
                  </a:lnTo>
                  <a:lnTo>
                    <a:pt x="3149777" y="1031671"/>
                  </a:lnTo>
                  <a:lnTo>
                    <a:pt x="3105899" y="1041628"/>
                  </a:lnTo>
                  <a:lnTo>
                    <a:pt x="3064611" y="1057630"/>
                  </a:lnTo>
                  <a:lnTo>
                    <a:pt x="3026372" y="1079169"/>
                  </a:lnTo>
                  <a:lnTo>
                    <a:pt x="2991675" y="1105776"/>
                  </a:lnTo>
                  <a:lnTo>
                    <a:pt x="2960992" y="1136954"/>
                  </a:lnTo>
                  <a:lnTo>
                    <a:pt x="2934805" y="1172222"/>
                  </a:lnTo>
                  <a:lnTo>
                    <a:pt x="2913608" y="1211084"/>
                  </a:lnTo>
                  <a:lnTo>
                    <a:pt x="2897873" y="1253045"/>
                  </a:lnTo>
                  <a:lnTo>
                    <a:pt x="2888069" y="1297622"/>
                  </a:lnTo>
                  <a:lnTo>
                    <a:pt x="2884703" y="1344333"/>
                  </a:lnTo>
                  <a:lnTo>
                    <a:pt x="2888069" y="1391043"/>
                  </a:lnTo>
                  <a:lnTo>
                    <a:pt x="2897873" y="1435633"/>
                  </a:lnTo>
                  <a:lnTo>
                    <a:pt x="2913608" y="1477594"/>
                  </a:lnTo>
                  <a:lnTo>
                    <a:pt x="2934805" y="1516456"/>
                  </a:lnTo>
                  <a:lnTo>
                    <a:pt x="2960992" y="1551711"/>
                  </a:lnTo>
                  <a:lnTo>
                    <a:pt x="2991675" y="1582902"/>
                  </a:lnTo>
                  <a:lnTo>
                    <a:pt x="3026372" y="1609509"/>
                  </a:lnTo>
                  <a:lnTo>
                    <a:pt x="3064611" y="1631048"/>
                  </a:lnTo>
                  <a:lnTo>
                    <a:pt x="3105899" y="1647050"/>
                  </a:lnTo>
                  <a:lnTo>
                    <a:pt x="3149777" y="1657007"/>
                  </a:lnTo>
                  <a:lnTo>
                    <a:pt x="3195739" y="1660423"/>
                  </a:lnTo>
                  <a:lnTo>
                    <a:pt x="3241700" y="1657007"/>
                  </a:lnTo>
                  <a:lnTo>
                    <a:pt x="3285566" y="1647050"/>
                  </a:lnTo>
                  <a:lnTo>
                    <a:pt x="3326854" y="1631048"/>
                  </a:lnTo>
                  <a:lnTo>
                    <a:pt x="3365093" y="1609509"/>
                  </a:lnTo>
                  <a:lnTo>
                    <a:pt x="3399790" y="1582902"/>
                  </a:lnTo>
                  <a:lnTo>
                    <a:pt x="3430473" y="1551711"/>
                  </a:lnTo>
                  <a:lnTo>
                    <a:pt x="3456660" y="1516456"/>
                  </a:lnTo>
                  <a:lnTo>
                    <a:pt x="3477857" y="1477594"/>
                  </a:lnTo>
                  <a:lnTo>
                    <a:pt x="3493605" y="1435633"/>
                  </a:lnTo>
                  <a:lnTo>
                    <a:pt x="3503396" y="1391043"/>
                  </a:lnTo>
                  <a:lnTo>
                    <a:pt x="3506774" y="1344333"/>
                  </a:lnTo>
                  <a:close/>
                </a:path>
                <a:path w="3693795" h="4721860">
                  <a:moveTo>
                    <a:pt x="3508527" y="2550566"/>
                  </a:moveTo>
                  <a:lnTo>
                    <a:pt x="3505873" y="2503855"/>
                  </a:lnTo>
                  <a:lnTo>
                    <a:pt x="3498113" y="2458732"/>
                  </a:lnTo>
                  <a:lnTo>
                    <a:pt x="3485540" y="2415476"/>
                  </a:lnTo>
                  <a:lnTo>
                    <a:pt x="3468459" y="2374417"/>
                  </a:lnTo>
                  <a:lnTo>
                    <a:pt x="3447161" y="2335834"/>
                  </a:lnTo>
                  <a:lnTo>
                    <a:pt x="3421938" y="2300046"/>
                  </a:lnTo>
                  <a:lnTo>
                    <a:pt x="3393084" y="2267331"/>
                  </a:lnTo>
                  <a:lnTo>
                    <a:pt x="3360890" y="2238006"/>
                  </a:lnTo>
                  <a:lnTo>
                    <a:pt x="3325672" y="2212378"/>
                  </a:lnTo>
                  <a:lnTo>
                    <a:pt x="3287712" y="2190724"/>
                  </a:lnTo>
                  <a:lnTo>
                    <a:pt x="3247301" y="2173363"/>
                  </a:lnTo>
                  <a:lnTo>
                    <a:pt x="3204756" y="2160587"/>
                  </a:lnTo>
                  <a:lnTo>
                    <a:pt x="3160344" y="2152713"/>
                  </a:lnTo>
                  <a:lnTo>
                    <a:pt x="3114383" y="2150008"/>
                  </a:lnTo>
                  <a:lnTo>
                    <a:pt x="3068409" y="2152713"/>
                  </a:lnTo>
                  <a:lnTo>
                    <a:pt x="3024009" y="2160587"/>
                  </a:lnTo>
                  <a:lnTo>
                    <a:pt x="2981452" y="2173363"/>
                  </a:lnTo>
                  <a:lnTo>
                    <a:pt x="2941040" y="2190724"/>
                  </a:lnTo>
                  <a:lnTo>
                    <a:pt x="2903080" y="2212378"/>
                  </a:lnTo>
                  <a:lnTo>
                    <a:pt x="2867863" y="2238006"/>
                  </a:lnTo>
                  <a:lnTo>
                    <a:pt x="2835681" y="2267331"/>
                  </a:lnTo>
                  <a:lnTo>
                    <a:pt x="2806827" y="2300046"/>
                  </a:lnTo>
                  <a:lnTo>
                    <a:pt x="2781604" y="2335834"/>
                  </a:lnTo>
                  <a:lnTo>
                    <a:pt x="2760294" y="2374417"/>
                  </a:lnTo>
                  <a:lnTo>
                    <a:pt x="2743212" y="2415476"/>
                  </a:lnTo>
                  <a:lnTo>
                    <a:pt x="2730639" y="2458732"/>
                  </a:lnTo>
                  <a:lnTo>
                    <a:pt x="2722880" y="2503855"/>
                  </a:lnTo>
                  <a:lnTo>
                    <a:pt x="2720238" y="2550566"/>
                  </a:lnTo>
                  <a:lnTo>
                    <a:pt x="2722880" y="2597289"/>
                  </a:lnTo>
                  <a:lnTo>
                    <a:pt x="2730639" y="2642412"/>
                  </a:lnTo>
                  <a:lnTo>
                    <a:pt x="2743212" y="2685669"/>
                  </a:lnTo>
                  <a:lnTo>
                    <a:pt x="2760294" y="2726728"/>
                  </a:lnTo>
                  <a:lnTo>
                    <a:pt x="2781604" y="2765310"/>
                  </a:lnTo>
                  <a:lnTo>
                    <a:pt x="2806827" y="2801099"/>
                  </a:lnTo>
                  <a:lnTo>
                    <a:pt x="2835681" y="2833814"/>
                  </a:lnTo>
                  <a:lnTo>
                    <a:pt x="2867863" y="2863126"/>
                  </a:lnTo>
                  <a:lnTo>
                    <a:pt x="2903080" y="2888767"/>
                  </a:lnTo>
                  <a:lnTo>
                    <a:pt x="2941040" y="2910421"/>
                  </a:lnTo>
                  <a:lnTo>
                    <a:pt x="2981452" y="2927781"/>
                  </a:lnTo>
                  <a:lnTo>
                    <a:pt x="3024009" y="2940545"/>
                  </a:lnTo>
                  <a:lnTo>
                    <a:pt x="3068409" y="2948432"/>
                  </a:lnTo>
                  <a:lnTo>
                    <a:pt x="3114383" y="2951124"/>
                  </a:lnTo>
                  <a:lnTo>
                    <a:pt x="3160344" y="2948432"/>
                  </a:lnTo>
                  <a:lnTo>
                    <a:pt x="3204756" y="2940545"/>
                  </a:lnTo>
                  <a:lnTo>
                    <a:pt x="3247301" y="2927781"/>
                  </a:lnTo>
                  <a:lnTo>
                    <a:pt x="3287712" y="2910421"/>
                  </a:lnTo>
                  <a:lnTo>
                    <a:pt x="3325672" y="2888767"/>
                  </a:lnTo>
                  <a:lnTo>
                    <a:pt x="3360890" y="2863126"/>
                  </a:lnTo>
                  <a:lnTo>
                    <a:pt x="3393084" y="2833814"/>
                  </a:lnTo>
                  <a:lnTo>
                    <a:pt x="3421938" y="2801099"/>
                  </a:lnTo>
                  <a:lnTo>
                    <a:pt x="3447161" y="2765310"/>
                  </a:lnTo>
                  <a:lnTo>
                    <a:pt x="3468459" y="2726728"/>
                  </a:lnTo>
                  <a:lnTo>
                    <a:pt x="3485540" y="2685669"/>
                  </a:lnTo>
                  <a:lnTo>
                    <a:pt x="3498113" y="2642412"/>
                  </a:lnTo>
                  <a:lnTo>
                    <a:pt x="3505873" y="2597289"/>
                  </a:lnTo>
                  <a:lnTo>
                    <a:pt x="3508527" y="2550566"/>
                  </a:lnTo>
                  <a:close/>
                </a:path>
                <a:path w="3693795" h="4721860">
                  <a:moveTo>
                    <a:pt x="3693350" y="317944"/>
                  </a:moveTo>
                  <a:lnTo>
                    <a:pt x="3689007" y="268770"/>
                  </a:lnTo>
                  <a:lnTo>
                    <a:pt x="3676510" y="222491"/>
                  </a:lnTo>
                  <a:lnTo>
                    <a:pt x="3656596" y="179870"/>
                  </a:lnTo>
                  <a:lnTo>
                    <a:pt x="3630041" y="141693"/>
                  </a:lnTo>
                  <a:lnTo>
                    <a:pt x="3597592" y="108724"/>
                  </a:lnTo>
                  <a:lnTo>
                    <a:pt x="3560026" y="81737"/>
                  </a:lnTo>
                  <a:lnTo>
                    <a:pt x="3518090" y="61506"/>
                  </a:lnTo>
                  <a:lnTo>
                    <a:pt x="3472548" y="48793"/>
                  </a:lnTo>
                  <a:lnTo>
                    <a:pt x="3424161" y="44386"/>
                  </a:lnTo>
                  <a:lnTo>
                    <a:pt x="3375774" y="48793"/>
                  </a:lnTo>
                  <a:lnTo>
                    <a:pt x="3330232" y="61506"/>
                  </a:lnTo>
                  <a:lnTo>
                    <a:pt x="3288296" y="81737"/>
                  </a:lnTo>
                  <a:lnTo>
                    <a:pt x="3250730" y="108724"/>
                  </a:lnTo>
                  <a:lnTo>
                    <a:pt x="3218281" y="141693"/>
                  </a:lnTo>
                  <a:lnTo>
                    <a:pt x="3191726" y="179870"/>
                  </a:lnTo>
                  <a:lnTo>
                    <a:pt x="3171812" y="222491"/>
                  </a:lnTo>
                  <a:lnTo>
                    <a:pt x="3159315" y="268770"/>
                  </a:lnTo>
                  <a:lnTo>
                    <a:pt x="3154972" y="317944"/>
                  </a:lnTo>
                  <a:lnTo>
                    <a:pt x="3159315" y="367118"/>
                  </a:lnTo>
                  <a:lnTo>
                    <a:pt x="3171812" y="413397"/>
                  </a:lnTo>
                  <a:lnTo>
                    <a:pt x="3191726" y="456018"/>
                  </a:lnTo>
                  <a:lnTo>
                    <a:pt x="3218281" y="494207"/>
                  </a:lnTo>
                  <a:lnTo>
                    <a:pt x="3250730" y="527177"/>
                  </a:lnTo>
                  <a:lnTo>
                    <a:pt x="3288296" y="554164"/>
                  </a:lnTo>
                  <a:lnTo>
                    <a:pt x="3330232" y="574395"/>
                  </a:lnTo>
                  <a:lnTo>
                    <a:pt x="3375774" y="587108"/>
                  </a:lnTo>
                  <a:lnTo>
                    <a:pt x="3424161" y="591515"/>
                  </a:lnTo>
                  <a:lnTo>
                    <a:pt x="3472548" y="587108"/>
                  </a:lnTo>
                  <a:lnTo>
                    <a:pt x="3518090" y="574395"/>
                  </a:lnTo>
                  <a:lnTo>
                    <a:pt x="3560026" y="554164"/>
                  </a:lnTo>
                  <a:lnTo>
                    <a:pt x="3597592" y="527177"/>
                  </a:lnTo>
                  <a:lnTo>
                    <a:pt x="3630041" y="494207"/>
                  </a:lnTo>
                  <a:lnTo>
                    <a:pt x="3656596" y="456018"/>
                  </a:lnTo>
                  <a:lnTo>
                    <a:pt x="3676510" y="413397"/>
                  </a:lnTo>
                  <a:lnTo>
                    <a:pt x="3689007" y="367118"/>
                  </a:lnTo>
                  <a:lnTo>
                    <a:pt x="3693350" y="317944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D0CF7AA-5EBE-7C05-F897-4819BD7C555D}"/>
                </a:ext>
              </a:extLst>
            </p:cNvPr>
            <p:cNvSpPr/>
            <p:nvPr/>
          </p:nvSpPr>
          <p:spPr>
            <a:xfrm>
              <a:off x="3624663" y="653716"/>
              <a:ext cx="714591" cy="726107"/>
            </a:xfrm>
            <a:custGeom>
              <a:avLst/>
              <a:gdLst/>
              <a:ahLst/>
              <a:cxnLst/>
              <a:rect l="l" t="t" r="r" b="b"/>
              <a:pathLst>
                <a:path w="788035" h="800735">
                  <a:moveTo>
                    <a:pt x="393953" y="0"/>
                  </a:moveTo>
                  <a:lnTo>
                    <a:pt x="348010" y="2693"/>
                  </a:lnTo>
                  <a:lnTo>
                    <a:pt x="303623" y="10573"/>
                  </a:lnTo>
                  <a:lnTo>
                    <a:pt x="261088" y="23340"/>
                  </a:lnTo>
                  <a:lnTo>
                    <a:pt x="220702" y="40693"/>
                  </a:lnTo>
                  <a:lnTo>
                    <a:pt x="182759" y="62331"/>
                  </a:lnTo>
                  <a:lnTo>
                    <a:pt x="147555" y="87955"/>
                  </a:lnTo>
                  <a:lnTo>
                    <a:pt x="115385" y="117263"/>
                  </a:lnTo>
                  <a:lnTo>
                    <a:pt x="86546" y="149956"/>
                  </a:lnTo>
                  <a:lnTo>
                    <a:pt x="61333" y="185733"/>
                  </a:lnTo>
                  <a:lnTo>
                    <a:pt x="40041" y="224294"/>
                  </a:lnTo>
                  <a:lnTo>
                    <a:pt x="22966" y="265338"/>
                  </a:lnTo>
                  <a:lnTo>
                    <a:pt x="10404" y="308566"/>
                  </a:lnTo>
                  <a:lnTo>
                    <a:pt x="2650" y="353675"/>
                  </a:lnTo>
                  <a:lnTo>
                    <a:pt x="0" y="400367"/>
                  </a:lnTo>
                  <a:lnTo>
                    <a:pt x="2650" y="447056"/>
                  </a:lnTo>
                  <a:lnTo>
                    <a:pt x="10404" y="492164"/>
                  </a:lnTo>
                  <a:lnTo>
                    <a:pt x="22966" y="535389"/>
                  </a:lnTo>
                  <a:lnTo>
                    <a:pt x="40041" y="576432"/>
                  </a:lnTo>
                  <a:lnTo>
                    <a:pt x="61333" y="614991"/>
                  </a:lnTo>
                  <a:lnTo>
                    <a:pt x="86546" y="650767"/>
                  </a:lnTo>
                  <a:lnTo>
                    <a:pt x="115385" y="683460"/>
                  </a:lnTo>
                  <a:lnTo>
                    <a:pt x="147555" y="712767"/>
                  </a:lnTo>
                  <a:lnTo>
                    <a:pt x="182759" y="738391"/>
                  </a:lnTo>
                  <a:lnTo>
                    <a:pt x="220702" y="760029"/>
                  </a:lnTo>
                  <a:lnTo>
                    <a:pt x="261088" y="777381"/>
                  </a:lnTo>
                  <a:lnTo>
                    <a:pt x="303623" y="790148"/>
                  </a:lnTo>
                  <a:lnTo>
                    <a:pt x="348010" y="798028"/>
                  </a:lnTo>
                  <a:lnTo>
                    <a:pt x="393953" y="800722"/>
                  </a:lnTo>
                  <a:lnTo>
                    <a:pt x="439897" y="798028"/>
                  </a:lnTo>
                  <a:lnTo>
                    <a:pt x="484284" y="790148"/>
                  </a:lnTo>
                  <a:lnTo>
                    <a:pt x="526819" y="777381"/>
                  </a:lnTo>
                  <a:lnTo>
                    <a:pt x="567205" y="760029"/>
                  </a:lnTo>
                  <a:lnTo>
                    <a:pt x="605148" y="738391"/>
                  </a:lnTo>
                  <a:lnTo>
                    <a:pt x="640352" y="712767"/>
                  </a:lnTo>
                  <a:lnTo>
                    <a:pt x="672522" y="683460"/>
                  </a:lnTo>
                  <a:lnTo>
                    <a:pt x="701361" y="650767"/>
                  </a:lnTo>
                  <a:lnTo>
                    <a:pt x="726574" y="614991"/>
                  </a:lnTo>
                  <a:lnTo>
                    <a:pt x="747866" y="576432"/>
                  </a:lnTo>
                  <a:lnTo>
                    <a:pt x="764941" y="535389"/>
                  </a:lnTo>
                  <a:lnTo>
                    <a:pt x="777503" y="492164"/>
                  </a:lnTo>
                  <a:lnTo>
                    <a:pt x="785257" y="447056"/>
                  </a:lnTo>
                  <a:lnTo>
                    <a:pt x="787907" y="400367"/>
                  </a:lnTo>
                  <a:lnTo>
                    <a:pt x="785257" y="353675"/>
                  </a:lnTo>
                  <a:lnTo>
                    <a:pt x="777503" y="308566"/>
                  </a:lnTo>
                  <a:lnTo>
                    <a:pt x="764941" y="265338"/>
                  </a:lnTo>
                  <a:lnTo>
                    <a:pt x="747866" y="224294"/>
                  </a:lnTo>
                  <a:lnTo>
                    <a:pt x="726574" y="185733"/>
                  </a:lnTo>
                  <a:lnTo>
                    <a:pt x="701361" y="149956"/>
                  </a:lnTo>
                  <a:lnTo>
                    <a:pt x="672522" y="117263"/>
                  </a:lnTo>
                  <a:lnTo>
                    <a:pt x="640352" y="87955"/>
                  </a:lnTo>
                  <a:lnTo>
                    <a:pt x="605148" y="62331"/>
                  </a:lnTo>
                  <a:lnTo>
                    <a:pt x="567205" y="40693"/>
                  </a:lnTo>
                  <a:lnTo>
                    <a:pt x="526819" y="23340"/>
                  </a:lnTo>
                  <a:lnTo>
                    <a:pt x="484284" y="10573"/>
                  </a:lnTo>
                  <a:lnTo>
                    <a:pt x="439897" y="2693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25DD953B-F14D-071F-E4DD-C54031B4394C}"/>
                </a:ext>
              </a:extLst>
            </p:cNvPr>
            <p:cNvSpPr/>
            <p:nvPr/>
          </p:nvSpPr>
          <p:spPr>
            <a:xfrm>
              <a:off x="9597" y="0"/>
              <a:ext cx="210750" cy="1356629"/>
            </a:xfrm>
            <a:custGeom>
              <a:avLst/>
              <a:gdLst/>
              <a:ahLst/>
              <a:cxnLst/>
              <a:rect l="l" t="t" r="r" b="b"/>
              <a:pathLst>
                <a:path w="232410" h="1496060">
                  <a:moveTo>
                    <a:pt x="105352" y="1242277"/>
                  </a:moveTo>
                  <a:lnTo>
                    <a:pt x="0" y="1242277"/>
                  </a:lnTo>
                  <a:lnTo>
                    <a:pt x="0" y="1495642"/>
                  </a:lnTo>
                  <a:lnTo>
                    <a:pt x="105352" y="1495642"/>
                  </a:lnTo>
                  <a:lnTo>
                    <a:pt x="154663" y="1485686"/>
                  </a:lnTo>
                  <a:lnTo>
                    <a:pt x="194930" y="1458537"/>
                  </a:lnTo>
                  <a:lnTo>
                    <a:pt x="222079" y="1418269"/>
                  </a:lnTo>
                  <a:lnTo>
                    <a:pt x="232035" y="1368959"/>
                  </a:lnTo>
                  <a:lnTo>
                    <a:pt x="222079" y="1319649"/>
                  </a:lnTo>
                  <a:lnTo>
                    <a:pt x="194930" y="1279381"/>
                  </a:lnTo>
                  <a:lnTo>
                    <a:pt x="154663" y="1252232"/>
                  </a:lnTo>
                  <a:lnTo>
                    <a:pt x="105352" y="1242277"/>
                  </a:lnTo>
                  <a:close/>
                </a:path>
                <a:path w="232410" h="1496060">
                  <a:moveTo>
                    <a:pt x="4730" y="660413"/>
                  </a:moveTo>
                  <a:lnTo>
                    <a:pt x="0" y="660413"/>
                  </a:lnTo>
                  <a:lnTo>
                    <a:pt x="0" y="913778"/>
                  </a:lnTo>
                  <a:lnTo>
                    <a:pt x="4730" y="913778"/>
                  </a:lnTo>
                  <a:lnTo>
                    <a:pt x="54035" y="903821"/>
                  </a:lnTo>
                  <a:lnTo>
                    <a:pt x="94303" y="876669"/>
                  </a:lnTo>
                  <a:lnTo>
                    <a:pt x="121456" y="836401"/>
                  </a:lnTo>
                  <a:lnTo>
                    <a:pt x="131413" y="787096"/>
                  </a:lnTo>
                  <a:lnTo>
                    <a:pt x="121456" y="737786"/>
                  </a:lnTo>
                  <a:lnTo>
                    <a:pt x="94303" y="697518"/>
                  </a:lnTo>
                  <a:lnTo>
                    <a:pt x="54035" y="670369"/>
                  </a:lnTo>
                  <a:lnTo>
                    <a:pt x="4730" y="660413"/>
                  </a:lnTo>
                  <a:close/>
                </a:path>
                <a:path w="232410" h="1496060">
                  <a:moveTo>
                    <a:pt x="6762" y="0"/>
                  </a:moveTo>
                  <a:lnTo>
                    <a:pt x="0" y="0"/>
                  </a:lnTo>
                  <a:lnTo>
                    <a:pt x="0" y="6232"/>
                  </a:lnTo>
                  <a:lnTo>
                    <a:pt x="676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0789B18E-19FB-CD65-207B-43C48EBE5A69}"/>
                </a:ext>
              </a:extLst>
            </p:cNvPr>
            <p:cNvSpPr/>
            <p:nvPr/>
          </p:nvSpPr>
          <p:spPr>
            <a:xfrm>
              <a:off x="9598" y="1623705"/>
              <a:ext cx="399042" cy="229752"/>
            </a:xfrm>
            <a:custGeom>
              <a:avLst/>
              <a:gdLst/>
              <a:ahLst/>
              <a:cxnLst/>
              <a:rect l="l" t="t" r="r" b="b"/>
              <a:pathLst>
                <a:path w="440055" h="253364">
                  <a:moveTo>
                    <a:pt x="312827" y="0"/>
                  </a:moveTo>
                  <a:lnTo>
                    <a:pt x="0" y="0"/>
                  </a:lnTo>
                  <a:lnTo>
                    <a:pt x="0" y="253365"/>
                  </a:lnTo>
                  <a:lnTo>
                    <a:pt x="312827" y="253365"/>
                  </a:lnTo>
                  <a:lnTo>
                    <a:pt x="362132" y="243409"/>
                  </a:lnTo>
                  <a:lnTo>
                    <a:pt x="402400" y="216260"/>
                  </a:lnTo>
                  <a:lnTo>
                    <a:pt x="429552" y="175992"/>
                  </a:lnTo>
                  <a:lnTo>
                    <a:pt x="439510" y="126682"/>
                  </a:lnTo>
                  <a:lnTo>
                    <a:pt x="429552" y="77372"/>
                  </a:lnTo>
                  <a:lnTo>
                    <a:pt x="402400" y="37104"/>
                  </a:lnTo>
                  <a:lnTo>
                    <a:pt x="362132" y="9955"/>
                  </a:lnTo>
                  <a:lnTo>
                    <a:pt x="312827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815F2B0-E8A3-E494-B8FD-FEAD7DDF456A}"/>
                </a:ext>
              </a:extLst>
            </p:cNvPr>
            <p:cNvSpPr/>
            <p:nvPr/>
          </p:nvSpPr>
          <p:spPr>
            <a:xfrm>
              <a:off x="304371" y="530626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19">
                  <a:moveTo>
                    <a:pt x="191198" y="0"/>
                  </a:moveTo>
                  <a:lnTo>
                    <a:pt x="147361" y="5131"/>
                  </a:lnTo>
                  <a:lnTo>
                    <a:pt x="107117" y="19747"/>
                  </a:lnTo>
                  <a:lnTo>
                    <a:pt x="71617" y="42682"/>
                  </a:lnTo>
                  <a:lnTo>
                    <a:pt x="42006" y="72771"/>
                  </a:lnTo>
                  <a:lnTo>
                    <a:pt x="19435" y="108846"/>
                  </a:lnTo>
                  <a:lnTo>
                    <a:pt x="5050" y="149744"/>
                  </a:lnTo>
                  <a:lnTo>
                    <a:pt x="0" y="194297"/>
                  </a:lnTo>
                  <a:lnTo>
                    <a:pt x="5050" y="238850"/>
                  </a:lnTo>
                  <a:lnTo>
                    <a:pt x="19435" y="279750"/>
                  </a:lnTo>
                  <a:lnTo>
                    <a:pt x="42006" y="315828"/>
                  </a:lnTo>
                  <a:lnTo>
                    <a:pt x="71617" y="345919"/>
                  </a:lnTo>
                  <a:lnTo>
                    <a:pt x="107117" y="368857"/>
                  </a:lnTo>
                  <a:lnTo>
                    <a:pt x="147361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4"/>
                  </a:lnTo>
                  <a:lnTo>
                    <a:pt x="362964" y="108846"/>
                  </a:lnTo>
                  <a:lnTo>
                    <a:pt x="340394" y="72771"/>
                  </a:lnTo>
                  <a:lnTo>
                    <a:pt x="310785" y="42682"/>
                  </a:lnTo>
                  <a:lnTo>
                    <a:pt x="275284" y="19747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C1CF5157-7353-D424-0299-651CBB82B636}"/>
                </a:ext>
              </a:extLst>
            </p:cNvPr>
            <p:cNvSpPr/>
            <p:nvPr/>
          </p:nvSpPr>
          <p:spPr>
            <a:xfrm>
              <a:off x="508301" y="1080912"/>
              <a:ext cx="292516" cy="297122"/>
            </a:xfrm>
            <a:custGeom>
              <a:avLst/>
              <a:gdLst/>
              <a:ahLst/>
              <a:cxnLst/>
              <a:rect l="l" t="t" r="r" b="b"/>
              <a:pathLst>
                <a:path w="322580" h="327659">
                  <a:moveTo>
                    <a:pt x="161213" y="0"/>
                  </a:moveTo>
                  <a:lnTo>
                    <a:pt x="118355" y="5851"/>
                  </a:lnTo>
                  <a:lnTo>
                    <a:pt x="79844" y="22366"/>
                  </a:lnTo>
                  <a:lnTo>
                    <a:pt x="47217" y="47982"/>
                  </a:lnTo>
                  <a:lnTo>
                    <a:pt x="22009" y="81138"/>
                  </a:lnTo>
                  <a:lnTo>
                    <a:pt x="5758" y="120275"/>
                  </a:lnTo>
                  <a:lnTo>
                    <a:pt x="0" y="163830"/>
                  </a:lnTo>
                  <a:lnTo>
                    <a:pt x="5758" y="207380"/>
                  </a:lnTo>
                  <a:lnTo>
                    <a:pt x="22009" y="246515"/>
                  </a:lnTo>
                  <a:lnTo>
                    <a:pt x="47217" y="279673"/>
                  </a:lnTo>
                  <a:lnTo>
                    <a:pt x="79844" y="305291"/>
                  </a:lnTo>
                  <a:lnTo>
                    <a:pt x="118355" y="321807"/>
                  </a:lnTo>
                  <a:lnTo>
                    <a:pt x="161213" y="327660"/>
                  </a:lnTo>
                  <a:lnTo>
                    <a:pt x="204072" y="321807"/>
                  </a:lnTo>
                  <a:lnTo>
                    <a:pt x="242583" y="305291"/>
                  </a:lnTo>
                  <a:lnTo>
                    <a:pt x="275210" y="279673"/>
                  </a:lnTo>
                  <a:lnTo>
                    <a:pt x="300418" y="246515"/>
                  </a:lnTo>
                  <a:lnTo>
                    <a:pt x="316669" y="207380"/>
                  </a:lnTo>
                  <a:lnTo>
                    <a:pt x="322427" y="163830"/>
                  </a:lnTo>
                  <a:lnTo>
                    <a:pt x="316669" y="120275"/>
                  </a:lnTo>
                  <a:lnTo>
                    <a:pt x="300418" y="81138"/>
                  </a:lnTo>
                  <a:lnTo>
                    <a:pt x="275210" y="47982"/>
                  </a:lnTo>
                  <a:lnTo>
                    <a:pt x="242583" y="22366"/>
                  </a:lnTo>
                  <a:lnTo>
                    <a:pt x="204072" y="5851"/>
                  </a:lnTo>
                  <a:lnTo>
                    <a:pt x="161213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5" name="object 10">
            <a:extLst>
              <a:ext uri="{FF2B5EF4-FFF2-40B4-BE49-F238E27FC236}">
                <a16:creationId xmlns:a16="http://schemas.microsoft.com/office/drawing/2014/main" id="{A0C72F04-F457-6AB5-12E0-833F45AA60AC}"/>
              </a:ext>
            </a:extLst>
          </p:cNvPr>
          <p:cNvSpPr/>
          <p:nvPr userDrawn="1"/>
        </p:nvSpPr>
        <p:spPr>
          <a:xfrm rot="10800000">
            <a:off x="11929385" y="3918569"/>
            <a:ext cx="767112" cy="726458"/>
          </a:xfrm>
          <a:custGeom>
            <a:avLst/>
            <a:gdLst/>
            <a:ahLst/>
            <a:cxnLst/>
            <a:rect l="l" t="t" r="r" b="b"/>
            <a:pathLst>
              <a:path w="788035" h="800735">
                <a:moveTo>
                  <a:pt x="393953" y="0"/>
                </a:moveTo>
                <a:lnTo>
                  <a:pt x="348010" y="2693"/>
                </a:lnTo>
                <a:lnTo>
                  <a:pt x="303623" y="10573"/>
                </a:lnTo>
                <a:lnTo>
                  <a:pt x="261088" y="23340"/>
                </a:lnTo>
                <a:lnTo>
                  <a:pt x="220702" y="40693"/>
                </a:lnTo>
                <a:lnTo>
                  <a:pt x="182759" y="62331"/>
                </a:lnTo>
                <a:lnTo>
                  <a:pt x="147555" y="87955"/>
                </a:lnTo>
                <a:lnTo>
                  <a:pt x="115385" y="117263"/>
                </a:lnTo>
                <a:lnTo>
                  <a:pt x="86546" y="149956"/>
                </a:lnTo>
                <a:lnTo>
                  <a:pt x="61333" y="185733"/>
                </a:lnTo>
                <a:lnTo>
                  <a:pt x="40041" y="224294"/>
                </a:lnTo>
                <a:lnTo>
                  <a:pt x="22966" y="265338"/>
                </a:lnTo>
                <a:lnTo>
                  <a:pt x="10404" y="308566"/>
                </a:lnTo>
                <a:lnTo>
                  <a:pt x="2650" y="353675"/>
                </a:lnTo>
                <a:lnTo>
                  <a:pt x="0" y="400367"/>
                </a:lnTo>
                <a:lnTo>
                  <a:pt x="2650" y="447056"/>
                </a:lnTo>
                <a:lnTo>
                  <a:pt x="10404" y="492164"/>
                </a:lnTo>
                <a:lnTo>
                  <a:pt x="22966" y="535389"/>
                </a:lnTo>
                <a:lnTo>
                  <a:pt x="40041" y="576432"/>
                </a:lnTo>
                <a:lnTo>
                  <a:pt x="61333" y="614991"/>
                </a:lnTo>
                <a:lnTo>
                  <a:pt x="86546" y="650767"/>
                </a:lnTo>
                <a:lnTo>
                  <a:pt x="115385" y="683460"/>
                </a:lnTo>
                <a:lnTo>
                  <a:pt x="147555" y="712767"/>
                </a:lnTo>
                <a:lnTo>
                  <a:pt x="182759" y="738391"/>
                </a:lnTo>
                <a:lnTo>
                  <a:pt x="220702" y="760029"/>
                </a:lnTo>
                <a:lnTo>
                  <a:pt x="261088" y="777381"/>
                </a:lnTo>
                <a:lnTo>
                  <a:pt x="303623" y="790148"/>
                </a:lnTo>
                <a:lnTo>
                  <a:pt x="348010" y="798028"/>
                </a:lnTo>
                <a:lnTo>
                  <a:pt x="393953" y="800722"/>
                </a:lnTo>
                <a:lnTo>
                  <a:pt x="439897" y="798028"/>
                </a:lnTo>
                <a:lnTo>
                  <a:pt x="484284" y="790148"/>
                </a:lnTo>
                <a:lnTo>
                  <a:pt x="526819" y="777381"/>
                </a:lnTo>
                <a:lnTo>
                  <a:pt x="567205" y="760029"/>
                </a:lnTo>
                <a:lnTo>
                  <a:pt x="605148" y="738391"/>
                </a:lnTo>
                <a:lnTo>
                  <a:pt x="640352" y="712767"/>
                </a:lnTo>
                <a:lnTo>
                  <a:pt x="672522" y="683460"/>
                </a:lnTo>
                <a:lnTo>
                  <a:pt x="701361" y="650767"/>
                </a:lnTo>
                <a:lnTo>
                  <a:pt x="726574" y="614991"/>
                </a:lnTo>
                <a:lnTo>
                  <a:pt x="747866" y="576432"/>
                </a:lnTo>
                <a:lnTo>
                  <a:pt x="764941" y="535389"/>
                </a:lnTo>
                <a:lnTo>
                  <a:pt x="777503" y="492164"/>
                </a:lnTo>
                <a:lnTo>
                  <a:pt x="785257" y="447056"/>
                </a:lnTo>
                <a:lnTo>
                  <a:pt x="787907" y="400367"/>
                </a:lnTo>
                <a:lnTo>
                  <a:pt x="785257" y="353675"/>
                </a:lnTo>
                <a:lnTo>
                  <a:pt x="777503" y="308566"/>
                </a:lnTo>
                <a:lnTo>
                  <a:pt x="764941" y="265338"/>
                </a:lnTo>
                <a:lnTo>
                  <a:pt x="747866" y="224294"/>
                </a:lnTo>
                <a:lnTo>
                  <a:pt x="726574" y="185733"/>
                </a:lnTo>
                <a:lnTo>
                  <a:pt x="701361" y="149956"/>
                </a:lnTo>
                <a:lnTo>
                  <a:pt x="672522" y="117263"/>
                </a:lnTo>
                <a:lnTo>
                  <a:pt x="640352" y="87955"/>
                </a:lnTo>
                <a:lnTo>
                  <a:pt x="605148" y="62331"/>
                </a:lnTo>
                <a:lnTo>
                  <a:pt x="567205" y="40693"/>
                </a:lnTo>
                <a:lnTo>
                  <a:pt x="526819" y="23340"/>
                </a:lnTo>
                <a:lnTo>
                  <a:pt x="484284" y="10573"/>
                </a:lnTo>
                <a:lnTo>
                  <a:pt x="439897" y="2693"/>
                </a:lnTo>
                <a:lnTo>
                  <a:pt x="39395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BED36AC7-786D-8EDD-B9F6-31DD1F862F88}"/>
              </a:ext>
            </a:extLst>
          </p:cNvPr>
          <p:cNvSpPr/>
          <p:nvPr userDrawn="1"/>
        </p:nvSpPr>
        <p:spPr>
          <a:xfrm rot="10800000">
            <a:off x="11955863" y="5877240"/>
            <a:ext cx="638498" cy="334035"/>
          </a:xfrm>
          <a:custGeom>
            <a:avLst/>
            <a:gdLst/>
            <a:ahLst/>
            <a:cxnLst/>
            <a:rect l="l" t="t" r="r" b="b"/>
            <a:pathLst>
              <a:path w="440055" h="253364">
                <a:moveTo>
                  <a:pt x="312827" y="0"/>
                </a:moveTo>
                <a:lnTo>
                  <a:pt x="0" y="0"/>
                </a:lnTo>
                <a:lnTo>
                  <a:pt x="0" y="253365"/>
                </a:lnTo>
                <a:lnTo>
                  <a:pt x="312827" y="253365"/>
                </a:lnTo>
                <a:lnTo>
                  <a:pt x="362132" y="243409"/>
                </a:lnTo>
                <a:lnTo>
                  <a:pt x="402400" y="216260"/>
                </a:lnTo>
                <a:lnTo>
                  <a:pt x="429552" y="175992"/>
                </a:lnTo>
                <a:lnTo>
                  <a:pt x="439510" y="126682"/>
                </a:lnTo>
                <a:lnTo>
                  <a:pt x="429552" y="77372"/>
                </a:lnTo>
                <a:lnTo>
                  <a:pt x="402400" y="37104"/>
                </a:lnTo>
                <a:lnTo>
                  <a:pt x="362132" y="9955"/>
                </a:lnTo>
                <a:lnTo>
                  <a:pt x="312827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235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2" y="593213"/>
            <a:ext cx="8904068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FBC006D3-0A54-93B6-4CCC-16B74A7470A7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3DC9DC2C-26DF-CC61-5EF9-0D16A177B12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DE522677-B305-5913-4089-A926AF11D4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54E2F8A9-7845-E09E-8B79-723848C5AA1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F597C-A0FC-EE2B-C75A-6AFEBEC69750}"/>
              </a:ext>
            </a:extLst>
          </p:cNvPr>
          <p:cNvGrpSpPr/>
          <p:nvPr userDrawn="1"/>
        </p:nvGrpSpPr>
        <p:grpSpPr>
          <a:xfrm>
            <a:off x="9598" y="4391414"/>
            <a:ext cx="3729812" cy="2464571"/>
            <a:chOff x="9598" y="4391414"/>
            <a:chExt cx="3729812" cy="2464571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8FECB771-16CA-A0E5-0DFE-DEA5D2B1B8F4}"/>
                </a:ext>
              </a:extLst>
            </p:cNvPr>
            <p:cNvSpPr/>
            <p:nvPr/>
          </p:nvSpPr>
          <p:spPr>
            <a:xfrm>
              <a:off x="1102322" y="6790972"/>
              <a:ext cx="599427" cy="64492"/>
            </a:xfrm>
            <a:custGeom>
              <a:avLst/>
              <a:gdLst/>
              <a:ahLst/>
              <a:cxnLst/>
              <a:rect l="l" t="t" r="r" b="b"/>
              <a:pathLst>
                <a:path w="661035" h="71120">
                  <a:moveTo>
                    <a:pt x="547984" y="0"/>
                  </a:moveTo>
                  <a:lnTo>
                    <a:pt x="112463" y="0"/>
                  </a:lnTo>
                  <a:lnTo>
                    <a:pt x="63146" y="9955"/>
                  </a:lnTo>
                  <a:lnTo>
                    <a:pt x="22888" y="37104"/>
                  </a:lnTo>
                  <a:lnTo>
                    <a:pt x="0" y="71071"/>
                  </a:lnTo>
                  <a:lnTo>
                    <a:pt x="660448" y="71071"/>
                  </a:lnTo>
                  <a:lnTo>
                    <a:pt x="637559" y="37104"/>
                  </a:lnTo>
                  <a:lnTo>
                    <a:pt x="597301" y="9955"/>
                  </a:lnTo>
                  <a:lnTo>
                    <a:pt x="54798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D3CA8ECF-9710-8720-2CD0-DA636B54B0B5}"/>
                </a:ext>
              </a:extLst>
            </p:cNvPr>
            <p:cNvSpPr/>
            <p:nvPr/>
          </p:nvSpPr>
          <p:spPr>
            <a:xfrm>
              <a:off x="1847987" y="6161548"/>
              <a:ext cx="770445" cy="694437"/>
            </a:xfrm>
            <a:custGeom>
              <a:avLst/>
              <a:gdLst/>
              <a:ahLst/>
              <a:cxnLst/>
              <a:rect l="l" t="t" r="r" b="b"/>
              <a:pathLst>
                <a:path w="849630" h="765809">
                  <a:moveTo>
                    <a:pt x="277797" y="0"/>
                  </a:moveTo>
                  <a:lnTo>
                    <a:pt x="232138" y="10089"/>
                  </a:lnTo>
                  <a:lnTo>
                    <a:pt x="189939" y="31774"/>
                  </a:lnTo>
                  <a:lnTo>
                    <a:pt x="153625" y="64816"/>
                  </a:lnTo>
                  <a:lnTo>
                    <a:pt x="127301" y="106257"/>
                  </a:lnTo>
                  <a:lnTo>
                    <a:pt x="113256" y="151637"/>
                  </a:lnTo>
                  <a:lnTo>
                    <a:pt x="111269" y="198494"/>
                  </a:lnTo>
                  <a:lnTo>
                    <a:pt x="121117" y="244368"/>
                  </a:lnTo>
                  <a:lnTo>
                    <a:pt x="142578" y="286798"/>
                  </a:lnTo>
                  <a:lnTo>
                    <a:pt x="175431" y="323324"/>
                  </a:lnTo>
                  <a:lnTo>
                    <a:pt x="183761" y="330740"/>
                  </a:lnTo>
                  <a:lnTo>
                    <a:pt x="200872" y="347032"/>
                  </a:lnTo>
                  <a:lnTo>
                    <a:pt x="255253" y="405507"/>
                  </a:lnTo>
                  <a:lnTo>
                    <a:pt x="289431" y="447320"/>
                  </a:lnTo>
                  <a:lnTo>
                    <a:pt x="326206" y="497272"/>
                  </a:lnTo>
                  <a:lnTo>
                    <a:pt x="364033" y="555177"/>
                  </a:lnTo>
                  <a:lnTo>
                    <a:pt x="401365" y="620853"/>
                  </a:lnTo>
                  <a:lnTo>
                    <a:pt x="436657" y="694113"/>
                  </a:lnTo>
                  <a:lnTo>
                    <a:pt x="112464" y="694113"/>
                  </a:lnTo>
                  <a:lnTo>
                    <a:pt x="63147" y="704069"/>
                  </a:lnTo>
                  <a:lnTo>
                    <a:pt x="22889" y="731218"/>
                  </a:lnTo>
                  <a:lnTo>
                    <a:pt x="0" y="765186"/>
                  </a:lnTo>
                  <a:lnTo>
                    <a:pt x="849346" y="765186"/>
                  </a:lnTo>
                  <a:lnTo>
                    <a:pt x="828420" y="692250"/>
                  </a:lnTo>
                  <a:lnTo>
                    <a:pt x="808980" y="635413"/>
                  </a:lnTo>
                  <a:lnTo>
                    <a:pt x="787871" y="580991"/>
                  </a:lnTo>
                  <a:lnTo>
                    <a:pt x="765348" y="529010"/>
                  </a:lnTo>
                  <a:lnTo>
                    <a:pt x="741670" y="479497"/>
                  </a:lnTo>
                  <a:lnTo>
                    <a:pt x="717092" y="432480"/>
                  </a:lnTo>
                  <a:lnTo>
                    <a:pt x="691873" y="387985"/>
                  </a:lnTo>
                  <a:lnTo>
                    <a:pt x="666269" y="346039"/>
                  </a:lnTo>
                  <a:lnTo>
                    <a:pt x="640536" y="306670"/>
                  </a:lnTo>
                  <a:lnTo>
                    <a:pt x="614933" y="269906"/>
                  </a:lnTo>
                  <a:lnTo>
                    <a:pt x="589716" y="235772"/>
                  </a:lnTo>
                  <a:lnTo>
                    <a:pt x="565141" y="204296"/>
                  </a:lnTo>
                  <a:lnTo>
                    <a:pt x="518949" y="149427"/>
                  </a:lnTo>
                  <a:lnTo>
                    <a:pt x="478413" y="105516"/>
                  </a:lnTo>
                  <a:lnTo>
                    <a:pt x="445588" y="72781"/>
                  </a:lnTo>
                  <a:lnTo>
                    <a:pt x="411295" y="41702"/>
                  </a:lnTo>
                  <a:lnTo>
                    <a:pt x="369801" y="15566"/>
                  </a:lnTo>
                  <a:lnTo>
                    <a:pt x="324493" y="1745"/>
                  </a:lnTo>
                  <a:lnTo>
                    <a:pt x="277797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862B2D7-BDD5-F2B2-3968-D2FDB60BD32C}"/>
                </a:ext>
              </a:extLst>
            </p:cNvPr>
            <p:cNvSpPr/>
            <p:nvPr/>
          </p:nvSpPr>
          <p:spPr>
            <a:xfrm>
              <a:off x="1441820" y="60058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D450728-55B2-39CD-7B12-8A800D0D1A22}"/>
                </a:ext>
              </a:extLst>
            </p:cNvPr>
            <p:cNvSpPr/>
            <p:nvPr/>
          </p:nvSpPr>
          <p:spPr>
            <a:xfrm>
              <a:off x="2512448" y="5841762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14B3E2E4-7B25-7179-7814-2E18247203F3}"/>
                </a:ext>
              </a:extLst>
            </p:cNvPr>
            <p:cNvSpPr/>
            <p:nvPr/>
          </p:nvSpPr>
          <p:spPr>
            <a:xfrm>
              <a:off x="2387729" y="5241019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2CFC7019-072F-B9FC-DA69-CEFBC5ABD001}"/>
                </a:ext>
              </a:extLst>
            </p:cNvPr>
            <p:cNvSpPr/>
            <p:nvPr/>
          </p:nvSpPr>
          <p:spPr>
            <a:xfrm>
              <a:off x="1721136" y="53838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EA3EC4CC-0D07-2030-5906-D47FB104B0F3}"/>
                </a:ext>
              </a:extLst>
            </p:cNvPr>
            <p:cNvSpPr/>
            <p:nvPr/>
          </p:nvSpPr>
          <p:spPr>
            <a:xfrm>
              <a:off x="3097372" y="6327434"/>
              <a:ext cx="642038" cy="528026"/>
            </a:xfrm>
            <a:custGeom>
              <a:avLst/>
              <a:gdLst/>
              <a:ahLst/>
              <a:cxnLst/>
              <a:rect l="l" t="t" r="r" b="b"/>
              <a:pathLst>
                <a:path w="708025" h="58229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76190" y="582253"/>
                  </a:lnTo>
                  <a:lnTo>
                    <a:pt x="631605" y="582253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DB3AFB29-2CA1-6E61-DF86-C2BFC5F2BB0C}"/>
                </a:ext>
              </a:extLst>
            </p:cNvPr>
            <p:cNvSpPr/>
            <p:nvPr/>
          </p:nvSpPr>
          <p:spPr>
            <a:xfrm>
              <a:off x="1504163" y="45407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A1D57932-C3DE-E260-FEA6-803480C75E84}"/>
                </a:ext>
              </a:extLst>
            </p:cNvPr>
            <p:cNvSpPr/>
            <p:nvPr/>
          </p:nvSpPr>
          <p:spPr>
            <a:xfrm>
              <a:off x="9598" y="4391414"/>
              <a:ext cx="1292713" cy="2464504"/>
            </a:xfrm>
            <a:custGeom>
              <a:avLst/>
              <a:gdLst/>
              <a:ahLst/>
              <a:cxnLst/>
              <a:rect l="l" t="t" r="r" b="b"/>
              <a:pathLst>
                <a:path w="1425575" h="2717800">
                  <a:moveTo>
                    <a:pt x="1036905" y="1250138"/>
                  </a:moveTo>
                  <a:lnTo>
                    <a:pt x="7697" y="1250138"/>
                  </a:lnTo>
                  <a:lnTo>
                    <a:pt x="0" y="1251693"/>
                  </a:lnTo>
                  <a:lnTo>
                    <a:pt x="0" y="1501962"/>
                  </a:lnTo>
                  <a:lnTo>
                    <a:pt x="7697" y="1503516"/>
                  </a:lnTo>
                  <a:lnTo>
                    <a:pt x="990626" y="1503516"/>
                  </a:lnTo>
                  <a:lnTo>
                    <a:pt x="972652" y="1549292"/>
                  </a:lnTo>
                  <a:lnTo>
                    <a:pt x="952724" y="1595118"/>
                  </a:lnTo>
                  <a:lnTo>
                    <a:pt x="930908" y="1640986"/>
                  </a:lnTo>
                  <a:lnTo>
                    <a:pt x="907270" y="1686883"/>
                  </a:lnTo>
                  <a:lnTo>
                    <a:pt x="881874" y="1732802"/>
                  </a:lnTo>
                  <a:lnTo>
                    <a:pt x="854786" y="1778731"/>
                  </a:lnTo>
                  <a:lnTo>
                    <a:pt x="826072" y="1824661"/>
                  </a:lnTo>
                  <a:lnTo>
                    <a:pt x="63298" y="1824661"/>
                  </a:lnTo>
                  <a:lnTo>
                    <a:pt x="13987" y="1834618"/>
                  </a:lnTo>
                  <a:lnTo>
                    <a:pt x="0" y="1844050"/>
                  </a:lnTo>
                  <a:lnTo>
                    <a:pt x="0" y="2058640"/>
                  </a:lnTo>
                  <a:lnTo>
                    <a:pt x="13987" y="2068070"/>
                  </a:lnTo>
                  <a:lnTo>
                    <a:pt x="63298" y="2078026"/>
                  </a:lnTo>
                  <a:lnTo>
                    <a:pt x="641478" y="2078026"/>
                  </a:lnTo>
                  <a:lnTo>
                    <a:pt x="610598" y="2115724"/>
                  </a:lnTo>
                  <a:lnTo>
                    <a:pt x="578977" y="2153368"/>
                  </a:lnTo>
                  <a:lnTo>
                    <a:pt x="546654" y="2190951"/>
                  </a:lnTo>
                  <a:lnTo>
                    <a:pt x="513670" y="2228468"/>
                  </a:lnTo>
                  <a:lnTo>
                    <a:pt x="480063" y="2265912"/>
                  </a:lnTo>
                  <a:lnTo>
                    <a:pt x="445873" y="2303278"/>
                  </a:lnTo>
                  <a:lnTo>
                    <a:pt x="411141" y="2340559"/>
                  </a:lnTo>
                  <a:lnTo>
                    <a:pt x="375907" y="2377749"/>
                  </a:lnTo>
                  <a:lnTo>
                    <a:pt x="340209" y="2414843"/>
                  </a:lnTo>
                  <a:lnTo>
                    <a:pt x="304089" y="2451835"/>
                  </a:lnTo>
                  <a:lnTo>
                    <a:pt x="267585" y="2488718"/>
                  </a:lnTo>
                  <a:lnTo>
                    <a:pt x="230738" y="2525486"/>
                  </a:lnTo>
                  <a:lnTo>
                    <a:pt x="193588" y="2562134"/>
                  </a:lnTo>
                  <a:lnTo>
                    <a:pt x="118536" y="2635044"/>
                  </a:lnTo>
                  <a:lnTo>
                    <a:pt x="32318" y="2717250"/>
                  </a:lnTo>
                  <a:lnTo>
                    <a:pt x="559514" y="2717250"/>
                  </a:lnTo>
                  <a:lnTo>
                    <a:pt x="608152" y="2667742"/>
                  </a:lnTo>
                  <a:lnTo>
                    <a:pt x="644609" y="2629983"/>
                  </a:lnTo>
                  <a:lnTo>
                    <a:pt x="680613" y="2592122"/>
                  </a:lnTo>
                  <a:lnTo>
                    <a:pt x="716134" y="2554156"/>
                  </a:lnTo>
                  <a:lnTo>
                    <a:pt x="751143" y="2516081"/>
                  </a:lnTo>
                  <a:lnTo>
                    <a:pt x="785608" y="2477894"/>
                  </a:lnTo>
                  <a:lnTo>
                    <a:pt x="819502" y="2439592"/>
                  </a:lnTo>
                  <a:lnTo>
                    <a:pt x="852793" y="2401172"/>
                  </a:lnTo>
                  <a:lnTo>
                    <a:pt x="885453" y="2362631"/>
                  </a:lnTo>
                  <a:lnTo>
                    <a:pt x="917450" y="2323966"/>
                  </a:lnTo>
                  <a:lnTo>
                    <a:pt x="948756" y="2285174"/>
                  </a:lnTo>
                  <a:lnTo>
                    <a:pt x="979341" y="2246251"/>
                  </a:lnTo>
                  <a:lnTo>
                    <a:pt x="1009174" y="2207195"/>
                  </a:lnTo>
                  <a:lnTo>
                    <a:pt x="1038226" y="2168003"/>
                  </a:lnTo>
                  <a:lnTo>
                    <a:pt x="1066467" y="2128671"/>
                  </a:lnTo>
                  <a:lnTo>
                    <a:pt x="1093868" y="2089196"/>
                  </a:lnTo>
                  <a:lnTo>
                    <a:pt x="1120397" y="2049575"/>
                  </a:lnTo>
                  <a:lnTo>
                    <a:pt x="1146027" y="2009806"/>
                  </a:lnTo>
                  <a:lnTo>
                    <a:pt x="1170726" y="1969884"/>
                  </a:lnTo>
                  <a:lnTo>
                    <a:pt x="1194466" y="1929807"/>
                  </a:lnTo>
                  <a:lnTo>
                    <a:pt x="1217215" y="1889572"/>
                  </a:lnTo>
                  <a:lnTo>
                    <a:pt x="1238945" y="1849176"/>
                  </a:lnTo>
                  <a:lnTo>
                    <a:pt x="1259625" y="1808615"/>
                  </a:lnTo>
                  <a:lnTo>
                    <a:pt x="1279226" y="1767887"/>
                  </a:lnTo>
                  <a:lnTo>
                    <a:pt x="1297718" y="1726988"/>
                  </a:lnTo>
                  <a:lnTo>
                    <a:pt x="1315070" y="1685916"/>
                  </a:lnTo>
                  <a:lnTo>
                    <a:pt x="1331255" y="1644667"/>
                  </a:lnTo>
                  <a:lnTo>
                    <a:pt x="1346240" y="1603237"/>
                  </a:lnTo>
                  <a:lnTo>
                    <a:pt x="1359997" y="1561625"/>
                  </a:lnTo>
                  <a:lnTo>
                    <a:pt x="1372496" y="1519827"/>
                  </a:lnTo>
                  <a:lnTo>
                    <a:pt x="1383707" y="1477840"/>
                  </a:lnTo>
                  <a:lnTo>
                    <a:pt x="1393600" y="1435660"/>
                  </a:lnTo>
                  <a:lnTo>
                    <a:pt x="1402145" y="1393285"/>
                  </a:lnTo>
                  <a:lnTo>
                    <a:pt x="1409313" y="1350711"/>
                  </a:lnTo>
                  <a:lnTo>
                    <a:pt x="1415073" y="1307936"/>
                  </a:lnTo>
                  <a:lnTo>
                    <a:pt x="1420217" y="1252323"/>
                  </a:lnTo>
                  <a:lnTo>
                    <a:pt x="1051129" y="1252323"/>
                  </a:lnTo>
                  <a:lnTo>
                    <a:pt x="1044068" y="1251103"/>
                  </a:lnTo>
                  <a:lnTo>
                    <a:pt x="1036905" y="1250138"/>
                  </a:lnTo>
                  <a:close/>
                </a:path>
                <a:path w="1425575" h="2717800">
                  <a:moveTo>
                    <a:pt x="807014" y="0"/>
                  </a:moveTo>
                  <a:lnTo>
                    <a:pt x="761364" y="10091"/>
                  </a:lnTo>
                  <a:lnTo>
                    <a:pt x="719176" y="31783"/>
                  </a:lnTo>
                  <a:lnTo>
                    <a:pt x="682867" y="64835"/>
                  </a:lnTo>
                  <a:lnTo>
                    <a:pt x="656535" y="106276"/>
                  </a:lnTo>
                  <a:lnTo>
                    <a:pt x="642490" y="151656"/>
                  </a:lnTo>
                  <a:lnTo>
                    <a:pt x="640506" y="198513"/>
                  </a:lnTo>
                  <a:lnTo>
                    <a:pt x="650359" y="244387"/>
                  </a:lnTo>
                  <a:lnTo>
                    <a:pt x="671823" y="286817"/>
                  </a:lnTo>
                  <a:lnTo>
                    <a:pt x="704673" y="323343"/>
                  </a:lnTo>
                  <a:lnTo>
                    <a:pt x="713003" y="330759"/>
                  </a:lnTo>
                  <a:lnTo>
                    <a:pt x="730114" y="347051"/>
                  </a:lnTo>
                  <a:lnTo>
                    <a:pt x="784494" y="405526"/>
                  </a:lnTo>
                  <a:lnTo>
                    <a:pt x="818671" y="447339"/>
                  </a:lnTo>
                  <a:lnTo>
                    <a:pt x="855445" y="497291"/>
                  </a:lnTo>
                  <a:lnTo>
                    <a:pt x="893269" y="555196"/>
                  </a:lnTo>
                  <a:lnTo>
                    <a:pt x="930598" y="620872"/>
                  </a:lnTo>
                  <a:lnTo>
                    <a:pt x="965887" y="694132"/>
                  </a:lnTo>
                  <a:lnTo>
                    <a:pt x="394272" y="694132"/>
                  </a:lnTo>
                  <a:lnTo>
                    <a:pt x="344967" y="704088"/>
                  </a:lnTo>
                  <a:lnTo>
                    <a:pt x="304699" y="731237"/>
                  </a:lnTo>
                  <a:lnTo>
                    <a:pt x="277547" y="771504"/>
                  </a:lnTo>
                  <a:lnTo>
                    <a:pt x="267590" y="820815"/>
                  </a:lnTo>
                  <a:lnTo>
                    <a:pt x="277547" y="870120"/>
                  </a:lnTo>
                  <a:lnTo>
                    <a:pt x="304699" y="910388"/>
                  </a:lnTo>
                  <a:lnTo>
                    <a:pt x="344967" y="937540"/>
                  </a:lnTo>
                  <a:lnTo>
                    <a:pt x="394272" y="947497"/>
                  </a:lnTo>
                  <a:lnTo>
                    <a:pt x="1042074" y="947497"/>
                  </a:lnTo>
                  <a:lnTo>
                    <a:pt x="1049074" y="994539"/>
                  </a:lnTo>
                  <a:lnTo>
                    <a:pt x="1054093" y="1043098"/>
                  </a:lnTo>
                  <a:lnTo>
                    <a:pt x="1056969" y="1093166"/>
                  </a:lnTo>
                  <a:lnTo>
                    <a:pt x="1057542" y="1144733"/>
                  </a:lnTo>
                  <a:lnTo>
                    <a:pt x="1055648" y="1197788"/>
                  </a:lnTo>
                  <a:lnTo>
                    <a:pt x="1051129" y="1252323"/>
                  </a:lnTo>
                  <a:lnTo>
                    <a:pt x="1420217" y="1252323"/>
                  </a:lnTo>
                  <a:lnTo>
                    <a:pt x="1422226" y="1230596"/>
                  </a:lnTo>
                  <a:lnTo>
                    <a:pt x="1425397" y="1155425"/>
                  </a:lnTo>
                  <a:lnTo>
                    <a:pt x="1424842" y="1082452"/>
                  </a:lnTo>
                  <a:lnTo>
                    <a:pt x="1420819" y="1011702"/>
                  </a:lnTo>
                  <a:lnTo>
                    <a:pt x="1413584" y="943204"/>
                  </a:lnTo>
                  <a:lnTo>
                    <a:pt x="1403395" y="876984"/>
                  </a:lnTo>
                  <a:lnTo>
                    <a:pt x="1390507" y="813069"/>
                  </a:lnTo>
                  <a:lnTo>
                    <a:pt x="1375179" y="751487"/>
                  </a:lnTo>
                  <a:lnTo>
                    <a:pt x="1357668" y="692264"/>
                  </a:lnTo>
                  <a:lnTo>
                    <a:pt x="1338229" y="635429"/>
                  </a:lnTo>
                  <a:lnTo>
                    <a:pt x="1317120" y="581007"/>
                  </a:lnTo>
                  <a:lnTo>
                    <a:pt x="1294599" y="529026"/>
                  </a:lnTo>
                  <a:lnTo>
                    <a:pt x="1270922" y="479514"/>
                  </a:lnTo>
                  <a:lnTo>
                    <a:pt x="1246346" y="432497"/>
                  </a:lnTo>
                  <a:lnTo>
                    <a:pt x="1221128" y="388002"/>
                  </a:lnTo>
                  <a:lnTo>
                    <a:pt x="1195525" y="346057"/>
                  </a:lnTo>
                  <a:lnTo>
                    <a:pt x="1169794" y="306688"/>
                  </a:lnTo>
                  <a:lnTo>
                    <a:pt x="1144192" y="269924"/>
                  </a:lnTo>
                  <a:lnTo>
                    <a:pt x="1118976" y="235790"/>
                  </a:lnTo>
                  <a:lnTo>
                    <a:pt x="1094403" y="204314"/>
                  </a:lnTo>
                  <a:lnTo>
                    <a:pt x="1048213" y="149446"/>
                  </a:lnTo>
                  <a:lnTo>
                    <a:pt x="1007678" y="105535"/>
                  </a:lnTo>
                  <a:lnTo>
                    <a:pt x="974854" y="72800"/>
                  </a:lnTo>
                  <a:lnTo>
                    <a:pt x="944574" y="45123"/>
                  </a:lnTo>
                  <a:lnTo>
                    <a:pt x="899031" y="15575"/>
                  </a:lnTo>
                  <a:lnTo>
                    <a:pt x="853709" y="1748"/>
                  </a:lnTo>
                  <a:lnTo>
                    <a:pt x="80701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62" y="1882771"/>
            <a:ext cx="9449837" cy="365443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243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0724100" y="6405519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46163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0B4B95D-64D5-9E5B-BAC5-0B7670771DF2}"/>
              </a:ext>
            </a:extLst>
          </p:cNvPr>
          <p:cNvSpPr/>
          <p:nvPr userDrawn="1"/>
        </p:nvSpPr>
        <p:spPr>
          <a:xfrm>
            <a:off x="9598" y="0"/>
            <a:ext cx="3603472" cy="4812692"/>
          </a:xfrm>
          <a:custGeom>
            <a:avLst/>
            <a:gdLst/>
            <a:ahLst/>
            <a:cxnLst/>
            <a:rect l="l" t="t" r="r" b="b"/>
            <a:pathLst>
              <a:path w="3973829" h="5307330">
                <a:moveTo>
                  <a:pt x="71374" y="1940839"/>
                </a:moveTo>
                <a:lnTo>
                  <a:pt x="65620" y="1897291"/>
                </a:lnTo>
                <a:lnTo>
                  <a:pt x="49364" y="1858149"/>
                </a:lnTo>
                <a:lnTo>
                  <a:pt x="24168" y="1824990"/>
                </a:lnTo>
                <a:lnTo>
                  <a:pt x="0" y="1806016"/>
                </a:lnTo>
                <a:lnTo>
                  <a:pt x="0" y="2075662"/>
                </a:lnTo>
                <a:lnTo>
                  <a:pt x="24168" y="2056688"/>
                </a:lnTo>
                <a:lnTo>
                  <a:pt x="49364" y="2023529"/>
                </a:lnTo>
                <a:lnTo>
                  <a:pt x="65620" y="1984387"/>
                </a:lnTo>
                <a:lnTo>
                  <a:pt x="71374" y="1940839"/>
                </a:lnTo>
                <a:close/>
              </a:path>
              <a:path w="3973829" h="5307330">
                <a:moveTo>
                  <a:pt x="184327" y="5114302"/>
                </a:moveTo>
                <a:lnTo>
                  <a:pt x="176174" y="5068062"/>
                </a:lnTo>
                <a:lnTo>
                  <a:pt x="156235" y="5024856"/>
                </a:lnTo>
                <a:lnTo>
                  <a:pt x="124650" y="4987137"/>
                </a:lnTo>
                <a:lnTo>
                  <a:pt x="116395" y="4979378"/>
                </a:lnTo>
                <a:lnTo>
                  <a:pt x="100291" y="4963541"/>
                </a:lnTo>
                <a:lnTo>
                  <a:pt x="77470" y="4939919"/>
                </a:lnTo>
                <a:lnTo>
                  <a:pt x="49022" y="4908791"/>
                </a:lnTo>
                <a:lnTo>
                  <a:pt x="16103" y="4870462"/>
                </a:lnTo>
                <a:lnTo>
                  <a:pt x="0" y="4850384"/>
                </a:lnTo>
                <a:lnTo>
                  <a:pt x="0" y="5306657"/>
                </a:lnTo>
                <a:lnTo>
                  <a:pt x="38061" y="5302923"/>
                </a:lnTo>
                <a:lnTo>
                  <a:pt x="107365" y="5272710"/>
                </a:lnTo>
                <a:lnTo>
                  <a:pt x="136918" y="5246446"/>
                </a:lnTo>
                <a:lnTo>
                  <a:pt x="164833" y="5205958"/>
                </a:lnTo>
                <a:lnTo>
                  <a:pt x="180594" y="5161089"/>
                </a:lnTo>
                <a:lnTo>
                  <a:pt x="184327" y="5114302"/>
                </a:lnTo>
                <a:close/>
              </a:path>
              <a:path w="3973829" h="5307330">
                <a:moveTo>
                  <a:pt x="293878" y="645617"/>
                </a:moveTo>
                <a:lnTo>
                  <a:pt x="285864" y="595109"/>
                </a:lnTo>
                <a:lnTo>
                  <a:pt x="263537" y="551243"/>
                </a:lnTo>
                <a:lnTo>
                  <a:pt x="229501" y="516661"/>
                </a:lnTo>
                <a:lnTo>
                  <a:pt x="186334" y="493979"/>
                </a:lnTo>
                <a:lnTo>
                  <a:pt x="136639" y="485825"/>
                </a:lnTo>
                <a:lnTo>
                  <a:pt x="86944" y="493979"/>
                </a:lnTo>
                <a:lnTo>
                  <a:pt x="43776" y="516661"/>
                </a:lnTo>
                <a:lnTo>
                  <a:pt x="9740" y="551243"/>
                </a:lnTo>
                <a:lnTo>
                  <a:pt x="0" y="570395"/>
                </a:lnTo>
                <a:lnTo>
                  <a:pt x="0" y="720839"/>
                </a:lnTo>
                <a:lnTo>
                  <a:pt x="9740" y="739990"/>
                </a:lnTo>
                <a:lnTo>
                  <a:pt x="43776" y="774585"/>
                </a:lnTo>
                <a:lnTo>
                  <a:pt x="86944" y="797267"/>
                </a:lnTo>
                <a:lnTo>
                  <a:pt x="136639" y="805408"/>
                </a:lnTo>
                <a:lnTo>
                  <a:pt x="186334" y="797267"/>
                </a:lnTo>
                <a:lnTo>
                  <a:pt x="229501" y="774585"/>
                </a:lnTo>
                <a:lnTo>
                  <a:pt x="263537" y="739990"/>
                </a:lnTo>
                <a:lnTo>
                  <a:pt x="285864" y="696125"/>
                </a:lnTo>
                <a:lnTo>
                  <a:pt x="293878" y="645617"/>
                </a:lnTo>
                <a:close/>
              </a:path>
              <a:path w="3973829" h="5307330">
                <a:moveTo>
                  <a:pt x="503135" y="1213459"/>
                </a:moveTo>
                <a:lnTo>
                  <a:pt x="498081" y="1168908"/>
                </a:lnTo>
                <a:lnTo>
                  <a:pt x="483692" y="1128014"/>
                </a:lnTo>
                <a:lnTo>
                  <a:pt x="461124" y="1091933"/>
                </a:lnTo>
                <a:lnTo>
                  <a:pt x="431520" y="1061834"/>
                </a:lnTo>
                <a:lnTo>
                  <a:pt x="396011" y="1038898"/>
                </a:lnTo>
                <a:lnTo>
                  <a:pt x="355777" y="1024280"/>
                </a:lnTo>
                <a:lnTo>
                  <a:pt x="311937" y="1019149"/>
                </a:lnTo>
                <a:lnTo>
                  <a:pt x="268097" y="1024280"/>
                </a:lnTo>
                <a:lnTo>
                  <a:pt x="227850" y="1038898"/>
                </a:lnTo>
                <a:lnTo>
                  <a:pt x="192354" y="1061834"/>
                </a:lnTo>
                <a:lnTo>
                  <a:pt x="162737" y="1091933"/>
                </a:lnTo>
                <a:lnTo>
                  <a:pt x="140169" y="1128014"/>
                </a:lnTo>
                <a:lnTo>
                  <a:pt x="125780" y="1168908"/>
                </a:lnTo>
                <a:lnTo>
                  <a:pt x="120738" y="1213459"/>
                </a:lnTo>
                <a:lnTo>
                  <a:pt x="125780" y="1258011"/>
                </a:lnTo>
                <a:lnTo>
                  <a:pt x="140169" y="1298917"/>
                </a:lnTo>
                <a:lnTo>
                  <a:pt x="162737" y="1334985"/>
                </a:lnTo>
                <a:lnTo>
                  <a:pt x="192354" y="1365084"/>
                </a:lnTo>
                <a:lnTo>
                  <a:pt x="227850" y="1388021"/>
                </a:lnTo>
                <a:lnTo>
                  <a:pt x="268097" y="1402638"/>
                </a:lnTo>
                <a:lnTo>
                  <a:pt x="311937" y="1407769"/>
                </a:lnTo>
                <a:lnTo>
                  <a:pt x="355777" y="1402638"/>
                </a:lnTo>
                <a:lnTo>
                  <a:pt x="396011" y="1388021"/>
                </a:lnTo>
                <a:lnTo>
                  <a:pt x="431520" y="1365084"/>
                </a:lnTo>
                <a:lnTo>
                  <a:pt x="461124" y="1334985"/>
                </a:lnTo>
                <a:lnTo>
                  <a:pt x="483692" y="1298917"/>
                </a:lnTo>
                <a:lnTo>
                  <a:pt x="498081" y="1258011"/>
                </a:lnTo>
                <a:lnTo>
                  <a:pt x="503135" y="1213459"/>
                </a:lnTo>
                <a:close/>
              </a:path>
              <a:path w="3973829" h="5307330">
                <a:moveTo>
                  <a:pt x="545719" y="4454322"/>
                </a:moveTo>
                <a:lnTo>
                  <a:pt x="535774" y="4405007"/>
                </a:lnTo>
                <a:lnTo>
                  <a:pt x="508635" y="4364736"/>
                </a:lnTo>
                <a:lnTo>
                  <a:pt x="468376" y="4337596"/>
                </a:lnTo>
                <a:lnTo>
                  <a:pt x="419061" y="4327639"/>
                </a:lnTo>
                <a:lnTo>
                  <a:pt x="0" y="4327639"/>
                </a:lnTo>
                <a:lnTo>
                  <a:pt x="0" y="4581004"/>
                </a:lnTo>
                <a:lnTo>
                  <a:pt x="419061" y="4581004"/>
                </a:lnTo>
                <a:lnTo>
                  <a:pt x="468376" y="4571047"/>
                </a:lnTo>
                <a:lnTo>
                  <a:pt x="508635" y="4543895"/>
                </a:lnTo>
                <a:lnTo>
                  <a:pt x="535774" y="4503623"/>
                </a:lnTo>
                <a:lnTo>
                  <a:pt x="545719" y="4454322"/>
                </a:lnTo>
                <a:close/>
              </a:path>
              <a:path w="3973829" h="5307330">
                <a:moveTo>
                  <a:pt x="929068" y="3906012"/>
                </a:moveTo>
                <a:lnTo>
                  <a:pt x="919124" y="3856710"/>
                </a:lnTo>
                <a:lnTo>
                  <a:pt x="891984" y="3816439"/>
                </a:lnTo>
                <a:lnTo>
                  <a:pt x="851725" y="3789286"/>
                </a:lnTo>
                <a:lnTo>
                  <a:pt x="802411" y="3779329"/>
                </a:lnTo>
                <a:lnTo>
                  <a:pt x="0" y="3779329"/>
                </a:lnTo>
                <a:lnTo>
                  <a:pt x="0" y="4032694"/>
                </a:lnTo>
                <a:lnTo>
                  <a:pt x="802411" y="4032694"/>
                </a:lnTo>
                <a:lnTo>
                  <a:pt x="851725" y="4022737"/>
                </a:lnTo>
                <a:lnTo>
                  <a:pt x="891984" y="3995585"/>
                </a:lnTo>
                <a:lnTo>
                  <a:pt x="919124" y="3955326"/>
                </a:lnTo>
                <a:lnTo>
                  <a:pt x="929068" y="3906012"/>
                </a:lnTo>
                <a:close/>
              </a:path>
              <a:path w="3973829" h="5307330">
                <a:moveTo>
                  <a:pt x="1123670" y="73621"/>
                </a:moveTo>
                <a:lnTo>
                  <a:pt x="1113713" y="24307"/>
                </a:lnTo>
                <a:lnTo>
                  <a:pt x="1097343" y="0"/>
                </a:lnTo>
                <a:lnTo>
                  <a:pt x="461149" y="0"/>
                </a:lnTo>
                <a:lnTo>
                  <a:pt x="444779" y="24307"/>
                </a:lnTo>
                <a:lnTo>
                  <a:pt x="434835" y="73621"/>
                </a:lnTo>
                <a:lnTo>
                  <a:pt x="444779" y="122936"/>
                </a:lnTo>
                <a:lnTo>
                  <a:pt x="471906" y="163195"/>
                </a:lnTo>
                <a:lnTo>
                  <a:pt x="512165" y="190347"/>
                </a:lnTo>
                <a:lnTo>
                  <a:pt x="561492" y="200304"/>
                </a:lnTo>
                <a:lnTo>
                  <a:pt x="997013" y="200304"/>
                </a:lnTo>
                <a:lnTo>
                  <a:pt x="1046327" y="190347"/>
                </a:lnTo>
                <a:lnTo>
                  <a:pt x="1086586" y="163195"/>
                </a:lnTo>
                <a:lnTo>
                  <a:pt x="1113713" y="122936"/>
                </a:lnTo>
                <a:lnTo>
                  <a:pt x="1123670" y="73621"/>
                </a:lnTo>
                <a:close/>
              </a:path>
              <a:path w="3973829" h="5307330">
                <a:moveTo>
                  <a:pt x="1418945" y="3321431"/>
                </a:moveTo>
                <a:lnTo>
                  <a:pt x="1413903" y="3276879"/>
                </a:lnTo>
                <a:lnTo>
                  <a:pt x="1399514" y="3235972"/>
                </a:lnTo>
                <a:lnTo>
                  <a:pt x="1376946" y="3199904"/>
                </a:lnTo>
                <a:lnTo>
                  <a:pt x="1347343" y="3169805"/>
                </a:lnTo>
                <a:lnTo>
                  <a:pt x="1311833" y="3146869"/>
                </a:lnTo>
                <a:lnTo>
                  <a:pt x="1271587" y="3132251"/>
                </a:lnTo>
                <a:lnTo>
                  <a:pt x="1227747" y="3127121"/>
                </a:lnTo>
                <a:lnTo>
                  <a:pt x="1183906" y="3132251"/>
                </a:lnTo>
                <a:lnTo>
                  <a:pt x="1143660" y="3146869"/>
                </a:lnTo>
                <a:lnTo>
                  <a:pt x="1108163" y="3169805"/>
                </a:lnTo>
                <a:lnTo>
                  <a:pt x="1078560" y="3199904"/>
                </a:lnTo>
                <a:lnTo>
                  <a:pt x="1055979" y="3235972"/>
                </a:lnTo>
                <a:lnTo>
                  <a:pt x="1041603" y="3276879"/>
                </a:lnTo>
                <a:lnTo>
                  <a:pt x="1036548" y="3321431"/>
                </a:lnTo>
                <a:lnTo>
                  <a:pt x="1041603" y="3365982"/>
                </a:lnTo>
                <a:lnTo>
                  <a:pt x="1055979" y="3406876"/>
                </a:lnTo>
                <a:lnTo>
                  <a:pt x="1078560" y="3442957"/>
                </a:lnTo>
                <a:lnTo>
                  <a:pt x="1108163" y="3473056"/>
                </a:lnTo>
                <a:lnTo>
                  <a:pt x="1143660" y="3495992"/>
                </a:lnTo>
                <a:lnTo>
                  <a:pt x="1183906" y="3510610"/>
                </a:lnTo>
                <a:lnTo>
                  <a:pt x="1227747" y="3515741"/>
                </a:lnTo>
                <a:lnTo>
                  <a:pt x="1271587" y="3510610"/>
                </a:lnTo>
                <a:lnTo>
                  <a:pt x="1311833" y="3495992"/>
                </a:lnTo>
                <a:lnTo>
                  <a:pt x="1347343" y="3473056"/>
                </a:lnTo>
                <a:lnTo>
                  <a:pt x="1376946" y="3442957"/>
                </a:lnTo>
                <a:lnTo>
                  <a:pt x="1399514" y="3406876"/>
                </a:lnTo>
                <a:lnTo>
                  <a:pt x="1413903" y="3365982"/>
                </a:lnTo>
                <a:lnTo>
                  <a:pt x="1418945" y="3321431"/>
                </a:lnTo>
                <a:close/>
              </a:path>
              <a:path w="3973829" h="5307330">
                <a:moveTo>
                  <a:pt x="1624139" y="3898176"/>
                </a:moveTo>
                <a:lnTo>
                  <a:pt x="1619084" y="3853624"/>
                </a:lnTo>
                <a:lnTo>
                  <a:pt x="1604708" y="3812730"/>
                </a:lnTo>
                <a:lnTo>
                  <a:pt x="1582140" y="3776649"/>
                </a:lnTo>
                <a:lnTo>
                  <a:pt x="1552524" y="3746550"/>
                </a:lnTo>
                <a:lnTo>
                  <a:pt x="1517027" y="3723614"/>
                </a:lnTo>
                <a:lnTo>
                  <a:pt x="1476781" y="3708997"/>
                </a:lnTo>
                <a:lnTo>
                  <a:pt x="1432941" y="3703866"/>
                </a:lnTo>
                <a:lnTo>
                  <a:pt x="1389100" y="3708997"/>
                </a:lnTo>
                <a:lnTo>
                  <a:pt x="1348854" y="3723614"/>
                </a:lnTo>
                <a:lnTo>
                  <a:pt x="1313357" y="3746550"/>
                </a:lnTo>
                <a:lnTo>
                  <a:pt x="1283741" y="3776649"/>
                </a:lnTo>
                <a:lnTo>
                  <a:pt x="1261173" y="3812730"/>
                </a:lnTo>
                <a:lnTo>
                  <a:pt x="1246784" y="3853624"/>
                </a:lnTo>
                <a:lnTo>
                  <a:pt x="1241742" y="3898176"/>
                </a:lnTo>
                <a:lnTo>
                  <a:pt x="1246784" y="3942727"/>
                </a:lnTo>
                <a:lnTo>
                  <a:pt x="1261173" y="3983634"/>
                </a:lnTo>
                <a:lnTo>
                  <a:pt x="1283741" y="4019702"/>
                </a:lnTo>
                <a:lnTo>
                  <a:pt x="1313357" y="4049801"/>
                </a:lnTo>
                <a:lnTo>
                  <a:pt x="1348854" y="4072737"/>
                </a:lnTo>
                <a:lnTo>
                  <a:pt x="1389100" y="4087355"/>
                </a:lnTo>
                <a:lnTo>
                  <a:pt x="1432941" y="4092486"/>
                </a:lnTo>
                <a:lnTo>
                  <a:pt x="1476781" y="4087355"/>
                </a:lnTo>
                <a:lnTo>
                  <a:pt x="1517027" y="4072737"/>
                </a:lnTo>
                <a:lnTo>
                  <a:pt x="1552524" y="4049801"/>
                </a:lnTo>
                <a:lnTo>
                  <a:pt x="1582140" y="4019702"/>
                </a:lnTo>
                <a:lnTo>
                  <a:pt x="1604708" y="3983634"/>
                </a:lnTo>
                <a:lnTo>
                  <a:pt x="1619084" y="3942727"/>
                </a:lnTo>
                <a:lnTo>
                  <a:pt x="1624139" y="3898176"/>
                </a:lnTo>
                <a:close/>
              </a:path>
              <a:path w="3973829" h="5307330">
                <a:moveTo>
                  <a:pt x="1860181" y="2541765"/>
                </a:moveTo>
                <a:lnTo>
                  <a:pt x="1856193" y="2496591"/>
                </a:lnTo>
                <a:lnTo>
                  <a:pt x="1844713" y="2454059"/>
                </a:lnTo>
                <a:lnTo>
                  <a:pt x="1826412" y="2414905"/>
                </a:lnTo>
                <a:lnTo>
                  <a:pt x="1802015" y="2379827"/>
                </a:lnTo>
                <a:lnTo>
                  <a:pt x="1772208" y="2349538"/>
                </a:lnTo>
                <a:lnTo>
                  <a:pt x="1737690" y="2324735"/>
                </a:lnTo>
                <a:lnTo>
                  <a:pt x="1699158" y="2306142"/>
                </a:lnTo>
                <a:lnTo>
                  <a:pt x="1657324" y="2294471"/>
                </a:lnTo>
                <a:lnTo>
                  <a:pt x="1612861" y="2290419"/>
                </a:lnTo>
                <a:lnTo>
                  <a:pt x="1568411" y="2294471"/>
                </a:lnTo>
                <a:lnTo>
                  <a:pt x="1526565" y="2306142"/>
                </a:lnTo>
                <a:lnTo>
                  <a:pt x="1488033" y="2324735"/>
                </a:lnTo>
                <a:lnTo>
                  <a:pt x="1453515" y="2349538"/>
                </a:lnTo>
                <a:lnTo>
                  <a:pt x="1423708" y="2379827"/>
                </a:lnTo>
                <a:lnTo>
                  <a:pt x="1399311" y="2414905"/>
                </a:lnTo>
                <a:lnTo>
                  <a:pt x="1381023" y="2454059"/>
                </a:lnTo>
                <a:lnTo>
                  <a:pt x="1369529" y="2496591"/>
                </a:lnTo>
                <a:lnTo>
                  <a:pt x="1365542" y="2541765"/>
                </a:lnTo>
                <a:lnTo>
                  <a:pt x="1369529" y="2586939"/>
                </a:lnTo>
                <a:lnTo>
                  <a:pt x="1381023" y="2629471"/>
                </a:lnTo>
                <a:lnTo>
                  <a:pt x="1399311" y="2668625"/>
                </a:lnTo>
                <a:lnTo>
                  <a:pt x="1423708" y="2703703"/>
                </a:lnTo>
                <a:lnTo>
                  <a:pt x="1453515" y="2733992"/>
                </a:lnTo>
                <a:lnTo>
                  <a:pt x="1488033" y="2758795"/>
                </a:lnTo>
                <a:lnTo>
                  <a:pt x="1526565" y="2777388"/>
                </a:lnTo>
                <a:lnTo>
                  <a:pt x="1568411" y="2789059"/>
                </a:lnTo>
                <a:lnTo>
                  <a:pt x="1612861" y="2793111"/>
                </a:lnTo>
                <a:lnTo>
                  <a:pt x="1657324" y="2789059"/>
                </a:lnTo>
                <a:lnTo>
                  <a:pt x="1699158" y="2777388"/>
                </a:lnTo>
                <a:lnTo>
                  <a:pt x="1737690" y="2758795"/>
                </a:lnTo>
                <a:lnTo>
                  <a:pt x="1772208" y="2733992"/>
                </a:lnTo>
                <a:lnTo>
                  <a:pt x="1802015" y="2703703"/>
                </a:lnTo>
                <a:lnTo>
                  <a:pt x="1826412" y="2668625"/>
                </a:lnTo>
                <a:lnTo>
                  <a:pt x="1844713" y="2629471"/>
                </a:lnTo>
                <a:lnTo>
                  <a:pt x="1856193" y="2586939"/>
                </a:lnTo>
                <a:lnTo>
                  <a:pt x="1860181" y="2541765"/>
                </a:lnTo>
                <a:close/>
              </a:path>
              <a:path w="3973829" h="5307330">
                <a:moveTo>
                  <a:pt x="2167483" y="408241"/>
                </a:moveTo>
                <a:lnTo>
                  <a:pt x="2166924" y="335267"/>
                </a:lnTo>
                <a:lnTo>
                  <a:pt x="2162899" y="264515"/>
                </a:lnTo>
                <a:lnTo>
                  <a:pt x="2155672" y="196011"/>
                </a:lnTo>
                <a:lnTo>
                  <a:pt x="2145474" y="129794"/>
                </a:lnTo>
                <a:lnTo>
                  <a:pt x="2132596" y="65874"/>
                </a:lnTo>
                <a:lnTo>
                  <a:pt x="2117267" y="4292"/>
                </a:lnTo>
                <a:lnTo>
                  <a:pt x="2115997" y="12"/>
                </a:lnTo>
                <a:lnTo>
                  <a:pt x="1283462" y="12"/>
                </a:lnTo>
                <a:lnTo>
                  <a:pt x="1267079" y="24307"/>
                </a:lnTo>
                <a:lnTo>
                  <a:pt x="1257134" y="73621"/>
                </a:lnTo>
                <a:lnTo>
                  <a:pt x="1267079" y="122936"/>
                </a:lnTo>
                <a:lnTo>
                  <a:pt x="1294218" y="163195"/>
                </a:lnTo>
                <a:lnTo>
                  <a:pt x="1334477" y="190347"/>
                </a:lnTo>
                <a:lnTo>
                  <a:pt x="1383792" y="200304"/>
                </a:lnTo>
                <a:lnTo>
                  <a:pt x="1784172" y="200304"/>
                </a:lnTo>
                <a:lnTo>
                  <a:pt x="1791182" y="247345"/>
                </a:lnTo>
                <a:lnTo>
                  <a:pt x="1796199" y="295897"/>
                </a:lnTo>
                <a:lnTo>
                  <a:pt x="1799069" y="345973"/>
                </a:lnTo>
                <a:lnTo>
                  <a:pt x="1799653" y="397535"/>
                </a:lnTo>
                <a:lnTo>
                  <a:pt x="1797761" y="450596"/>
                </a:lnTo>
                <a:lnTo>
                  <a:pt x="1793240" y="505142"/>
                </a:lnTo>
                <a:lnTo>
                  <a:pt x="1786153" y="503910"/>
                </a:lnTo>
                <a:lnTo>
                  <a:pt x="1778977" y="502945"/>
                </a:lnTo>
                <a:lnTo>
                  <a:pt x="749782" y="502945"/>
                </a:lnTo>
                <a:lnTo>
                  <a:pt x="700468" y="512902"/>
                </a:lnTo>
                <a:lnTo>
                  <a:pt x="660209" y="540054"/>
                </a:lnTo>
                <a:lnTo>
                  <a:pt x="633069" y="580326"/>
                </a:lnTo>
                <a:lnTo>
                  <a:pt x="623125" y="629627"/>
                </a:lnTo>
                <a:lnTo>
                  <a:pt x="633069" y="678942"/>
                </a:lnTo>
                <a:lnTo>
                  <a:pt x="660209" y="719213"/>
                </a:lnTo>
                <a:lnTo>
                  <a:pt x="700468" y="746366"/>
                </a:lnTo>
                <a:lnTo>
                  <a:pt x="749782" y="756323"/>
                </a:lnTo>
                <a:lnTo>
                  <a:pt x="1732711" y="756323"/>
                </a:lnTo>
                <a:lnTo>
                  <a:pt x="1714741" y="802106"/>
                </a:lnTo>
                <a:lnTo>
                  <a:pt x="1694802" y="847928"/>
                </a:lnTo>
                <a:lnTo>
                  <a:pt x="1672983" y="893800"/>
                </a:lnTo>
                <a:lnTo>
                  <a:pt x="1649349" y="939711"/>
                </a:lnTo>
                <a:lnTo>
                  <a:pt x="1623949" y="985634"/>
                </a:lnTo>
                <a:lnTo>
                  <a:pt x="1596847" y="1031557"/>
                </a:lnTo>
                <a:lnTo>
                  <a:pt x="1568132" y="1077493"/>
                </a:lnTo>
                <a:lnTo>
                  <a:pt x="805383" y="1077493"/>
                </a:lnTo>
                <a:lnTo>
                  <a:pt x="756069" y="1087450"/>
                </a:lnTo>
                <a:lnTo>
                  <a:pt x="715810" y="1114602"/>
                </a:lnTo>
                <a:lnTo>
                  <a:pt x="688670" y="1154874"/>
                </a:lnTo>
                <a:lnTo>
                  <a:pt x="678726" y="1204175"/>
                </a:lnTo>
                <a:lnTo>
                  <a:pt x="688670" y="1253490"/>
                </a:lnTo>
                <a:lnTo>
                  <a:pt x="715810" y="1293749"/>
                </a:lnTo>
                <a:lnTo>
                  <a:pt x="756069" y="1320901"/>
                </a:lnTo>
                <a:lnTo>
                  <a:pt x="805383" y="1330858"/>
                </a:lnTo>
                <a:lnTo>
                  <a:pt x="1383538" y="1330858"/>
                </a:lnTo>
                <a:lnTo>
                  <a:pt x="1352664" y="1368552"/>
                </a:lnTo>
                <a:lnTo>
                  <a:pt x="1321041" y="1406194"/>
                </a:lnTo>
                <a:lnTo>
                  <a:pt x="1288719" y="1443786"/>
                </a:lnTo>
                <a:lnTo>
                  <a:pt x="1255737" y="1481302"/>
                </a:lnTo>
                <a:lnTo>
                  <a:pt x="1222133" y="1518742"/>
                </a:lnTo>
                <a:lnTo>
                  <a:pt x="1187945" y="1556105"/>
                </a:lnTo>
                <a:lnTo>
                  <a:pt x="1153210" y="1593380"/>
                </a:lnTo>
                <a:lnTo>
                  <a:pt x="1117981" y="1630578"/>
                </a:lnTo>
                <a:lnTo>
                  <a:pt x="1082281" y="1667675"/>
                </a:lnTo>
                <a:lnTo>
                  <a:pt x="1046162" y="1704657"/>
                </a:lnTo>
                <a:lnTo>
                  <a:pt x="1009662" y="1741538"/>
                </a:lnTo>
                <a:lnTo>
                  <a:pt x="972807" y="1778304"/>
                </a:lnTo>
                <a:lnTo>
                  <a:pt x="935659" y="1814957"/>
                </a:lnTo>
                <a:lnTo>
                  <a:pt x="898245" y="1851469"/>
                </a:lnTo>
                <a:lnTo>
                  <a:pt x="822794" y="1924113"/>
                </a:lnTo>
                <a:lnTo>
                  <a:pt x="708621" y="2031961"/>
                </a:lnTo>
                <a:lnTo>
                  <a:pt x="351548" y="2362314"/>
                </a:lnTo>
                <a:lnTo>
                  <a:pt x="183464" y="2519527"/>
                </a:lnTo>
                <a:lnTo>
                  <a:pt x="101993" y="2597442"/>
                </a:lnTo>
                <a:lnTo>
                  <a:pt x="62052" y="2636240"/>
                </a:lnTo>
                <a:lnTo>
                  <a:pt x="22707" y="2674924"/>
                </a:lnTo>
                <a:lnTo>
                  <a:pt x="0" y="2697581"/>
                </a:lnTo>
                <a:lnTo>
                  <a:pt x="0" y="3450831"/>
                </a:lnTo>
                <a:lnTo>
                  <a:pt x="701814" y="3450831"/>
                </a:lnTo>
                <a:lnTo>
                  <a:pt x="751128" y="3440874"/>
                </a:lnTo>
                <a:lnTo>
                  <a:pt x="791387" y="3413722"/>
                </a:lnTo>
                <a:lnTo>
                  <a:pt x="818527" y="3373450"/>
                </a:lnTo>
                <a:lnTo>
                  <a:pt x="828471" y="3324148"/>
                </a:lnTo>
                <a:lnTo>
                  <a:pt x="818527" y="3274834"/>
                </a:lnTo>
                <a:lnTo>
                  <a:pt x="791387" y="3234563"/>
                </a:lnTo>
                <a:lnTo>
                  <a:pt x="751128" y="3207423"/>
                </a:lnTo>
                <a:lnTo>
                  <a:pt x="701814" y="3197466"/>
                </a:lnTo>
                <a:lnTo>
                  <a:pt x="32537" y="3197466"/>
                </a:lnTo>
                <a:lnTo>
                  <a:pt x="62763" y="3163379"/>
                </a:lnTo>
                <a:lnTo>
                  <a:pt x="93967" y="3129026"/>
                </a:lnTo>
                <a:lnTo>
                  <a:pt x="126098" y="3094444"/>
                </a:lnTo>
                <a:lnTo>
                  <a:pt x="159143" y="3059607"/>
                </a:lnTo>
                <a:lnTo>
                  <a:pt x="193014" y="3024543"/>
                </a:lnTo>
                <a:lnTo>
                  <a:pt x="227698" y="2989262"/>
                </a:lnTo>
                <a:lnTo>
                  <a:pt x="263118" y="2953753"/>
                </a:lnTo>
                <a:lnTo>
                  <a:pt x="299250" y="2918041"/>
                </a:lnTo>
                <a:lnTo>
                  <a:pt x="336042" y="2882125"/>
                </a:lnTo>
                <a:lnTo>
                  <a:pt x="411391" y="2809697"/>
                </a:lnTo>
                <a:lnTo>
                  <a:pt x="528180" y="2699715"/>
                </a:lnTo>
                <a:lnTo>
                  <a:pt x="967320" y="2293175"/>
                </a:lnTo>
                <a:lnTo>
                  <a:pt x="1084859" y="2182253"/>
                </a:lnTo>
                <a:lnTo>
                  <a:pt x="1162202" y="2107908"/>
                </a:lnTo>
                <a:lnTo>
                  <a:pt x="1200480" y="2070620"/>
                </a:lnTo>
                <a:lnTo>
                  <a:pt x="1238440" y="2033244"/>
                </a:lnTo>
                <a:lnTo>
                  <a:pt x="1276083" y="1995766"/>
                </a:lnTo>
                <a:lnTo>
                  <a:pt x="1313357" y="1958213"/>
                </a:lnTo>
                <a:lnTo>
                  <a:pt x="1350238" y="1920544"/>
                </a:lnTo>
                <a:lnTo>
                  <a:pt x="1386687" y="1882787"/>
                </a:lnTo>
                <a:lnTo>
                  <a:pt x="1422692" y="1844929"/>
                </a:lnTo>
                <a:lnTo>
                  <a:pt x="1458214" y="1806968"/>
                </a:lnTo>
                <a:lnTo>
                  <a:pt x="1493227" y="1768894"/>
                </a:lnTo>
                <a:lnTo>
                  <a:pt x="1527695" y="1730705"/>
                </a:lnTo>
                <a:lnTo>
                  <a:pt x="1561579" y="1692402"/>
                </a:lnTo>
                <a:lnTo>
                  <a:pt x="1594878" y="1653984"/>
                </a:lnTo>
                <a:lnTo>
                  <a:pt x="1627530" y="1615440"/>
                </a:lnTo>
                <a:lnTo>
                  <a:pt x="1659534" y="1576781"/>
                </a:lnTo>
                <a:lnTo>
                  <a:pt x="1690839" y="1537982"/>
                </a:lnTo>
                <a:lnTo>
                  <a:pt x="1721421" y="1499057"/>
                </a:lnTo>
                <a:lnTo>
                  <a:pt x="1751253" y="1460004"/>
                </a:lnTo>
                <a:lnTo>
                  <a:pt x="1780311" y="1420812"/>
                </a:lnTo>
                <a:lnTo>
                  <a:pt x="1808543" y="1381480"/>
                </a:lnTo>
                <a:lnTo>
                  <a:pt x="1835950" y="1342009"/>
                </a:lnTo>
                <a:lnTo>
                  <a:pt x="1862480" y="1302385"/>
                </a:lnTo>
                <a:lnTo>
                  <a:pt x="1888109" y="1262621"/>
                </a:lnTo>
                <a:lnTo>
                  <a:pt x="1912810" y="1222692"/>
                </a:lnTo>
                <a:lnTo>
                  <a:pt x="1936546" y="1182624"/>
                </a:lnTo>
                <a:lnTo>
                  <a:pt x="1959292" y="1142390"/>
                </a:lnTo>
                <a:lnTo>
                  <a:pt x="1981022" y="1101991"/>
                </a:lnTo>
                <a:lnTo>
                  <a:pt x="2001710" y="1061427"/>
                </a:lnTo>
                <a:lnTo>
                  <a:pt x="2021306" y="1020699"/>
                </a:lnTo>
                <a:lnTo>
                  <a:pt x="2039797" y="979805"/>
                </a:lnTo>
                <a:lnTo>
                  <a:pt x="2057158" y="938733"/>
                </a:lnTo>
                <a:lnTo>
                  <a:pt x="2073338" y="897483"/>
                </a:lnTo>
                <a:lnTo>
                  <a:pt x="2088324" y="856056"/>
                </a:lnTo>
                <a:lnTo>
                  <a:pt x="2102078" y="814438"/>
                </a:lnTo>
                <a:lnTo>
                  <a:pt x="2114588" y="772642"/>
                </a:lnTo>
                <a:lnTo>
                  <a:pt x="2125789" y="730656"/>
                </a:lnTo>
                <a:lnTo>
                  <a:pt x="2135682" y="688479"/>
                </a:lnTo>
                <a:lnTo>
                  <a:pt x="2144230" y="646099"/>
                </a:lnTo>
                <a:lnTo>
                  <a:pt x="2151405" y="603529"/>
                </a:lnTo>
                <a:lnTo>
                  <a:pt x="2157158" y="560755"/>
                </a:lnTo>
                <a:lnTo>
                  <a:pt x="2162302" y="505142"/>
                </a:lnTo>
                <a:lnTo>
                  <a:pt x="2164308" y="483412"/>
                </a:lnTo>
                <a:lnTo>
                  <a:pt x="2167483" y="408241"/>
                </a:lnTo>
                <a:close/>
              </a:path>
              <a:path w="3973829" h="5307330">
                <a:moveTo>
                  <a:pt x="2815323" y="1929345"/>
                </a:moveTo>
                <a:lnTo>
                  <a:pt x="2811945" y="1882635"/>
                </a:lnTo>
                <a:lnTo>
                  <a:pt x="2802153" y="1838058"/>
                </a:lnTo>
                <a:lnTo>
                  <a:pt x="2786405" y="1796097"/>
                </a:lnTo>
                <a:lnTo>
                  <a:pt x="2765209" y="1757235"/>
                </a:lnTo>
                <a:lnTo>
                  <a:pt x="2739021" y="1721967"/>
                </a:lnTo>
                <a:lnTo>
                  <a:pt x="2708338" y="1690789"/>
                </a:lnTo>
                <a:lnTo>
                  <a:pt x="2673642" y="1664182"/>
                </a:lnTo>
                <a:lnTo>
                  <a:pt x="2635402" y="1642643"/>
                </a:lnTo>
                <a:lnTo>
                  <a:pt x="2594114" y="1626641"/>
                </a:lnTo>
                <a:lnTo>
                  <a:pt x="2550249" y="1616684"/>
                </a:lnTo>
                <a:lnTo>
                  <a:pt x="2504287" y="1613255"/>
                </a:lnTo>
                <a:lnTo>
                  <a:pt x="2458326" y="1616684"/>
                </a:lnTo>
                <a:lnTo>
                  <a:pt x="2414447" y="1626641"/>
                </a:lnTo>
                <a:lnTo>
                  <a:pt x="2373160" y="1642643"/>
                </a:lnTo>
                <a:lnTo>
                  <a:pt x="2334920" y="1664182"/>
                </a:lnTo>
                <a:lnTo>
                  <a:pt x="2300224" y="1690789"/>
                </a:lnTo>
                <a:lnTo>
                  <a:pt x="2269540" y="1721967"/>
                </a:lnTo>
                <a:lnTo>
                  <a:pt x="2243353" y="1757235"/>
                </a:lnTo>
                <a:lnTo>
                  <a:pt x="2222157" y="1796097"/>
                </a:lnTo>
                <a:lnTo>
                  <a:pt x="2206421" y="1838058"/>
                </a:lnTo>
                <a:lnTo>
                  <a:pt x="2196617" y="1882635"/>
                </a:lnTo>
                <a:lnTo>
                  <a:pt x="2193252" y="1929345"/>
                </a:lnTo>
                <a:lnTo>
                  <a:pt x="2196617" y="1976056"/>
                </a:lnTo>
                <a:lnTo>
                  <a:pt x="2206421" y="2020646"/>
                </a:lnTo>
                <a:lnTo>
                  <a:pt x="2222157" y="2062607"/>
                </a:lnTo>
                <a:lnTo>
                  <a:pt x="2243353" y="2101469"/>
                </a:lnTo>
                <a:lnTo>
                  <a:pt x="2269540" y="2136724"/>
                </a:lnTo>
                <a:lnTo>
                  <a:pt x="2300224" y="2167915"/>
                </a:lnTo>
                <a:lnTo>
                  <a:pt x="2334920" y="2194522"/>
                </a:lnTo>
                <a:lnTo>
                  <a:pt x="2373160" y="2216061"/>
                </a:lnTo>
                <a:lnTo>
                  <a:pt x="2414447" y="2232063"/>
                </a:lnTo>
                <a:lnTo>
                  <a:pt x="2458326" y="2242020"/>
                </a:lnTo>
                <a:lnTo>
                  <a:pt x="2504287" y="2245436"/>
                </a:lnTo>
                <a:lnTo>
                  <a:pt x="2550249" y="2242020"/>
                </a:lnTo>
                <a:lnTo>
                  <a:pt x="2594114" y="2232063"/>
                </a:lnTo>
                <a:lnTo>
                  <a:pt x="2635402" y="2216061"/>
                </a:lnTo>
                <a:lnTo>
                  <a:pt x="2673642" y="2194522"/>
                </a:lnTo>
                <a:lnTo>
                  <a:pt x="2708338" y="2167915"/>
                </a:lnTo>
                <a:lnTo>
                  <a:pt x="2739021" y="2136724"/>
                </a:lnTo>
                <a:lnTo>
                  <a:pt x="2765209" y="2101469"/>
                </a:lnTo>
                <a:lnTo>
                  <a:pt x="2786405" y="2062607"/>
                </a:lnTo>
                <a:lnTo>
                  <a:pt x="2802153" y="2020646"/>
                </a:lnTo>
                <a:lnTo>
                  <a:pt x="2811945" y="1976056"/>
                </a:lnTo>
                <a:lnTo>
                  <a:pt x="2815323" y="1929345"/>
                </a:lnTo>
                <a:close/>
              </a:path>
              <a:path w="3973829" h="5307330">
                <a:moveTo>
                  <a:pt x="2817076" y="3135579"/>
                </a:moveTo>
                <a:lnTo>
                  <a:pt x="2814421" y="3088868"/>
                </a:lnTo>
                <a:lnTo>
                  <a:pt x="2806662" y="3043745"/>
                </a:lnTo>
                <a:lnTo>
                  <a:pt x="2794089" y="3000489"/>
                </a:lnTo>
                <a:lnTo>
                  <a:pt x="2777007" y="2959430"/>
                </a:lnTo>
                <a:lnTo>
                  <a:pt x="2755709" y="2920847"/>
                </a:lnTo>
                <a:lnTo>
                  <a:pt x="2730487" y="2885059"/>
                </a:lnTo>
                <a:lnTo>
                  <a:pt x="2701633" y="2852343"/>
                </a:lnTo>
                <a:lnTo>
                  <a:pt x="2669438" y="2823019"/>
                </a:lnTo>
                <a:lnTo>
                  <a:pt x="2634221" y="2797391"/>
                </a:lnTo>
                <a:lnTo>
                  <a:pt x="2596261" y="2775737"/>
                </a:lnTo>
                <a:lnTo>
                  <a:pt x="2555849" y="2758376"/>
                </a:lnTo>
                <a:lnTo>
                  <a:pt x="2513304" y="2745600"/>
                </a:lnTo>
                <a:lnTo>
                  <a:pt x="2468892" y="2737726"/>
                </a:lnTo>
                <a:lnTo>
                  <a:pt x="2422931" y="2735021"/>
                </a:lnTo>
                <a:lnTo>
                  <a:pt x="2376957" y="2737726"/>
                </a:lnTo>
                <a:lnTo>
                  <a:pt x="2332558" y="2745600"/>
                </a:lnTo>
                <a:lnTo>
                  <a:pt x="2290000" y="2758376"/>
                </a:lnTo>
                <a:lnTo>
                  <a:pt x="2249589" y="2775737"/>
                </a:lnTo>
                <a:lnTo>
                  <a:pt x="2211628" y="2797391"/>
                </a:lnTo>
                <a:lnTo>
                  <a:pt x="2176411" y="2823019"/>
                </a:lnTo>
                <a:lnTo>
                  <a:pt x="2144230" y="2852343"/>
                </a:lnTo>
                <a:lnTo>
                  <a:pt x="2115375" y="2885059"/>
                </a:lnTo>
                <a:lnTo>
                  <a:pt x="2090153" y="2920847"/>
                </a:lnTo>
                <a:lnTo>
                  <a:pt x="2068842" y="2959430"/>
                </a:lnTo>
                <a:lnTo>
                  <a:pt x="2051761" y="3000489"/>
                </a:lnTo>
                <a:lnTo>
                  <a:pt x="2039188" y="3043745"/>
                </a:lnTo>
                <a:lnTo>
                  <a:pt x="2031428" y="3088868"/>
                </a:lnTo>
                <a:lnTo>
                  <a:pt x="2028786" y="3135579"/>
                </a:lnTo>
                <a:lnTo>
                  <a:pt x="2031428" y="3182302"/>
                </a:lnTo>
                <a:lnTo>
                  <a:pt x="2039188" y="3227425"/>
                </a:lnTo>
                <a:lnTo>
                  <a:pt x="2051761" y="3270681"/>
                </a:lnTo>
                <a:lnTo>
                  <a:pt x="2068842" y="3311741"/>
                </a:lnTo>
                <a:lnTo>
                  <a:pt x="2090153" y="3350323"/>
                </a:lnTo>
                <a:lnTo>
                  <a:pt x="2115375" y="3386112"/>
                </a:lnTo>
                <a:lnTo>
                  <a:pt x="2144230" y="3418827"/>
                </a:lnTo>
                <a:lnTo>
                  <a:pt x="2176411" y="3448139"/>
                </a:lnTo>
                <a:lnTo>
                  <a:pt x="2211628" y="3473780"/>
                </a:lnTo>
                <a:lnTo>
                  <a:pt x="2249589" y="3495433"/>
                </a:lnTo>
                <a:lnTo>
                  <a:pt x="2290000" y="3512794"/>
                </a:lnTo>
                <a:lnTo>
                  <a:pt x="2332558" y="3525558"/>
                </a:lnTo>
                <a:lnTo>
                  <a:pt x="2376957" y="3533444"/>
                </a:lnTo>
                <a:lnTo>
                  <a:pt x="2422931" y="3536137"/>
                </a:lnTo>
                <a:lnTo>
                  <a:pt x="2468892" y="3533444"/>
                </a:lnTo>
                <a:lnTo>
                  <a:pt x="2513304" y="3525558"/>
                </a:lnTo>
                <a:lnTo>
                  <a:pt x="2555849" y="3512794"/>
                </a:lnTo>
                <a:lnTo>
                  <a:pt x="2596261" y="3495433"/>
                </a:lnTo>
                <a:lnTo>
                  <a:pt x="2634221" y="3473780"/>
                </a:lnTo>
                <a:lnTo>
                  <a:pt x="2669438" y="3448139"/>
                </a:lnTo>
                <a:lnTo>
                  <a:pt x="2701633" y="3418827"/>
                </a:lnTo>
                <a:lnTo>
                  <a:pt x="2730487" y="3386112"/>
                </a:lnTo>
                <a:lnTo>
                  <a:pt x="2755709" y="3350323"/>
                </a:lnTo>
                <a:lnTo>
                  <a:pt x="2777007" y="3311741"/>
                </a:lnTo>
                <a:lnTo>
                  <a:pt x="2794089" y="3270681"/>
                </a:lnTo>
                <a:lnTo>
                  <a:pt x="2806662" y="3227425"/>
                </a:lnTo>
                <a:lnTo>
                  <a:pt x="2814421" y="3182302"/>
                </a:lnTo>
                <a:lnTo>
                  <a:pt x="2817076" y="3135579"/>
                </a:lnTo>
                <a:close/>
              </a:path>
              <a:path w="3973829" h="5307330">
                <a:moveTo>
                  <a:pt x="3001899" y="902957"/>
                </a:moveTo>
                <a:lnTo>
                  <a:pt x="2997568" y="853782"/>
                </a:lnTo>
                <a:lnTo>
                  <a:pt x="2985058" y="807504"/>
                </a:lnTo>
                <a:lnTo>
                  <a:pt x="2965145" y="764882"/>
                </a:lnTo>
                <a:lnTo>
                  <a:pt x="2938589" y="726706"/>
                </a:lnTo>
                <a:lnTo>
                  <a:pt x="2906141" y="693737"/>
                </a:lnTo>
                <a:lnTo>
                  <a:pt x="2868574" y="666750"/>
                </a:lnTo>
                <a:lnTo>
                  <a:pt x="2826639" y="646518"/>
                </a:lnTo>
                <a:lnTo>
                  <a:pt x="2781096" y="633806"/>
                </a:lnTo>
                <a:lnTo>
                  <a:pt x="2732709" y="629399"/>
                </a:lnTo>
                <a:lnTo>
                  <a:pt x="2684322" y="633806"/>
                </a:lnTo>
                <a:lnTo>
                  <a:pt x="2638780" y="646518"/>
                </a:lnTo>
                <a:lnTo>
                  <a:pt x="2596845" y="666750"/>
                </a:lnTo>
                <a:lnTo>
                  <a:pt x="2559278" y="693737"/>
                </a:lnTo>
                <a:lnTo>
                  <a:pt x="2526830" y="726706"/>
                </a:lnTo>
                <a:lnTo>
                  <a:pt x="2500274" y="764882"/>
                </a:lnTo>
                <a:lnTo>
                  <a:pt x="2480360" y="807504"/>
                </a:lnTo>
                <a:lnTo>
                  <a:pt x="2467864" y="853782"/>
                </a:lnTo>
                <a:lnTo>
                  <a:pt x="2463520" y="902957"/>
                </a:lnTo>
                <a:lnTo>
                  <a:pt x="2467864" y="952131"/>
                </a:lnTo>
                <a:lnTo>
                  <a:pt x="2480360" y="998410"/>
                </a:lnTo>
                <a:lnTo>
                  <a:pt x="2500274" y="1041031"/>
                </a:lnTo>
                <a:lnTo>
                  <a:pt x="2526830" y="1079220"/>
                </a:lnTo>
                <a:lnTo>
                  <a:pt x="2559278" y="1112189"/>
                </a:lnTo>
                <a:lnTo>
                  <a:pt x="2596845" y="1139177"/>
                </a:lnTo>
                <a:lnTo>
                  <a:pt x="2638780" y="1159408"/>
                </a:lnTo>
                <a:lnTo>
                  <a:pt x="2684322" y="1172121"/>
                </a:lnTo>
                <a:lnTo>
                  <a:pt x="2732709" y="1176528"/>
                </a:lnTo>
                <a:lnTo>
                  <a:pt x="2781096" y="1172121"/>
                </a:lnTo>
                <a:lnTo>
                  <a:pt x="2826639" y="1159408"/>
                </a:lnTo>
                <a:lnTo>
                  <a:pt x="2868574" y="1139177"/>
                </a:lnTo>
                <a:lnTo>
                  <a:pt x="2906141" y="1112189"/>
                </a:lnTo>
                <a:lnTo>
                  <a:pt x="2938589" y="1079220"/>
                </a:lnTo>
                <a:lnTo>
                  <a:pt x="2965145" y="1041031"/>
                </a:lnTo>
                <a:lnTo>
                  <a:pt x="2985058" y="998410"/>
                </a:lnTo>
                <a:lnTo>
                  <a:pt x="2997568" y="952131"/>
                </a:lnTo>
                <a:lnTo>
                  <a:pt x="3001899" y="902957"/>
                </a:lnTo>
                <a:close/>
              </a:path>
              <a:path w="3973829" h="5307330">
                <a:moveTo>
                  <a:pt x="3293262" y="0"/>
                </a:moveTo>
                <a:lnTo>
                  <a:pt x="2712770" y="0"/>
                </a:lnTo>
                <a:lnTo>
                  <a:pt x="2722854" y="15176"/>
                </a:lnTo>
                <a:lnTo>
                  <a:pt x="2752775" y="49720"/>
                </a:lnTo>
                <a:lnTo>
                  <a:pt x="2786761" y="80124"/>
                </a:lnTo>
                <a:lnTo>
                  <a:pt x="2824403" y="105956"/>
                </a:lnTo>
                <a:lnTo>
                  <a:pt x="2865259" y="126796"/>
                </a:lnTo>
                <a:lnTo>
                  <a:pt x="2908935" y="142214"/>
                </a:lnTo>
                <a:lnTo>
                  <a:pt x="2954998" y="151777"/>
                </a:lnTo>
                <a:lnTo>
                  <a:pt x="3003016" y="155054"/>
                </a:lnTo>
                <a:lnTo>
                  <a:pt x="3051035" y="151777"/>
                </a:lnTo>
                <a:lnTo>
                  <a:pt x="3097098" y="142214"/>
                </a:lnTo>
                <a:lnTo>
                  <a:pt x="3140773" y="126796"/>
                </a:lnTo>
                <a:lnTo>
                  <a:pt x="3181642" y="105956"/>
                </a:lnTo>
                <a:lnTo>
                  <a:pt x="3219272" y="80124"/>
                </a:lnTo>
                <a:lnTo>
                  <a:pt x="3253257" y="49720"/>
                </a:lnTo>
                <a:lnTo>
                  <a:pt x="3283178" y="15176"/>
                </a:lnTo>
                <a:lnTo>
                  <a:pt x="3293262" y="0"/>
                </a:lnTo>
                <a:close/>
              </a:path>
              <a:path w="3973829" h="5307330">
                <a:moveTo>
                  <a:pt x="3973512" y="1706270"/>
                </a:moveTo>
                <a:lnTo>
                  <a:pt x="3970858" y="1659585"/>
                </a:lnTo>
                <a:lnTo>
                  <a:pt x="3963111" y="1614474"/>
                </a:lnTo>
                <a:lnTo>
                  <a:pt x="3950551" y="1571244"/>
                </a:lnTo>
                <a:lnTo>
                  <a:pt x="3933469" y="1530210"/>
                </a:lnTo>
                <a:lnTo>
                  <a:pt x="3912184" y="1491640"/>
                </a:lnTo>
                <a:lnTo>
                  <a:pt x="3886962" y="1455864"/>
                </a:lnTo>
                <a:lnTo>
                  <a:pt x="3858133" y="1423174"/>
                </a:lnTo>
                <a:lnTo>
                  <a:pt x="3825964" y="1393863"/>
                </a:lnTo>
                <a:lnTo>
                  <a:pt x="3790759" y="1368247"/>
                </a:lnTo>
                <a:lnTo>
                  <a:pt x="3752812" y="1346606"/>
                </a:lnTo>
                <a:lnTo>
                  <a:pt x="3712426" y="1329245"/>
                </a:lnTo>
                <a:lnTo>
                  <a:pt x="3669893" y="1316482"/>
                </a:lnTo>
                <a:lnTo>
                  <a:pt x="3625507" y="1308608"/>
                </a:lnTo>
                <a:lnTo>
                  <a:pt x="3579558" y="1305902"/>
                </a:lnTo>
                <a:lnTo>
                  <a:pt x="3533610" y="1308608"/>
                </a:lnTo>
                <a:lnTo>
                  <a:pt x="3489223" y="1316482"/>
                </a:lnTo>
                <a:lnTo>
                  <a:pt x="3446691" y="1329245"/>
                </a:lnTo>
                <a:lnTo>
                  <a:pt x="3406305" y="1346606"/>
                </a:lnTo>
                <a:lnTo>
                  <a:pt x="3368370" y="1368247"/>
                </a:lnTo>
                <a:lnTo>
                  <a:pt x="3333165" y="1393863"/>
                </a:lnTo>
                <a:lnTo>
                  <a:pt x="3300996" y="1423174"/>
                </a:lnTo>
                <a:lnTo>
                  <a:pt x="3272155" y="1455864"/>
                </a:lnTo>
                <a:lnTo>
                  <a:pt x="3246945" y="1491640"/>
                </a:lnTo>
                <a:lnTo>
                  <a:pt x="3225647" y="1530210"/>
                </a:lnTo>
                <a:lnTo>
                  <a:pt x="3208578" y="1571244"/>
                </a:lnTo>
                <a:lnTo>
                  <a:pt x="3196005" y="1614474"/>
                </a:lnTo>
                <a:lnTo>
                  <a:pt x="3188258" y="1659585"/>
                </a:lnTo>
                <a:lnTo>
                  <a:pt x="3185604" y="1706270"/>
                </a:lnTo>
                <a:lnTo>
                  <a:pt x="3188258" y="1752968"/>
                </a:lnTo>
                <a:lnTo>
                  <a:pt x="3196005" y="1798078"/>
                </a:lnTo>
                <a:lnTo>
                  <a:pt x="3208578" y="1841296"/>
                </a:lnTo>
                <a:lnTo>
                  <a:pt x="3225647" y="1882343"/>
                </a:lnTo>
                <a:lnTo>
                  <a:pt x="3246945" y="1920900"/>
                </a:lnTo>
                <a:lnTo>
                  <a:pt x="3272155" y="1956676"/>
                </a:lnTo>
                <a:lnTo>
                  <a:pt x="3300996" y="1989366"/>
                </a:lnTo>
                <a:lnTo>
                  <a:pt x="3333165" y="2018677"/>
                </a:lnTo>
                <a:lnTo>
                  <a:pt x="3368370" y="2044306"/>
                </a:lnTo>
                <a:lnTo>
                  <a:pt x="3406305" y="2065934"/>
                </a:lnTo>
                <a:lnTo>
                  <a:pt x="3446691" y="2083295"/>
                </a:lnTo>
                <a:lnTo>
                  <a:pt x="3489223" y="2096058"/>
                </a:lnTo>
                <a:lnTo>
                  <a:pt x="3533610" y="2103932"/>
                </a:lnTo>
                <a:lnTo>
                  <a:pt x="3579558" y="2106625"/>
                </a:lnTo>
                <a:lnTo>
                  <a:pt x="3625507" y="2103932"/>
                </a:lnTo>
                <a:lnTo>
                  <a:pt x="3669893" y="2096058"/>
                </a:lnTo>
                <a:lnTo>
                  <a:pt x="3712426" y="2083295"/>
                </a:lnTo>
                <a:lnTo>
                  <a:pt x="3752812" y="2065934"/>
                </a:lnTo>
                <a:lnTo>
                  <a:pt x="3790759" y="2044306"/>
                </a:lnTo>
                <a:lnTo>
                  <a:pt x="3825964" y="2018677"/>
                </a:lnTo>
                <a:lnTo>
                  <a:pt x="3858133" y="1989366"/>
                </a:lnTo>
                <a:lnTo>
                  <a:pt x="3886962" y="1956676"/>
                </a:lnTo>
                <a:lnTo>
                  <a:pt x="3912184" y="1920900"/>
                </a:lnTo>
                <a:lnTo>
                  <a:pt x="3933469" y="1882343"/>
                </a:lnTo>
                <a:lnTo>
                  <a:pt x="3950551" y="1841296"/>
                </a:lnTo>
                <a:lnTo>
                  <a:pt x="3963111" y="1798078"/>
                </a:lnTo>
                <a:lnTo>
                  <a:pt x="3970858" y="1752968"/>
                </a:lnTo>
                <a:lnTo>
                  <a:pt x="3973512" y="170627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042757" y="1766139"/>
            <a:ext cx="9282430" cy="3337640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049107" y="476581"/>
            <a:ext cx="9282430" cy="752109"/>
          </a:xfrm>
        </p:spPr>
        <p:txBody>
          <a:bodyPr anchor="b">
            <a:normAutofit/>
          </a:bodyPr>
          <a:lstStyle>
            <a:lvl1pPr algn="r"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C1C7D2-8ED7-565E-4663-883D463CCEC2}"/>
              </a:ext>
            </a:extLst>
          </p:cNvPr>
          <p:cNvGrpSpPr/>
          <p:nvPr userDrawn="1"/>
        </p:nvGrpSpPr>
        <p:grpSpPr>
          <a:xfrm>
            <a:off x="9738785" y="5200448"/>
            <a:ext cx="2447458" cy="1655479"/>
            <a:chOff x="9738785" y="5200448"/>
            <a:chExt cx="2447458" cy="1655479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98C71A34-944C-2B51-8D33-55FE94CDC0ED}"/>
                </a:ext>
              </a:extLst>
            </p:cNvPr>
            <p:cNvSpPr/>
            <p:nvPr/>
          </p:nvSpPr>
          <p:spPr>
            <a:xfrm>
              <a:off x="11776260" y="5200448"/>
              <a:ext cx="409983" cy="1655479"/>
            </a:xfrm>
            <a:custGeom>
              <a:avLst/>
              <a:gdLst/>
              <a:ahLst/>
              <a:cxnLst/>
              <a:rect l="l" t="t" r="r" b="b"/>
              <a:pathLst>
                <a:path w="452119" h="1825625">
                  <a:moveTo>
                    <a:pt x="451948" y="0"/>
                  </a:moveTo>
                  <a:lnTo>
                    <a:pt x="423684" y="19055"/>
                  </a:lnTo>
                  <a:lnTo>
                    <a:pt x="396532" y="59323"/>
                  </a:lnTo>
                  <a:lnTo>
                    <a:pt x="386575" y="108633"/>
                  </a:lnTo>
                  <a:lnTo>
                    <a:pt x="396532" y="157938"/>
                  </a:lnTo>
                  <a:lnTo>
                    <a:pt x="423684" y="198206"/>
                  </a:lnTo>
                  <a:lnTo>
                    <a:pt x="451948" y="217264"/>
                  </a:lnTo>
                  <a:lnTo>
                    <a:pt x="451948" y="0"/>
                  </a:lnTo>
                  <a:close/>
                </a:path>
                <a:path w="452119" h="1825625">
                  <a:moveTo>
                    <a:pt x="451948" y="537956"/>
                  </a:moveTo>
                  <a:lnTo>
                    <a:pt x="126682" y="537956"/>
                  </a:lnTo>
                  <a:lnTo>
                    <a:pt x="77372" y="547914"/>
                  </a:lnTo>
                  <a:lnTo>
                    <a:pt x="37104" y="575066"/>
                  </a:lnTo>
                  <a:lnTo>
                    <a:pt x="9955" y="615334"/>
                  </a:lnTo>
                  <a:lnTo>
                    <a:pt x="0" y="664639"/>
                  </a:lnTo>
                  <a:lnTo>
                    <a:pt x="9955" y="713951"/>
                  </a:lnTo>
                  <a:lnTo>
                    <a:pt x="37104" y="754223"/>
                  </a:lnTo>
                  <a:lnTo>
                    <a:pt x="77372" y="781377"/>
                  </a:lnTo>
                  <a:lnTo>
                    <a:pt x="126682" y="791334"/>
                  </a:lnTo>
                  <a:lnTo>
                    <a:pt x="451948" y="791334"/>
                  </a:lnTo>
                  <a:lnTo>
                    <a:pt x="451948" y="537956"/>
                  </a:lnTo>
                  <a:close/>
                </a:path>
                <a:path w="452119" h="1825625">
                  <a:moveTo>
                    <a:pt x="451948" y="1112479"/>
                  </a:moveTo>
                  <a:lnTo>
                    <a:pt x="182283" y="1112479"/>
                  </a:lnTo>
                  <a:lnTo>
                    <a:pt x="132972" y="1122436"/>
                  </a:lnTo>
                  <a:lnTo>
                    <a:pt x="92705" y="1149588"/>
                  </a:lnTo>
                  <a:lnTo>
                    <a:pt x="65556" y="1189857"/>
                  </a:lnTo>
                  <a:lnTo>
                    <a:pt x="55600" y="1239162"/>
                  </a:lnTo>
                  <a:lnTo>
                    <a:pt x="65556" y="1288472"/>
                  </a:lnTo>
                  <a:lnTo>
                    <a:pt x="92705" y="1328739"/>
                  </a:lnTo>
                  <a:lnTo>
                    <a:pt x="132972" y="1355889"/>
                  </a:lnTo>
                  <a:lnTo>
                    <a:pt x="182283" y="1365844"/>
                  </a:lnTo>
                  <a:lnTo>
                    <a:pt x="451948" y="1365844"/>
                  </a:lnTo>
                  <a:lnTo>
                    <a:pt x="451948" y="1112479"/>
                  </a:lnTo>
                  <a:close/>
                </a:path>
                <a:path w="452119" h="1825625">
                  <a:moveTo>
                    <a:pt x="451948" y="1710089"/>
                  </a:moveTo>
                  <a:lnTo>
                    <a:pt x="423079" y="1739653"/>
                  </a:lnTo>
                  <a:lnTo>
                    <a:pt x="386576" y="1776536"/>
                  </a:lnTo>
                  <a:lnTo>
                    <a:pt x="349728" y="1813304"/>
                  </a:lnTo>
                  <a:lnTo>
                    <a:pt x="337804" y="1825067"/>
                  </a:lnTo>
                  <a:lnTo>
                    <a:pt x="451948" y="1825067"/>
                  </a:lnTo>
                  <a:lnTo>
                    <a:pt x="451948" y="1710089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18C9DDA2-A716-EBE8-F34F-C40B6D8FCE79}"/>
                </a:ext>
              </a:extLst>
            </p:cNvPr>
            <p:cNvSpPr/>
            <p:nvPr/>
          </p:nvSpPr>
          <p:spPr>
            <a:xfrm>
              <a:off x="11026069" y="6723987"/>
              <a:ext cx="393860" cy="131862"/>
            </a:xfrm>
            <a:custGeom>
              <a:avLst/>
              <a:gdLst/>
              <a:ahLst/>
              <a:cxnLst/>
              <a:rect l="l" t="t" r="r" b="b"/>
              <a:pathLst>
                <a:path w="434340" h="145415">
                  <a:moveTo>
                    <a:pt x="216865" y="0"/>
                  </a:moveTo>
                  <a:lnTo>
                    <a:pt x="169224" y="4880"/>
                  </a:lnTo>
                  <a:lnTo>
                    <a:pt x="124850" y="18878"/>
                  </a:lnTo>
                  <a:lnTo>
                    <a:pt x="84694" y="41028"/>
                  </a:lnTo>
                  <a:lnTo>
                    <a:pt x="49708" y="70364"/>
                  </a:lnTo>
                  <a:lnTo>
                    <a:pt x="20841" y="105919"/>
                  </a:lnTo>
                  <a:lnTo>
                    <a:pt x="0" y="144942"/>
                  </a:lnTo>
                  <a:lnTo>
                    <a:pt x="433744" y="144942"/>
                  </a:lnTo>
                  <a:lnTo>
                    <a:pt x="412901" y="105919"/>
                  </a:lnTo>
                  <a:lnTo>
                    <a:pt x="384034" y="70364"/>
                  </a:lnTo>
                  <a:lnTo>
                    <a:pt x="349046" y="41028"/>
                  </a:lnTo>
                  <a:lnTo>
                    <a:pt x="308888" y="18878"/>
                  </a:lnTo>
                  <a:lnTo>
                    <a:pt x="264511" y="4880"/>
                  </a:lnTo>
                  <a:lnTo>
                    <a:pt x="216865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FACD9CE7-8C7D-69FF-1D44-5F08A5F89086}"/>
                </a:ext>
              </a:extLst>
            </p:cNvPr>
            <p:cNvSpPr/>
            <p:nvPr/>
          </p:nvSpPr>
          <p:spPr>
            <a:xfrm>
              <a:off x="11333372" y="6158589"/>
              <a:ext cx="324186" cy="329368"/>
            </a:xfrm>
            <a:custGeom>
              <a:avLst/>
              <a:gdLst/>
              <a:ahLst/>
              <a:cxnLst/>
              <a:rect l="l" t="t" r="r" b="b"/>
              <a:pathLst>
                <a:path w="357504" h="363220">
                  <a:moveTo>
                    <a:pt x="178612" y="0"/>
                  </a:moveTo>
                  <a:lnTo>
                    <a:pt x="131127" y="6483"/>
                  </a:lnTo>
                  <a:lnTo>
                    <a:pt x="88459" y="24782"/>
                  </a:lnTo>
                  <a:lnTo>
                    <a:pt x="52311" y="53165"/>
                  </a:lnTo>
                  <a:lnTo>
                    <a:pt x="24384" y="89902"/>
                  </a:lnTo>
                  <a:lnTo>
                    <a:pt x="6379" y="133264"/>
                  </a:lnTo>
                  <a:lnTo>
                    <a:pt x="0" y="181521"/>
                  </a:lnTo>
                  <a:lnTo>
                    <a:pt x="6379" y="229772"/>
                  </a:lnTo>
                  <a:lnTo>
                    <a:pt x="24383" y="273130"/>
                  </a:lnTo>
                  <a:lnTo>
                    <a:pt x="52311" y="309865"/>
                  </a:lnTo>
                  <a:lnTo>
                    <a:pt x="88459" y="338247"/>
                  </a:lnTo>
                  <a:lnTo>
                    <a:pt x="131127" y="356545"/>
                  </a:lnTo>
                  <a:lnTo>
                    <a:pt x="178612" y="363029"/>
                  </a:lnTo>
                  <a:lnTo>
                    <a:pt x="226092" y="356545"/>
                  </a:lnTo>
                  <a:lnTo>
                    <a:pt x="268756" y="338247"/>
                  </a:lnTo>
                  <a:lnTo>
                    <a:pt x="304903" y="309865"/>
                  </a:lnTo>
                  <a:lnTo>
                    <a:pt x="332829" y="273130"/>
                  </a:lnTo>
                  <a:lnTo>
                    <a:pt x="350833" y="229772"/>
                  </a:lnTo>
                  <a:lnTo>
                    <a:pt x="357212" y="181521"/>
                  </a:lnTo>
                  <a:lnTo>
                    <a:pt x="350833" y="133264"/>
                  </a:lnTo>
                  <a:lnTo>
                    <a:pt x="332829" y="89902"/>
                  </a:lnTo>
                  <a:lnTo>
                    <a:pt x="304903" y="53165"/>
                  </a:lnTo>
                  <a:lnTo>
                    <a:pt x="268756" y="24782"/>
                  </a:lnTo>
                  <a:lnTo>
                    <a:pt x="226092" y="6483"/>
                  </a:lnTo>
                  <a:lnTo>
                    <a:pt x="178612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9B6B4EDF-9602-7E47-156F-525A333E17AC}"/>
                </a:ext>
              </a:extLst>
            </p:cNvPr>
            <p:cNvSpPr/>
            <p:nvPr/>
          </p:nvSpPr>
          <p:spPr>
            <a:xfrm>
              <a:off x="9738785" y="6661239"/>
              <a:ext cx="593093" cy="194626"/>
            </a:xfrm>
            <a:custGeom>
              <a:avLst/>
              <a:gdLst/>
              <a:ahLst/>
              <a:cxnLst/>
              <a:rect l="l" t="t" r="r" b="b"/>
              <a:pathLst>
                <a:path w="654050" h="214629">
                  <a:moveTo>
                    <a:pt x="326761" y="0"/>
                  </a:moveTo>
                  <a:lnTo>
                    <a:pt x="277990" y="3334"/>
                  </a:lnTo>
                  <a:lnTo>
                    <a:pt x="231213" y="13046"/>
                  </a:lnTo>
                  <a:lnTo>
                    <a:pt x="186858" y="28702"/>
                  </a:lnTo>
                  <a:lnTo>
                    <a:pt x="145354" y="49867"/>
                  </a:lnTo>
                  <a:lnTo>
                    <a:pt x="107129" y="76104"/>
                  </a:lnTo>
                  <a:lnTo>
                    <a:pt x="72611" y="106980"/>
                  </a:lnTo>
                  <a:lnTo>
                    <a:pt x="42229" y="142058"/>
                  </a:lnTo>
                  <a:lnTo>
                    <a:pt x="16410" y="180904"/>
                  </a:lnTo>
                  <a:lnTo>
                    <a:pt x="0" y="214139"/>
                  </a:lnTo>
                  <a:lnTo>
                    <a:pt x="653522" y="214139"/>
                  </a:lnTo>
                  <a:lnTo>
                    <a:pt x="611292" y="142058"/>
                  </a:lnTo>
                  <a:lnTo>
                    <a:pt x="580910" y="106980"/>
                  </a:lnTo>
                  <a:lnTo>
                    <a:pt x="546392" y="76104"/>
                  </a:lnTo>
                  <a:lnTo>
                    <a:pt x="508167" y="49867"/>
                  </a:lnTo>
                  <a:lnTo>
                    <a:pt x="466663" y="28702"/>
                  </a:lnTo>
                  <a:lnTo>
                    <a:pt x="422308" y="13046"/>
                  </a:lnTo>
                  <a:lnTo>
                    <a:pt x="375532" y="3334"/>
                  </a:lnTo>
                  <a:lnTo>
                    <a:pt x="326761" y="0"/>
                  </a:lnTo>
                  <a:close/>
                </a:path>
              </a:pathLst>
            </a:custGeom>
            <a:solidFill>
              <a:srgbClr val="0E5C77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21" name="object 14">
            <a:extLst>
              <a:ext uri="{FF2B5EF4-FFF2-40B4-BE49-F238E27FC236}">
                <a16:creationId xmlns:a16="http://schemas.microsoft.com/office/drawing/2014/main" id="{E920B87E-EB30-C29A-7725-F098B0CD9403}"/>
              </a:ext>
            </a:extLst>
          </p:cNvPr>
          <p:cNvSpPr/>
          <p:nvPr userDrawn="1"/>
        </p:nvSpPr>
        <p:spPr>
          <a:xfrm rot="10800000">
            <a:off x="11050480" y="5292007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253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8454618" y="-21266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C08C7F-F671-37EF-FA4F-14868BE5D34B}"/>
              </a:ext>
            </a:extLst>
          </p:cNvPr>
          <p:cNvGrpSpPr/>
          <p:nvPr userDrawn="1"/>
        </p:nvGrpSpPr>
        <p:grpSpPr>
          <a:xfrm>
            <a:off x="391375" y="5191214"/>
            <a:ext cx="2957963" cy="1664692"/>
            <a:chOff x="391375" y="5191214"/>
            <a:chExt cx="2957963" cy="1664692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CF38E78-8B18-E2DD-57F6-5A3EBF4CFBF8}"/>
                </a:ext>
              </a:extLst>
            </p:cNvPr>
            <p:cNvSpPr/>
            <p:nvPr/>
          </p:nvSpPr>
          <p:spPr>
            <a:xfrm>
              <a:off x="1985572" y="6805678"/>
              <a:ext cx="238965" cy="50095"/>
            </a:xfrm>
            <a:custGeom>
              <a:avLst/>
              <a:gdLst/>
              <a:ahLst/>
              <a:cxnLst/>
              <a:rect l="l" t="t" r="r" b="b"/>
              <a:pathLst>
                <a:path w="263525" h="55245">
                  <a:moveTo>
                    <a:pt x="131560" y="0"/>
                  </a:moveTo>
                  <a:lnTo>
                    <a:pt x="87719" y="5131"/>
                  </a:lnTo>
                  <a:lnTo>
                    <a:pt x="47474" y="19749"/>
                  </a:lnTo>
                  <a:lnTo>
                    <a:pt x="11974" y="42686"/>
                  </a:lnTo>
                  <a:lnTo>
                    <a:pt x="0" y="54855"/>
                  </a:lnTo>
                  <a:lnTo>
                    <a:pt x="263121" y="54855"/>
                  </a:lnTo>
                  <a:lnTo>
                    <a:pt x="251147" y="42686"/>
                  </a:lnTo>
                  <a:lnTo>
                    <a:pt x="215647" y="19749"/>
                  </a:lnTo>
                  <a:lnTo>
                    <a:pt x="175402" y="5131"/>
                  </a:lnTo>
                  <a:lnTo>
                    <a:pt x="131560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01B1EF4C-ACBC-8DF2-F98F-A520632D49A8}"/>
                </a:ext>
              </a:extLst>
            </p:cNvPr>
            <p:cNvSpPr/>
            <p:nvPr/>
          </p:nvSpPr>
          <p:spPr>
            <a:xfrm>
              <a:off x="3002119" y="6641559"/>
              <a:ext cx="347219" cy="214205"/>
            </a:xfrm>
            <a:custGeom>
              <a:avLst/>
              <a:gdLst/>
              <a:ahLst/>
              <a:cxnLst/>
              <a:rect l="l" t="t" r="r" b="b"/>
              <a:pathLst>
                <a:path w="382904" h="2362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4706" y="235840"/>
                  </a:lnTo>
                  <a:lnTo>
                    <a:pt x="377689" y="235840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C69F5CB4-EE4D-3E00-9E24-A5394A4C5C0E}"/>
                </a:ext>
              </a:extLst>
            </p:cNvPr>
            <p:cNvSpPr/>
            <p:nvPr/>
          </p:nvSpPr>
          <p:spPr>
            <a:xfrm>
              <a:off x="2877401" y="6040817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4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D5CB64B5-EAB4-764D-E33F-11B3A4C5099E}"/>
                </a:ext>
              </a:extLst>
            </p:cNvPr>
            <p:cNvSpPr/>
            <p:nvPr/>
          </p:nvSpPr>
          <p:spPr>
            <a:xfrm>
              <a:off x="2210807" y="6183673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44E0DFF-B974-C185-F664-2BB8D65D3E1C}"/>
                </a:ext>
              </a:extLst>
            </p:cNvPr>
            <p:cNvSpPr/>
            <p:nvPr/>
          </p:nvSpPr>
          <p:spPr>
            <a:xfrm>
              <a:off x="1993834" y="5340502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BAF8C586-5508-CCC1-A9F6-94AC7AFA27D1}"/>
                </a:ext>
              </a:extLst>
            </p:cNvPr>
            <p:cNvSpPr/>
            <p:nvPr/>
          </p:nvSpPr>
          <p:spPr>
            <a:xfrm>
              <a:off x="391375" y="5191214"/>
              <a:ext cx="1400967" cy="1664692"/>
            </a:xfrm>
            <a:custGeom>
              <a:avLst/>
              <a:gdLst/>
              <a:ahLst/>
              <a:cxnLst/>
              <a:rect l="l" t="t" r="r" b="b"/>
              <a:pathLst>
                <a:path w="1544955" h="1835784">
                  <a:moveTo>
                    <a:pt x="925999" y="0"/>
                  </a:moveTo>
                  <a:lnTo>
                    <a:pt x="880349" y="10091"/>
                  </a:lnTo>
                  <a:lnTo>
                    <a:pt x="838161" y="31783"/>
                  </a:lnTo>
                  <a:lnTo>
                    <a:pt x="801852" y="64835"/>
                  </a:lnTo>
                  <a:lnTo>
                    <a:pt x="775520" y="106276"/>
                  </a:lnTo>
                  <a:lnTo>
                    <a:pt x="761475" y="151656"/>
                  </a:lnTo>
                  <a:lnTo>
                    <a:pt x="759491" y="198513"/>
                  </a:lnTo>
                  <a:lnTo>
                    <a:pt x="769344" y="244387"/>
                  </a:lnTo>
                  <a:lnTo>
                    <a:pt x="790808" y="286817"/>
                  </a:lnTo>
                  <a:lnTo>
                    <a:pt x="823658" y="323343"/>
                  </a:lnTo>
                  <a:lnTo>
                    <a:pt x="831988" y="330759"/>
                  </a:lnTo>
                  <a:lnTo>
                    <a:pt x="849099" y="347051"/>
                  </a:lnTo>
                  <a:lnTo>
                    <a:pt x="903479" y="405526"/>
                  </a:lnTo>
                  <a:lnTo>
                    <a:pt x="937656" y="447339"/>
                  </a:lnTo>
                  <a:lnTo>
                    <a:pt x="974430" y="497291"/>
                  </a:lnTo>
                  <a:lnTo>
                    <a:pt x="1012254" y="555196"/>
                  </a:lnTo>
                  <a:lnTo>
                    <a:pt x="1049583" y="620872"/>
                  </a:lnTo>
                  <a:lnTo>
                    <a:pt x="1084872" y="694132"/>
                  </a:lnTo>
                  <a:lnTo>
                    <a:pt x="513257" y="694132"/>
                  </a:lnTo>
                  <a:lnTo>
                    <a:pt x="463952" y="704088"/>
                  </a:lnTo>
                  <a:lnTo>
                    <a:pt x="423684" y="731237"/>
                  </a:lnTo>
                  <a:lnTo>
                    <a:pt x="396532" y="771504"/>
                  </a:lnTo>
                  <a:lnTo>
                    <a:pt x="386575" y="820815"/>
                  </a:lnTo>
                  <a:lnTo>
                    <a:pt x="396532" y="870120"/>
                  </a:lnTo>
                  <a:lnTo>
                    <a:pt x="423684" y="910388"/>
                  </a:lnTo>
                  <a:lnTo>
                    <a:pt x="463952" y="937540"/>
                  </a:lnTo>
                  <a:lnTo>
                    <a:pt x="513257" y="947497"/>
                  </a:lnTo>
                  <a:lnTo>
                    <a:pt x="1161059" y="947497"/>
                  </a:lnTo>
                  <a:lnTo>
                    <a:pt x="1168059" y="994539"/>
                  </a:lnTo>
                  <a:lnTo>
                    <a:pt x="1173078" y="1043098"/>
                  </a:lnTo>
                  <a:lnTo>
                    <a:pt x="1175954" y="1093166"/>
                  </a:lnTo>
                  <a:lnTo>
                    <a:pt x="1176527" y="1144733"/>
                  </a:lnTo>
                  <a:lnTo>
                    <a:pt x="1174633" y="1197788"/>
                  </a:lnTo>
                  <a:lnTo>
                    <a:pt x="1170114" y="1252323"/>
                  </a:lnTo>
                  <a:lnTo>
                    <a:pt x="1163053" y="1251103"/>
                  </a:lnTo>
                  <a:lnTo>
                    <a:pt x="1155890" y="1250138"/>
                  </a:lnTo>
                  <a:lnTo>
                    <a:pt x="126682" y="1250138"/>
                  </a:lnTo>
                  <a:lnTo>
                    <a:pt x="77372" y="1260095"/>
                  </a:lnTo>
                  <a:lnTo>
                    <a:pt x="37104" y="1287248"/>
                  </a:lnTo>
                  <a:lnTo>
                    <a:pt x="9955" y="1327516"/>
                  </a:lnTo>
                  <a:lnTo>
                    <a:pt x="0" y="1376821"/>
                  </a:lnTo>
                  <a:lnTo>
                    <a:pt x="9955" y="1426133"/>
                  </a:lnTo>
                  <a:lnTo>
                    <a:pt x="37104" y="1466405"/>
                  </a:lnTo>
                  <a:lnTo>
                    <a:pt x="77372" y="1493559"/>
                  </a:lnTo>
                  <a:lnTo>
                    <a:pt x="126682" y="1503516"/>
                  </a:lnTo>
                  <a:lnTo>
                    <a:pt x="1109611" y="1503516"/>
                  </a:lnTo>
                  <a:lnTo>
                    <a:pt x="1091637" y="1549292"/>
                  </a:lnTo>
                  <a:lnTo>
                    <a:pt x="1071709" y="1595118"/>
                  </a:lnTo>
                  <a:lnTo>
                    <a:pt x="1049893" y="1640986"/>
                  </a:lnTo>
                  <a:lnTo>
                    <a:pt x="1026255" y="1686883"/>
                  </a:lnTo>
                  <a:lnTo>
                    <a:pt x="1000859" y="1732802"/>
                  </a:lnTo>
                  <a:lnTo>
                    <a:pt x="973771" y="1778731"/>
                  </a:lnTo>
                  <a:lnTo>
                    <a:pt x="945057" y="1824661"/>
                  </a:lnTo>
                  <a:lnTo>
                    <a:pt x="182283" y="1824661"/>
                  </a:lnTo>
                  <a:lnTo>
                    <a:pt x="132972" y="1834618"/>
                  </a:lnTo>
                  <a:lnTo>
                    <a:pt x="132035" y="1835250"/>
                  </a:lnTo>
                  <a:lnTo>
                    <a:pt x="1365030" y="1835250"/>
                  </a:lnTo>
                  <a:lnTo>
                    <a:pt x="1398211" y="1767887"/>
                  </a:lnTo>
                  <a:lnTo>
                    <a:pt x="1416703" y="1726988"/>
                  </a:lnTo>
                  <a:lnTo>
                    <a:pt x="1434056" y="1685916"/>
                  </a:lnTo>
                  <a:lnTo>
                    <a:pt x="1450240" y="1644667"/>
                  </a:lnTo>
                  <a:lnTo>
                    <a:pt x="1465225" y="1603237"/>
                  </a:lnTo>
                  <a:lnTo>
                    <a:pt x="1478982" y="1561625"/>
                  </a:lnTo>
                  <a:lnTo>
                    <a:pt x="1491481" y="1519827"/>
                  </a:lnTo>
                  <a:lnTo>
                    <a:pt x="1502692" y="1477840"/>
                  </a:lnTo>
                  <a:lnTo>
                    <a:pt x="1512585" y="1435660"/>
                  </a:lnTo>
                  <a:lnTo>
                    <a:pt x="1521130" y="1393285"/>
                  </a:lnTo>
                  <a:lnTo>
                    <a:pt x="1528298" y="1350711"/>
                  </a:lnTo>
                  <a:lnTo>
                    <a:pt x="1534058" y="1307936"/>
                  </a:lnTo>
                  <a:lnTo>
                    <a:pt x="1541211" y="1230596"/>
                  </a:lnTo>
                  <a:lnTo>
                    <a:pt x="1544382" y="1155425"/>
                  </a:lnTo>
                  <a:lnTo>
                    <a:pt x="1543828" y="1082452"/>
                  </a:lnTo>
                  <a:lnTo>
                    <a:pt x="1539804" y="1011702"/>
                  </a:lnTo>
                  <a:lnTo>
                    <a:pt x="1532569" y="943204"/>
                  </a:lnTo>
                  <a:lnTo>
                    <a:pt x="1522380" y="876984"/>
                  </a:lnTo>
                  <a:lnTo>
                    <a:pt x="1509492" y="813069"/>
                  </a:lnTo>
                  <a:lnTo>
                    <a:pt x="1494164" y="751487"/>
                  </a:lnTo>
                  <a:lnTo>
                    <a:pt x="1476653" y="692264"/>
                  </a:lnTo>
                  <a:lnTo>
                    <a:pt x="1457214" y="635429"/>
                  </a:lnTo>
                  <a:lnTo>
                    <a:pt x="1436106" y="581007"/>
                  </a:lnTo>
                  <a:lnTo>
                    <a:pt x="1413584" y="529026"/>
                  </a:lnTo>
                  <a:lnTo>
                    <a:pt x="1389907" y="479514"/>
                  </a:lnTo>
                  <a:lnTo>
                    <a:pt x="1365331" y="432497"/>
                  </a:lnTo>
                  <a:lnTo>
                    <a:pt x="1340113" y="388002"/>
                  </a:lnTo>
                  <a:lnTo>
                    <a:pt x="1314510" y="346057"/>
                  </a:lnTo>
                  <a:lnTo>
                    <a:pt x="1288779" y="306688"/>
                  </a:lnTo>
                  <a:lnTo>
                    <a:pt x="1263177" y="269924"/>
                  </a:lnTo>
                  <a:lnTo>
                    <a:pt x="1237961" y="235790"/>
                  </a:lnTo>
                  <a:lnTo>
                    <a:pt x="1213388" y="204314"/>
                  </a:lnTo>
                  <a:lnTo>
                    <a:pt x="1167198" y="149446"/>
                  </a:lnTo>
                  <a:lnTo>
                    <a:pt x="1126663" y="105535"/>
                  </a:lnTo>
                  <a:lnTo>
                    <a:pt x="1093839" y="72800"/>
                  </a:lnTo>
                  <a:lnTo>
                    <a:pt x="1059548" y="41721"/>
                  </a:lnTo>
                  <a:lnTo>
                    <a:pt x="1018016" y="15575"/>
                  </a:lnTo>
                  <a:lnTo>
                    <a:pt x="972694" y="1748"/>
                  </a:lnTo>
                  <a:lnTo>
                    <a:pt x="925999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882770"/>
            <a:ext cx="8910320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" y="6114954"/>
            <a:ext cx="892438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grpSp>
        <p:nvGrpSpPr>
          <p:cNvPr id="4" name="object 41">
            <a:extLst>
              <a:ext uri="{FF2B5EF4-FFF2-40B4-BE49-F238E27FC236}">
                <a16:creationId xmlns:a16="http://schemas.microsoft.com/office/drawing/2014/main" id="{4AA4F7D3-F6E8-EAB2-F7FF-BD27C0DB60AC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5" name="object 42">
              <a:extLst>
                <a:ext uri="{FF2B5EF4-FFF2-40B4-BE49-F238E27FC236}">
                  <a16:creationId xmlns:a16="http://schemas.microsoft.com/office/drawing/2014/main" id="{E917381C-8FE5-3CAD-273B-51DCDB6727F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6" name="object 43">
              <a:extLst>
                <a:ext uri="{FF2B5EF4-FFF2-40B4-BE49-F238E27FC236}">
                  <a16:creationId xmlns:a16="http://schemas.microsoft.com/office/drawing/2014/main" id="{6EC3B691-15D3-272C-C984-5D8D7AB4D44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7" name="object 44">
              <a:extLst>
                <a:ext uri="{FF2B5EF4-FFF2-40B4-BE49-F238E27FC236}">
                  <a16:creationId xmlns:a16="http://schemas.microsoft.com/office/drawing/2014/main" id="{26C44628-116B-F318-B8E0-DE32F2332BC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5" name="object 14">
            <a:extLst>
              <a:ext uri="{FF2B5EF4-FFF2-40B4-BE49-F238E27FC236}">
                <a16:creationId xmlns:a16="http://schemas.microsoft.com/office/drawing/2014/main" id="{45F4DC08-150F-4A25-716A-90191F21FDC9}"/>
              </a:ext>
            </a:extLst>
          </p:cNvPr>
          <p:cNvSpPr/>
          <p:nvPr userDrawn="1"/>
        </p:nvSpPr>
        <p:spPr>
          <a:xfrm rot="10800000">
            <a:off x="-308147" y="5862122"/>
            <a:ext cx="562114" cy="584428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01D5C4C6-F307-4C2A-EEA2-C7230077C63A}"/>
              </a:ext>
            </a:extLst>
          </p:cNvPr>
          <p:cNvSpPr/>
          <p:nvPr userDrawn="1"/>
        </p:nvSpPr>
        <p:spPr>
          <a:xfrm rot="10800000">
            <a:off x="-650" y="6776735"/>
            <a:ext cx="360745" cy="37506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ED0436A5-966C-D05D-FD27-2ED35FF09750}"/>
              </a:ext>
            </a:extLst>
          </p:cNvPr>
          <p:cNvSpPr/>
          <p:nvPr userDrawn="1"/>
        </p:nvSpPr>
        <p:spPr>
          <a:xfrm rot="10800000">
            <a:off x="8761227" y="264563"/>
            <a:ext cx="262322" cy="27273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B1D59208-AF3F-67F9-AFEE-0B79028CDC85}"/>
              </a:ext>
            </a:extLst>
          </p:cNvPr>
          <p:cNvSpPr/>
          <p:nvPr userDrawn="1"/>
        </p:nvSpPr>
        <p:spPr>
          <a:xfrm rot="10800000">
            <a:off x="8268251" y="-287815"/>
            <a:ext cx="492976" cy="512545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70" y="593213"/>
            <a:ext cx="8910320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85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520" y="365125"/>
            <a:ext cx="6475989" cy="4355493"/>
          </a:xfrm>
        </p:spPr>
        <p:txBody>
          <a:bodyPr anchor="t" anchorCtr="0">
            <a:normAutofit/>
          </a:bodyPr>
          <a:lstStyle>
            <a:lvl1pPr>
              <a:defRPr sz="4400">
                <a:solidFill>
                  <a:schemeClr val="accent3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4520" y="4862945"/>
            <a:ext cx="6475989" cy="49137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6347" y="6127750"/>
            <a:ext cx="892732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F387DD09-C436-5F8E-8C10-75D345EE965A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24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835" y="365125"/>
            <a:ext cx="7232073" cy="4355493"/>
          </a:xfrm>
        </p:spPr>
        <p:txBody>
          <a:bodyPr anchor="t" anchorCtr="0">
            <a:normAutofit/>
          </a:bodyPr>
          <a:lstStyle>
            <a:lvl1pPr algn="r">
              <a:defRPr sz="4000">
                <a:solidFill>
                  <a:schemeClr val="accent3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1836" y="4862945"/>
            <a:ext cx="7232072" cy="440575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 b="0">
                <a:solidFill>
                  <a:schemeClr val="accent1"/>
                </a:solidFill>
                <a:latin typeface="Quicksan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1840" y="6127750"/>
            <a:ext cx="8890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FB453B0D-C8DF-80FC-EEDE-35EBA33A3EB9}"/>
              </a:ext>
            </a:extLst>
          </p:cNvPr>
          <p:cNvSpPr/>
          <p:nvPr userDrawn="1"/>
        </p:nvSpPr>
        <p:spPr>
          <a:xfrm>
            <a:off x="108938" y="-20309"/>
            <a:ext cx="3349537" cy="4281787"/>
          </a:xfrm>
          <a:custGeom>
            <a:avLst/>
            <a:gdLst/>
            <a:ahLst/>
            <a:cxnLst/>
            <a:rect l="l" t="t" r="r" b="b"/>
            <a:pathLst>
              <a:path w="3693795" h="4721860">
                <a:moveTo>
                  <a:pt x="985329" y="60604"/>
                </a:moveTo>
                <a:lnTo>
                  <a:pt x="977315" y="10096"/>
                </a:lnTo>
                <a:lnTo>
                  <a:pt x="972172" y="0"/>
                </a:lnTo>
                <a:lnTo>
                  <a:pt x="684009" y="0"/>
                </a:lnTo>
                <a:lnTo>
                  <a:pt x="678865" y="10096"/>
                </a:lnTo>
                <a:lnTo>
                  <a:pt x="670852" y="60604"/>
                </a:lnTo>
                <a:lnTo>
                  <a:pt x="678865" y="111112"/>
                </a:lnTo>
                <a:lnTo>
                  <a:pt x="701192" y="154978"/>
                </a:lnTo>
                <a:lnTo>
                  <a:pt x="735228" y="189572"/>
                </a:lnTo>
                <a:lnTo>
                  <a:pt x="778395" y="212255"/>
                </a:lnTo>
                <a:lnTo>
                  <a:pt x="828090" y="220395"/>
                </a:lnTo>
                <a:lnTo>
                  <a:pt x="877785" y="212255"/>
                </a:lnTo>
                <a:lnTo>
                  <a:pt x="920953" y="189572"/>
                </a:lnTo>
                <a:lnTo>
                  <a:pt x="954989" y="154978"/>
                </a:lnTo>
                <a:lnTo>
                  <a:pt x="977315" y="111112"/>
                </a:lnTo>
                <a:lnTo>
                  <a:pt x="985329" y="60604"/>
                </a:lnTo>
                <a:close/>
              </a:path>
              <a:path w="3693795" h="4721860">
                <a:moveTo>
                  <a:pt x="1194587" y="628446"/>
                </a:moveTo>
                <a:lnTo>
                  <a:pt x="1189532" y="583895"/>
                </a:lnTo>
                <a:lnTo>
                  <a:pt x="1175143" y="543001"/>
                </a:lnTo>
                <a:lnTo>
                  <a:pt x="1152575" y="506920"/>
                </a:lnTo>
                <a:lnTo>
                  <a:pt x="1122972" y="476821"/>
                </a:lnTo>
                <a:lnTo>
                  <a:pt x="1087462" y="453885"/>
                </a:lnTo>
                <a:lnTo>
                  <a:pt x="1047229" y="439267"/>
                </a:lnTo>
                <a:lnTo>
                  <a:pt x="1003388" y="434136"/>
                </a:lnTo>
                <a:lnTo>
                  <a:pt x="959548" y="439267"/>
                </a:lnTo>
                <a:lnTo>
                  <a:pt x="919302" y="453885"/>
                </a:lnTo>
                <a:lnTo>
                  <a:pt x="883805" y="476821"/>
                </a:lnTo>
                <a:lnTo>
                  <a:pt x="854189" y="506920"/>
                </a:lnTo>
                <a:lnTo>
                  <a:pt x="831621" y="543001"/>
                </a:lnTo>
                <a:lnTo>
                  <a:pt x="817232" y="583895"/>
                </a:lnTo>
                <a:lnTo>
                  <a:pt x="812190" y="628446"/>
                </a:lnTo>
                <a:lnTo>
                  <a:pt x="817232" y="672998"/>
                </a:lnTo>
                <a:lnTo>
                  <a:pt x="831621" y="713905"/>
                </a:lnTo>
                <a:lnTo>
                  <a:pt x="854189" y="749973"/>
                </a:lnTo>
                <a:lnTo>
                  <a:pt x="883805" y="780072"/>
                </a:lnTo>
                <a:lnTo>
                  <a:pt x="919302" y="803008"/>
                </a:lnTo>
                <a:lnTo>
                  <a:pt x="959548" y="817626"/>
                </a:lnTo>
                <a:lnTo>
                  <a:pt x="1003388" y="822756"/>
                </a:lnTo>
                <a:lnTo>
                  <a:pt x="1047229" y="817626"/>
                </a:lnTo>
                <a:lnTo>
                  <a:pt x="1087462" y="803008"/>
                </a:lnTo>
                <a:lnTo>
                  <a:pt x="1122972" y="780072"/>
                </a:lnTo>
                <a:lnTo>
                  <a:pt x="1152575" y="749973"/>
                </a:lnTo>
                <a:lnTo>
                  <a:pt x="1175143" y="713905"/>
                </a:lnTo>
                <a:lnTo>
                  <a:pt x="1189532" y="672998"/>
                </a:lnTo>
                <a:lnTo>
                  <a:pt x="1194587" y="628446"/>
                </a:lnTo>
                <a:close/>
              </a:path>
              <a:path w="3693795" h="4721860">
                <a:moveTo>
                  <a:pt x="2110397" y="2736418"/>
                </a:moveTo>
                <a:lnTo>
                  <a:pt x="2105355" y="2691866"/>
                </a:lnTo>
                <a:lnTo>
                  <a:pt x="2090966" y="2650960"/>
                </a:lnTo>
                <a:lnTo>
                  <a:pt x="2068398" y="2614892"/>
                </a:lnTo>
                <a:lnTo>
                  <a:pt x="2038781" y="2584793"/>
                </a:lnTo>
                <a:lnTo>
                  <a:pt x="2003285" y="2561856"/>
                </a:lnTo>
                <a:lnTo>
                  <a:pt x="1963039" y="2547239"/>
                </a:lnTo>
                <a:lnTo>
                  <a:pt x="1919198" y="2542108"/>
                </a:lnTo>
                <a:lnTo>
                  <a:pt x="1875358" y="2547239"/>
                </a:lnTo>
                <a:lnTo>
                  <a:pt x="1835111" y="2561856"/>
                </a:lnTo>
                <a:lnTo>
                  <a:pt x="1799615" y="2584793"/>
                </a:lnTo>
                <a:lnTo>
                  <a:pt x="1770011" y="2614892"/>
                </a:lnTo>
                <a:lnTo>
                  <a:pt x="1747431" y="2650960"/>
                </a:lnTo>
                <a:lnTo>
                  <a:pt x="1733054" y="2691866"/>
                </a:lnTo>
                <a:lnTo>
                  <a:pt x="1728000" y="2736418"/>
                </a:lnTo>
                <a:lnTo>
                  <a:pt x="1733054" y="2780969"/>
                </a:lnTo>
                <a:lnTo>
                  <a:pt x="1747431" y="2821863"/>
                </a:lnTo>
                <a:lnTo>
                  <a:pt x="1770011" y="2857944"/>
                </a:lnTo>
                <a:lnTo>
                  <a:pt x="1799615" y="2888043"/>
                </a:lnTo>
                <a:lnTo>
                  <a:pt x="1835111" y="2910979"/>
                </a:lnTo>
                <a:lnTo>
                  <a:pt x="1875358" y="2925597"/>
                </a:lnTo>
                <a:lnTo>
                  <a:pt x="1919198" y="2930728"/>
                </a:lnTo>
                <a:lnTo>
                  <a:pt x="1963039" y="2925597"/>
                </a:lnTo>
                <a:lnTo>
                  <a:pt x="2003285" y="2910979"/>
                </a:lnTo>
                <a:lnTo>
                  <a:pt x="2038781" y="2888043"/>
                </a:lnTo>
                <a:lnTo>
                  <a:pt x="2068398" y="2857944"/>
                </a:lnTo>
                <a:lnTo>
                  <a:pt x="2090966" y="2821863"/>
                </a:lnTo>
                <a:lnTo>
                  <a:pt x="2105355" y="2780969"/>
                </a:lnTo>
                <a:lnTo>
                  <a:pt x="2110397" y="2736418"/>
                </a:lnTo>
                <a:close/>
              </a:path>
              <a:path w="3693795" h="4721860">
                <a:moveTo>
                  <a:pt x="2315591" y="3313163"/>
                </a:moveTo>
                <a:lnTo>
                  <a:pt x="2310536" y="3268611"/>
                </a:lnTo>
                <a:lnTo>
                  <a:pt x="2296160" y="3227717"/>
                </a:lnTo>
                <a:lnTo>
                  <a:pt x="2273592" y="3191637"/>
                </a:lnTo>
                <a:lnTo>
                  <a:pt x="2243975" y="3161538"/>
                </a:lnTo>
                <a:lnTo>
                  <a:pt x="2208479" y="3138601"/>
                </a:lnTo>
                <a:lnTo>
                  <a:pt x="2168233" y="3123984"/>
                </a:lnTo>
                <a:lnTo>
                  <a:pt x="2124392" y="3118853"/>
                </a:lnTo>
                <a:lnTo>
                  <a:pt x="2080552" y="3123984"/>
                </a:lnTo>
                <a:lnTo>
                  <a:pt x="2040305" y="3138601"/>
                </a:lnTo>
                <a:lnTo>
                  <a:pt x="2004809" y="3161538"/>
                </a:lnTo>
                <a:lnTo>
                  <a:pt x="1975192" y="3191637"/>
                </a:lnTo>
                <a:lnTo>
                  <a:pt x="1952625" y="3227717"/>
                </a:lnTo>
                <a:lnTo>
                  <a:pt x="1938235" y="3268611"/>
                </a:lnTo>
                <a:lnTo>
                  <a:pt x="1933194" y="3313163"/>
                </a:lnTo>
                <a:lnTo>
                  <a:pt x="1938235" y="3357715"/>
                </a:lnTo>
                <a:lnTo>
                  <a:pt x="1952625" y="3398621"/>
                </a:lnTo>
                <a:lnTo>
                  <a:pt x="1975192" y="3434689"/>
                </a:lnTo>
                <a:lnTo>
                  <a:pt x="2004809" y="3464788"/>
                </a:lnTo>
                <a:lnTo>
                  <a:pt x="2040305" y="3487724"/>
                </a:lnTo>
                <a:lnTo>
                  <a:pt x="2080552" y="3502342"/>
                </a:lnTo>
                <a:lnTo>
                  <a:pt x="2124392" y="3507473"/>
                </a:lnTo>
                <a:lnTo>
                  <a:pt x="2168233" y="3502342"/>
                </a:lnTo>
                <a:lnTo>
                  <a:pt x="2208479" y="3487724"/>
                </a:lnTo>
                <a:lnTo>
                  <a:pt x="2243975" y="3464788"/>
                </a:lnTo>
                <a:lnTo>
                  <a:pt x="2273592" y="3434689"/>
                </a:lnTo>
                <a:lnTo>
                  <a:pt x="2296160" y="3398621"/>
                </a:lnTo>
                <a:lnTo>
                  <a:pt x="2310536" y="3357715"/>
                </a:lnTo>
                <a:lnTo>
                  <a:pt x="2315591" y="3313163"/>
                </a:lnTo>
                <a:close/>
              </a:path>
              <a:path w="3693795" h="4721860">
                <a:moveTo>
                  <a:pt x="2551633" y="1956752"/>
                </a:moveTo>
                <a:lnTo>
                  <a:pt x="2547645" y="1911578"/>
                </a:lnTo>
                <a:lnTo>
                  <a:pt x="2536164" y="1869046"/>
                </a:lnTo>
                <a:lnTo>
                  <a:pt x="2517864" y="1829892"/>
                </a:lnTo>
                <a:lnTo>
                  <a:pt x="2493467" y="1794814"/>
                </a:lnTo>
                <a:lnTo>
                  <a:pt x="2463660" y="1764525"/>
                </a:lnTo>
                <a:lnTo>
                  <a:pt x="2429141" y="1739722"/>
                </a:lnTo>
                <a:lnTo>
                  <a:pt x="2390610" y="1721129"/>
                </a:lnTo>
                <a:lnTo>
                  <a:pt x="2348776" y="1709458"/>
                </a:lnTo>
                <a:lnTo>
                  <a:pt x="2304313" y="1705406"/>
                </a:lnTo>
                <a:lnTo>
                  <a:pt x="2259863" y="1709458"/>
                </a:lnTo>
                <a:lnTo>
                  <a:pt x="2218017" y="1721129"/>
                </a:lnTo>
                <a:lnTo>
                  <a:pt x="2179485" y="1739722"/>
                </a:lnTo>
                <a:lnTo>
                  <a:pt x="2144966" y="1764525"/>
                </a:lnTo>
                <a:lnTo>
                  <a:pt x="2115159" y="1794814"/>
                </a:lnTo>
                <a:lnTo>
                  <a:pt x="2090762" y="1829892"/>
                </a:lnTo>
                <a:lnTo>
                  <a:pt x="2072474" y="1869046"/>
                </a:lnTo>
                <a:lnTo>
                  <a:pt x="2060981" y="1911578"/>
                </a:lnTo>
                <a:lnTo>
                  <a:pt x="2056993" y="1956752"/>
                </a:lnTo>
                <a:lnTo>
                  <a:pt x="2060981" y="2001926"/>
                </a:lnTo>
                <a:lnTo>
                  <a:pt x="2072474" y="2044458"/>
                </a:lnTo>
                <a:lnTo>
                  <a:pt x="2090762" y="2083612"/>
                </a:lnTo>
                <a:lnTo>
                  <a:pt x="2115159" y="2118690"/>
                </a:lnTo>
                <a:lnTo>
                  <a:pt x="2144966" y="2148979"/>
                </a:lnTo>
                <a:lnTo>
                  <a:pt x="2179485" y="2173782"/>
                </a:lnTo>
                <a:lnTo>
                  <a:pt x="2218017" y="2192375"/>
                </a:lnTo>
                <a:lnTo>
                  <a:pt x="2259863" y="2204047"/>
                </a:lnTo>
                <a:lnTo>
                  <a:pt x="2304313" y="2208098"/>
                </a:lnTo>
                <a:lnTo>
                  <a:pt x="2348776" y="2204047"/>
                </a:lnTo>
                <a:lnTo>
                  <a:pt x="2390610" y="2192375"/>
                </a:lnTo>
                <a:lnTo>
                  <a:pt x="2429141" y="2173782"/>
                </a:lnTo>
                <a:lnTo>
                  <a:pt x="2463660" y="2148979"/>
                </a:lnTo>
                <a:lnTo>
                  <a:pt x="2493467" y="2118690"/>
                </a:lnTo>
                <a:lnTo>
                  <a:pt x="2517864" y="2083612"/>
                </a:lnTo>
                <a:lnTo>
                  <a:pt x="2536164" y="2044458"/>
                </a:lnTo>
                <a:lnTo>
                  <a:pt x="2547645" y="2001926"/>
                </a:lnTo>
                <a:lnTo>
                  <a:pt x="2551633" y="1956752"/>
                </a:lnTo>
                <a:close/>
              </a:path>
              <a:path w="3693795" h="4721860">
                <a:moveTo>
                  <a:pt x="2845346" y="10020"/>
                </a:moveTo>
                <a:lnTo>
                  <a:pt x="1323581" y="10020"/>
                </a:lnTo>
                <a:lnTo>
                  <a:pt x="1314577" y="48120"/>
                </a:lnTo>
                <a:lnTo>
                  <a:pt x="1324521" y="98920"/>
                </a:lnTo>
                <a:lnTo>
                  <a:pt x="1351661" y="137020"/>
                </a:lnTo>
                <a:lnTo>
                  <a:pt x="1391920" y="162420"/>
                </a:lnTo>
                <a:lnTo>
                  <a:pt x="1441234" y="175120"/>
                </a:lnTo>
                <a:lnTo>
                  <a:pt x="2424163" y="175120"/>
                </a:lnTo>
                <a:lnTo>
                  <a:pt x="2406192" y="225920"/>
                </a:lnTo>
                <a:lnTo>
                  <a:pt x="2386253" y="264020"/>
                </a:lnTo>
                <a:lnTo>
                  <a:pt x="2364435" y="314820"/>
                </a:lnTo>
                <a:lnTo>
                  <a:pt x="2340800" y="365620"/>
                </a:lnTo>
                <a:lnTo>
                  <a:pt x="2315400" y="403720"/>
                </a:lnTo>
                <a:lnTo>
                  <a:pt x="2288298" y="454520"/>
                </a:lnTo>
                <a:lnTo>
                  <a:pt x="2259584" y="492620"/>
                </a:lnTo>
                <a:lnTo>
                  <a:pt x="1496834" y="492620"/>
                </a:lnTo>
                <a:lnTo>
                  <a:pt x="1447520" y="505320"/>
                </a:lnTo>
                <a:lnTo>
                  <a:pt x="1407261" y="530720"/>
                </a:lnTo>
                <a:lnTo>
                  <a:pt x="1380121" y="581520"/>
                </a:lnTo>
                <a:lnTo>
                  <a:pt x="1370177" y="619620"/>
                </a:lnTo>
                <a:lnTo>
                  <a:pt x="1380121" y="670420"/>
                </a:lnTo>
                <a:lnTo>
                  <a:pt x="1407261" y="721220"/>
                </a:lnTo>
                <a:lnTo>
                  <a:pt x="1447520" y="746620"/>
                </a:lnTo>
                <a:lnTo>
                  <a:pt x="2074989" y="746620"/>
                </a:lnTo>
                <a:lnTo>
                  <a:pt x="2044115" y="784720"/>
                </a:lnTo>
                <a:lnTo>
                  <a:pt x="2012492" y="822820"/>
                </a:lnTo>
                <a:lnTo>
                  <a:pt x="1980171" y="860920"/>
                </a:lnTo>
                <a:lnTo>
                  <a:pt x="1947189" y="899020"/>
                </a:lnTo>
                <a:lnTo>
                  <a:pt x="1913585" y="937120"/>
                </a:lnTo>
                <a:lnTo>
                  <a:pt x="1879396" y="975220"/>
                </a:lnTo>
                <a:lnTo>
                  <a:pt x="1844662" y="1013320"/>
                </a:lnTo>
                <a:lnTo>
                  <a:pt x="1809432" y="1051420"/>
                </a:lnTo>
                <a:lnTo>
                  <a:pt x="1773732" y="1089520"/>
                </a:lnTo>
                <a:lnTo>
                  <a:pt x="1737614" y="1127620"/>
                </a:lnTo>
                <a:lnTo>
                  <a:pt x="1701114" y="1165720"/>
                </a:lnTo>
                <a:lnTo>
                  <a:pt x="1627111" y="1241920"/>
                </a:lnTo>
                <a:lnTo>
                  <a:pt x="1589697" y="1267320"/>
                </a:lnTo>
                <a:lnTo>
                  <a:pt x="1400073" y="1457820"/>
                </a:lnTo>
                <a:lnTo>
                  <a:pt x="1361909" y="1483220"/>
                </a:lnTo>
                <a:lnTo>
                  <a:pt x="1247686" y="1597520"/>
                </a:lnTo>
                <a:lnTo>
                  <a:pt x="1128903" y="1699120"/>
                </a:lnTo>
                <a:lnTo>
                  <a:pt x="1085837" y="1749920"/>
                </a:lnTo>
                <a:lnTo>
                  <a:pt x="958227" y="1864220"/>
                </a:lnTo>
                <a:lnTo>
                  <a:pt x="874915" y="1940420"/>
                </a:lnTo>
                <a:lnTo>
                  <a:pt x="833920" y="1978520"/>
                </a:lnTo>
                <a:lnTo>
                  <a:pt x="793445" y="2016620"/>
                </a:lnTo>
                <a:lnTo>
                  <a:pt x="753503" y="2054720"/>
                </a:lnTo>
                <a:lnTo>
                  <a:pt x="714159" y="2092820"/>
                </a:lnTo>
                <a:lnTo>
                  <a:pt x="675462" y="2130920"/>
                </a:lnTo>
                <a:lnTo>
                  <a:pt x="637451" y="2169020"/>
                </a:lnTo>
                <a:lnTo>
                  <a:pt x="600176" y="2207120"/>
                </a:lnTo>
                <a:lnTo>
                  <a:pt x="563664" y="2245220"/>
                </a:lnTo>
                <a:lnTo>
                  <a:pt x="527977" y="2283320"/>
                </a:lnTo>
                <a:lnTo>
                  <a:pt x="493166" y="2321420"/>
                </a:lnTo>
                <a:lnTo>
                  <a:pt x="459270" y="2359520"/>
                </a:lnTo>
                <a:lnTo>
                  <a:pt x="426326" y="2397620"/>
                </a:lnTo>
                <a:lnTo>
                  <a:pt x="394373" y="2435720"/>
                </a:lnTo>
                <a:lnTo>
                  <a:pt x="363486" y="2473820"/>
                </a:lnTo>
                <a:lnTo>
                  <a:pt x="333692" y="2511920"/>
                </a:lnTo>
                <a:lnTo>
                  <a:pt x="305028" y="2550020"/>
                </a:lnTo>
                <a:lnTo>
                  <a:pt x="277558" y="2588120"/>
                </a:lnTo>
                <a:lnTo>
                  <a:pt x="251320" y="2626220"/>
                </a:lnTo>
                <a:lnTo>
                  <a:pt x="226352" y="2664320"/>
                </a:lnTo>
                <a:lnTo>
                  <a:pt x="202704" y="2702420"/>
                </a:lnTo>
                <a:lnTo>
                  <a:pt x="180428" y="2740520"/>
                </a:lnTo>
                <a:lnTo>
                  <a:pt x="159562" y="2778620"/>
                </a:lnTo>
                <a:lnTo>
                  <a:pt x="140144" y="2816720"/>
                </a:lnTo>
                <a:lnTo>
                  <a:pt x="122237" y="2854820"/>
                </a:lnTo>
                <a:lnTo>
                  <a:pt x="105879" y="2892920"/>
                </a:lnTo>
                <a:lnTo>
                  <a:pt x="91122" y="2931020"/>
                </a:lnTo>
                <a:lnTo>
                  <a:pt x="77990" y="2956420"/>
                </a:lnTo>
                <a:lnTo>
                  <a:pt x="56781" y="3032620"/>
                </a:lnTo>
                <a:lnTo>
                  <a:pt x="39179" y="3096120"/>
                </a:lnTo>
                <a:lnTo>
                  <a:pt x="25031" y="3159620"/>
                </a:lnTo>
                <a:lnTo>
                  <a:pt x="14198" y="3235820"/>
                </a:lnTo>
                <a:lnTo>
                  <a:pt x="6502" y="3299320"/>
                </a:lnTo>
                <a:lnTo>
                  <a:pt x="1828" y="3362820"/>
                </a:lnTo>
                <a:lnTo>
                  <a:pt x="0" y="3426320"/>
                </a:lnTo>
                <a:lnTo>
                  <a:pt x="863" y="3489820"/>
                </a:lnTo>
                <a:lnTo>
                  <a:pt x="4305" y="3540620"/>
                </a:lnTo>
                <a:lnTo>
                  <a:pt x="10134" y="3604120"/>
                </a:lnTo>
                <a:lnTo>
                  <a:pt x="18224" y="3667620"/>
                </a:lnTo>
                <a:lnTo>
                  <a:pt x="28422" y="3718420"/>
                </a:lnTo>
                <a:lnTo>
                  <a:pt x="40576" y="3781920"/>
                </a:lnTo>
                <a:lnTo>
                  <a:pt x="54521" y="3832720"/>
                </a:lnTo>
                <a:lnTo>
                  <a:pt x="70142" y="3883520"/>
                </a:lnTo>
                <a:lnTo>
                  <a:pt x="87249" y="3934320"/>
                </a:lnTo>
                <a:lnTo>
                  <a:pt x="105727" y="3985120"/>
                </a:lnTo>
                <a:lnTo>
                  <a:pt x="125399" y="4035920"/>
                </a:lnTo>
                <a:lnTo>
                  <a:pt x="146138" y="4086720"/>
                </a:lnTo>
                <a:lnTo>
                  <a:pt x="167767" y="4124820"/>
                </a:lnTo>
                <a:lnTo>
                  <a:pt x="190169" y="4175620"/>
                </a:lnTo>
                <a:lnTo>
                  <a:pt x="213169" y="4213720"/>
                </a:lnTo>
                <a:lnTo>
                  <a:pt x="236613" y="4251820"/>
                </a:lnTo>
                <a:lnTo>
                  <a:pt x="260375" y="4302620"/>
                </a:lnTo>
                <a:lnTo>
                  <a:pt x="284302" y="4340720"/>
                </a:lnTo>
                <a:lnTo>
                  <a:pt x="308216" y="4366120"/>
                </a:lnTo>
                <a:lnTo>
                  <a:pt x="332003" y="4404220"/>
                </a:lnTo>
                <a:lnTo>
                  <a:pt x="355485" y="4442320"/>
                </a:lnTo>
                <a:lnTo>
                  <a:pt x="378536" y="4467720"/>
                </a:lnTo>
                <a:lnTo>
                  <a:pt x="400977" y="4493120"/>
                </a:lnTo>
                <a:lnTo>
                  <a:pt x="422681" y="4518520"/>
                </a:lnTo>
                <a:lnTo>
                  <a:pt x="443496" y="4543920"/>
                </a:lnTo>
                <a:lnTo>
                  <a:pt x="463270" y="4569320"/>
                </a:lnTo>
                <a:lnTo>
                  <a:pt x="481838" y="4594720"/>
                </a:lnTo>
                <a:lnTo>
                  <a:pt x="499071" y="4607420"/>
                </a:lnTo>
                <a:lnTo>
                  <a:pt x="514807" y="4632820"/>
                </a:lnTo>
                <a:lnTo>
                  <a:pt x="528904" y="4645520"/>
                </a:lnTo>
                <a:lnTo>
                  <a:pt x="541210" y="4658220"/>
                </a:lnTo>
                <a:lnTo>
                  <a:pt x="551573" y="4658220"/>
                </a:lnTo>
                <a:lnTo>
                  <a:pt x="559841" y="4670920"/>
                </a:lnTo>
                <a:lnTo>
                  <a:pt x="565861" y="4683620"/>
                </a:lnTo>
                <a:lnTo>
                  <a:pt x="569493" y="4683620"/>
                </a:lnTo>
                <a:lnTo>
                  <a:pt x="597319" y="4696320"/>
                </a:lnTo>
                <a:lnTo>
                  <a:pt x="627621" y="4721720"/>
                </a:lnTo>
                <a:lnTo>
                  <a:pt x="729513" y="4721720"/>
                </a:lnTo>
                <a:lnTo>
                  <a:pt x="765454" y="4709020"/>
                </a:lnTo>
                <a:lnTo>
                  <a:pt x="828370" y="4670920"/>
                </a:lnTo>
                <a:lnTo>
                  <a:pt x="856284" y="4632820"/>
                </a:lnTo>
                <a:lnTo>
                  <a:pt x="872045" y="4582020"/>
                </a:lnTo>
                <a:lnTo>
                  <a:pt x="875779" y="4531220"/>
                </a:lnTo>
                <a:lnTo>
                  <a:pt x="867625" y="4493120"/>
                </a:lnTo>
                <a:lnTo>
                  <a:pt x="847686" y="4442320"/>
                </a:lnTo>
                <a:lnTo>
                  <a:pt x="816102" y="4404220"/>
                </a:lnTo>
                <a:lnTo>
                  <a:pt x="807847" y="4404220"/>
                </a:lnTo>
                <a:lnTo>
                  <a:pt x="791743" y="4378820"/>
                </a:lnTo>
                <a:lnTo>
                  <a:pt x="768921" y="4366120"/>
                </a:lnTo>
                <a:lnTo>
                  <a:pt x="740473" y="4328020"/>
                </a:lnTo>
                <a:lnTo>
                  <a:pt x="707555" y="4289920"/>
                </a:lnTo>
                <a:lnTo>
                  <a:pt x="671258" y="4251820"/>
                </a:lnTo>
                <a:lnTo>
                  <a:pt x="632701" y="4201020"/>
                </a:lnTo>
                <a:lnTo>
                  <a:pt x="553326" y="4074020"/>
                </a:lnTo>
                <a:lnTo>
                  <a:pt x="514731" y="3997820"/>
                </a:lnTo>
                <a:lnTo>
                  <a:pt x="1159827" y="3997820"/>
                </a:lnTo>
                <a:lnTo>
                  <a:pt x="1200086" y="3959720"/>
                </a:lnTo>
                <a:lnTo>
                  <a:pt x="1227226" y="3921620"/>
                </a:lnTo>
                <a:lnTo>
                  <a:pt x="1237170" y="3870820"/>
                </a:lnTo>
                <a:lnTo>
                  <a:pt x="1227226" y="3820020"/>
                </a:lnTo>
                <a:lnTo>
                  <a:pt x="1200086" y="3781920"/>
                </a:lnTo>
                <a:lnTo>
                  <a:pt x="1159827" y="3756520"/>
                </a:lnTo>
                <a:lnTo>
                  <a:pt x="1110513" y="3743820"/>
                </a:lnTo>
                <a:lnTo>
                  <a:pt x="413499" y="3743820"/>
                </a:lnTo>
                <a:lnTo>
                  <a:pt x="401281" y="3705720"/>
                </a:lnTo>
                <a:lnTo>
                  <a:pt x="390766" y="3654920"/>
                </a:lnTo>
                <a:lnTo>
                  <a:pt x="382104" y="3604120"/>
                </a:lnTo>
                <a:lnTo>
                  <a:pt x="375450" y="3553320"/>
                </a:lnTo>
                <a:lnTo>
                  <a:pt x="370941" y="3502520"/>
                </a:lnTo>
                <a:lnTo>
                  <a:pt x="368731" y="3451720"/>
                </a:lnTo>
                <a:lnTo>
                  <a:pt x="1493862" y="3451720"/>
                </a:lnTo>
                <a:lnTo>
                  <a:pt x="1543177" y="3439020"/>
                </a:lnTo>
                <a:lnTo>
                  <a:pt x="1583436" y="3413620"/>
                </a:lnTo>
                <a:lnTo>
                  <a:pt x="1610575" y="3375520"/>
                </a:lnTo>
                <a:lnTo>
                  <a:pt x="1620520" y="3324720"/>
                </a:lnTo>
                <a:lnTo>
                  <a:pt x="1610575" y="3273920"/>
                </a:lnTo>
                <a:lnTo>
                  <a:pt x="1583436" y="3235820"/>
                </a:lnTo>
                <a:lnTo>
                  <a:pt x="1543177" y="3210420"/>
                </a:lnTo>
                <a:lnTo>
                  <a:pt x="1493862" y="3197720"/>
                </a:lnTo>
                <a:lnTo>
                  <a:pt x="393382" y="3197720"/>
                </a:lnTo>
                <a:lnTo>
                  <a:pt x="400278" y="3172320"/>
                </a:lnTo>
                <a:lnTo>
                  <a:pt x="408038" y="3134220"/>
                </a:lnTo>
                <a:lnTo>
                  <a:pt x="416763" y="3108820"/>
                </a:lnTo>
                <a:lnTo>
                  <a:pt x="426529" y="3083420"/>
                </a:lnTo>
                <a:lnTo>
                  <a:pt x="441350" y="3032620"/>
                </a:lnTo>
                <a:lnTo>
                  <a:pt x="459257" y="2994520"/>
                </a:lnTo>
                <a:lnTo>
                  <a:pt x="480085" y="2956420"/>
                </a:lnTo>
                <a:lnTo>
                  <a:pt x="503656" y="2918320"/>
                </a:lnTo>
                <a:lnTo>
                  <a:pt x="529818" y="2867520"/>
                </a:lnTo>
                <a:lnTo>
                  <a:pt x="1442580" y="2867520"/>
                </a:lnTo>
                <a:lnTo>
                  <a:pt x="1482839" y="2829420"/>
                </a:lnTo>
                <a:lnTo>
                  <a:pt x="1509979" y="2791320"/>
                </a:lnTo>
                <a:lnTo>
                  <a:pt x="1519923" y="2740520"/>
                </a:lnTo>
                <a:lnTo>
                  <a:pt x="1509979" y="2702420"/>
                </a:lnTo>
                <a:lnTo>
                  <a:pt x="1482839" y="2651620"/>
                </a:lnTo>
                <a:lnTo>
                  <a:pt x="1442580" y="2626220"/>
                </a:lnTo>
                <a:lnTo>
                  <a:pt x="1393266" y="2613520"/>
                </a:lnTo>
                <a:lnTo>
                  <a:pt x="723988" y="2613520"/>
                </a:lnTo>
                <a:lnTo>
                  <a:pt x="754214" y="2588120"/>
                </a:lnTo>
                <a:lnTo>
                  <a:pt x="785418" y="2550020"/>
                </a:lnTo>
                <a:lnTo>
                  <a:pt x="817549" y="2511920"/>
                </a:lnTo>
                <a:lnTo>
                  <a:pt x="850595" y="2486520"/>
                </a:lnTo>
                <a:lnTo>
                  <a:pt x="884466" y="2448420"/>
                </a:lnTo>
                <a:lnTo>
                  <a:pt x="919149" y="2410320"/>
                </a:lnTo>
                <a:lnTo>
                  <a:pt x="954570" y="2372220"/>
                </a:lnTo>
                <a:lnTo>
                  <a:pt x="990701" y="2334120"/>
                </a:lnTo>
                <a:lnTo>
                  <a:pt x="1027493" y="2308720"/>
                </a:lnTo>
                <a:lnTo>
                  <a:pt x="1064895" y="2270620"/>
                </a:lnTo>
                <a:lnTo>
                  <a:pt x="1102842" y="2232520"/>
                </a:lnTo>
                <a:lnTo>
                  <a:pt x="1141323" y="2194420"/>
                </a:lnTo>
                <a:lnTo>
                  <a:pt x="1180261" y="2156320"/>
                </a:lnTo>
                <a:lnTo>
                  <a:pt x="1259370" y="2080120"/>
                </a:lnTo>
                <a:lnTo>
                  <a:pt x="1339773" y="2003920"/>
                </a:lnTo>
                <a:lnTo>
                  <a:pt x="1380350" y="1978520"/>
                </a:lnTo>
                <a:lnTo>
                  <a:pt x="1460766" y="1902320"/>
                </a:lnTo>
                <a:lnTo>
                  <a:pt x="1737309" y="1635620"/>
                </a:lnTo>
                <a:lnTo>
                  <a:pt x="1776310" y="1597520"/>
                </a:lnTo>
                <a:lnTo>
                  <a:pt x="1815109" y="1572120"/>
                </a:lnTo>
                <a:lnTo>
                  <a:pt x="1891931" y="1495920"/>
                </a:lnTo>
                <a:lnTo>
                  <a:pt x="1967534" y="1419720"/>
                </a:lnTo>
                <a:lnTo>
                  <a:pt x="2004809" y="1381620"/>
                </a:lnTo>
                <a:lnTo>
                  <a:pt x="2041690" y="1343520"/>
                </a:lnTo>
                <a:lnTo>
                  <a:pt x="2078139" y="1305420"/>
                </a:lnTo>
                <a:lnTo>
                  <a:pt x="2114143" y="1267320"/>
                </a:lnTo>
                <a:lnTo>
                  <a:pt x="2149665" y="1229220"/>
                </a:lnTo>
                <a:lnTo>
                  <a:pt x="2184679" y="1191120"/>
                </a:lnTo>
                <a:lnTo>
                  <a:pt x="2219147" y="1153020"/>
                </a:lnTo>
                <a:lnTo>
                  <a:pt x="2253030" y="1114920"/>
                </a:lnTo>
                <a:lnTo>
                  <a:pt x="2286330" y="1076820"/>
                </a:lnTo>
                <a:lnTo>
                  <a:pt x="2318982" y="1038720"/>
                </a:lnTo>
                <a:lnTo>
                  <a:pt x="2350986" y="1000620"/>
                </a:lnTo>
                <a:lnTo>
                  <a:pt x="2382291" y="962520"/>
                </a:lnTo>
                <a:lnTo>
                  <a:pt x="2412873" y="924420"/>
                </a:lnTo>
                <a:lnTo>
                  <a:pt x="2442705" y="886320"/>
                </a:lnTo>
                <a:lnTo>
                  <a:pt x="2471763" y="848220"/>
                </a:lnTo>
                <a:lnTo>
                  <a:pt x="2499995" y="797420"/>
                </a:lnTo>
                <a:lnTo>
                  <a:pt x="2527401" y="759320"/>
                </a:lnTo>
                <a:lnTo>
                  <a:pt x="2553932" y="721220"/>
                </a:lnTo>
                <a:lnTo>
                  <a:pt x="2579560" y="683120"/>
                </a:lnTo>
                <a:lnTo>
                  <a:pt x="2604262" y="645020"/>
                </a:lnTo>
                <a:lnTo>
                  <a:pt x="2627998" y="606920"/>
                </a:lnTo>
                <a:lnTo>
                  <a:pt x="2650744" y="568820"/>
                </a:lnTo>
                <a:lnTo>
                  <a:pt x="2672473" y="518020"/>
                </a:lnTo>
                <a:lnTo>
                  <a:pt x="2693162" y="479920"/>
                </a:lnTo>
                <a:lnTo>
                  <a:pt x="2712758" y="441820"/>
                </a:lnTo>
                <a:lnTo>
                  <a:pt x="2731249" y="403720"/>
                </a:lnTo>
                <a:lnTo>
                  <a:pt x="2748610" y="365620"/>
                </a:lnTo>
                <a:lnTo>
                  <a:pt x="2764790" y="314820"/>
                </a:lnTo>
                <a:lnTo>
                  <a:pt x="2779776" y="276720"/>
                </a:lnTo>
                <a:lnTo>
                  <a:pt x="2793530" y="238620"/>
                </a:lnTo>
                <a:lnTo>
                  <a:pt x="2806039" y="187820"/>
                </a:lnTo>
                <a:lnTo>
                  <a:pt x="2817241" y="149720"/>
                </a:lnTo>
                <a:lnTo>
                  <a:pt x="2827134" y="111620"/>
                </a:lnTo>
                <a:lnTo>
                  <a:pt x="2835681" y="73520"/>
                </a:lnTo>
                <a:lnTo>
                  <a:pt x="2842857" y="22720"/>
                </a:lnTo>
                <a:lnTo>
                  <a:pt x="2845346" y="10020"/>
                </a:lnTo>
                <a:close/>
              </a:path>
              <a:path w="3693795" h="4721860">
                <a:moveTo>
                  <a:pt x="3506774" y="1344333"/>
                </a:moveTo>
                <a:lnTo>
                  <a:pt x="3503396" y="1297622"/>
                </a:lnTo>
                <a:lnTo>
                  <a:pt x="3493605" y="1253045"/>
                </a:lnTo>
                <a:lnTo>
                  <a:pt x="3477857" y="1211084"/>
                </a:lnTo>
                <a:lnTo>
                  <a:pt x="3456660" y="1172222"/>
                </a:lnTo>
                <a:lnTo>
                  <a:pt x="3430473" y="1136954"/>
                </a:lnTo>
                <a:lnTo>
                  <a:pt x="3399790" y="1105776"/>
                </a:lnTo>
                <a:lnTo>
                  <a:pt x="3365093" y="1079169"/>
                </a:lnTo>
                <a:lnTo>
                  <a:pt x="3326854" y="1057630"/>
                </a:lnTo>
                <a:lnTo>
                  <a:pt x="3285566" y="1041628"/>
                </a:lnTo>
                <a:lnTo>
                  <a:pt x="3241700" y="1031671"/>
                </a:lnTo>
                <a:lnTo>
                  <a:pt x="3195739" y="1028242"/>
                </a:lnTo>
                <a:lnTo>
                  <a:pt x="3149777" y="1031671"/>
                </a:lnTo>
                <a:lnTo>
                  <a:pt x="3105899" y="1041628"/>
                </a:lnTo>
                <a:lnTo>
                  <a:pt x="3064611" y="1057630"/>
                </a:lnTo>
                <a:lnTo>
                  <a:pt x="3026372" y="1079169"/>
                </a:lnTo>
                <a:lnTo>
                  <a:pt x="2991675" y="1105776"/>
                </a:lnTo>
                <a:lnTo>
                  <a:pt x="2960992" y="1136954"/>
                </a:lnTo>
                <a:lnTo>
                  <a:pt x="2934805" y="1172222"/>
                </a:lnTo>
                <a:lnTo>
                  <a:pt x="2913608" y="1211084"/>
                </a:lnTo>
                <a:lnTo>
                  <a:pt x="2897873" y="1253045"/>
                </a:lnTo>
                <a:lnTo>
                  <a:pt x="2888069" y="1297622"/>
                </a:lnTo>
                <a:lnTo>
                  <a:pt x="2884703" y="1344333"/>
                </a:lnTo>
                <a:lnTo>
                  <a:pt x="2888069" y="1391043"/>
                </a:lnTo>
                <a:lnTo>
                  <a:pt x="2897873" y="1435633"/>
                </a:lnTo>
                <a:lnTo>
                  <a:pt x="2913608" y="1477594"/>
                </a:lnTo>
                <a:lnTo>
                  <a:pt x="2934805" y="1516456"/>
                </a:lnTo>
                <a:lnTo>
                  <a:pt x="2960992" y="1551711"/>
                </a:lnTo>
                <a:lnTo>
                  <a:pt x="2991675" y="1582902"/>
                </a:lnTo>
                <a:lnTo>
                  <a:pt x="3026372" y="1609509"/>
                </a:lnTo>
                <a:lnTo>
                  <a:pt x="3064611" y="1631048"/>
                </a:lnTo>
                <a:lnTo>
                  <a:pt x="3105899" y="1647050"/>
                </a:lnTo>
                <a:lnTo>
                  <a:pt x="3149777" y="1657007"/>
                </a:lnTo>
                <a:lnTo>
                  <a:pt x="3195739" y="1660423"/>
                </a:lnTo>
                <a:lnTo>
                  <a:pt x="3241700" y="1657007"/>
                </a:lnTo>
                <a:lnTo>
                  <a:pt x="3285566" y="1647050"/>
                </a:lnTo>
                <a:lnTo>
                  <a:pt x="3326854" y="1631048"/>
                </a:lnTo>
                <a:lnTo>
                  <a:pt x="3365093" y="1609509"/>
                </a:lnTo>
                <a:lnTo>
                  <a:pt x="3399790" y="1582902"/>
                </a:lnTo>
                <a:lnTo>
                  <a:pt x="3430473" y="1551711"/>
                </a:lnTo>
                <a:lnTo>
                  <a:pt x="3456660" y="1516456"/>
                </a:lnTo>
                <a:lnTo>
                  <a:pt x="3477857" y="1477594"/>
                </a:lnTo>
                <a:lnTo>
                  <a:pt x="3493605" y="1435633"/>
                </a:lnTo>
                <a:lnTo>
                  <a:pt x="3503396" y="1391043"/>
                </a:lnTo>
                <a:lnTo>
                  <a:pt x="3506774" y="1344333"/>
                </a:lnTo>
                <a:close/>
              </a:path>
              <a:path w="3693795" h="4721860">
                <a:moveTo>
                  <a:pt x="3508527" y="2550566"/>
                </a:moveTo>
                <a:lnTo>
                  <a:pt x="3505873" y="2503855"/>
                </a:lnTo>
                <a:lnTo>
                  <a:pt x="3498113" y="2458732"/>
                </a:lnTo>
                <a:lnTo>
                  <a:pt x="3485540" y="2415476"/>
                </a:lnTo>
                <a:lnTo>
                  <a:pt x="3468459" y="2374417"/>
                </a:lnTo>
                <a:lnTo>
                  <a:pt x="3447161" y="2335834"/>
                </a:lnTo>
                <a:lnTo>
                  <a:pt x="3421938" y="2300046"/>
                </a:lnTo>
                <a:lnTo>
                  <a:pt x="3393084" y="2267331"/>
                </a:lnTo>
                <a:lnTo>
                  <a:pt x="3360890" y="2238006"/>
                </a:lnTo>
                <a:lnTo>
                  <a:pt x="3325672" y="2212378"/>
                </a:lnTo>
                <a:lnTo>
                  <a:pt x="3287712" y="2190724"/>
                </a:lnTo>
                <a:lnTo>
                  <a:pt x="3247301" y="2173363"/>
                </a:lnTo>
                <a:lnTo>
                  <a:pt x="3204756" y="2160587"/>
                </a:lnTo>
                <a:lnTo>
                  <a:pt x="3160344" y="2152713"/>
                </a:lnTo>
                <a:lnTo>
                  <a:pt x="3114383" y="2150008"/>
                </a:lnTo>
                <a:lnTo>
                  <a:pt x="3068409" y="2152713"/>
                </a:lnTo>
                <a:lnTo>
                  <a:pt x="3024009" y="2160587"/>
                </a:lnTo>
                <a:lnTo>
                  <a:pt x="2981452" y="2173363"/>
                </a:lnTo>
                <a:lnTo>
                  <a:pt x="2941040" y="2190724"/>
                </a:lnTo>
                <a:lnTo>
                  <a:pt x="2903080" y="2212378"/>
                </a:lnTo>
                <a:lnTo>
                  <a:pt x="2867863" y="2238006"/>
                </a:lnTo>
                <a:lnTo>
                  <a:pt x="2835681" y="2267331"/>
                </a:lnTo>
                <a:lnTo>
                  <a:pt x="2806827" y="2300046"/>
                </a:lnTo>
                <a:lnTo>
                  <a:pt x="2781604" y="2335834"/>
                </a:lnTo>
                <a:lnTo>
                  <a:pt x="2760294" y="2374417"/>
                </a:lnTo>
                <a:lnTo>
                  <a:pt x="2743212" y="2415476"/>
                </a:lnTo>
                <a:lnTo>
                  <a:pt x="2730639" y="2458732"/>
                </a:lnTo>
                <a:lnTo>
                  <a:pt x="2722880" y="2503855"/>
                </a:lnTo>
                <a:lnTo>
                  <a:pt x="2720238" y="2550566"/>
                </a:lnTo>
                <a:lnTo>
                  <a:pt x="2722880" y="2597289"/>
                </a:lnTo>
                <a:lnTo>
                  <a:pt x="2730639" y="2642412"/>
                </a:lnTo>
                <a:lnTo>
                  <a:pt x="2743212" y="2685669"/>
                </a:lnTo>
                <a:lnTo>
                  <a:pt x="2760294" y="2726728"/>
                </a:lnTo>
                <a:lnTo>
                  <a:pt x="2781604" y="2765310"/>
                </a:lnTo>
                <a:lnTo>
                  <a:pt x="2806827" y="2801099"/>
                </a:lnTo>
                <a:lnTo>
                  <a:pt x="2835681" y="2833814"/>
                </a:lnTo>
                <a:lnTo>
                  <a:pt x="2867863" y="2863126"/>
                </a:lnTo>
                <a:lnTo>
                  <a:pt x="2903080" y="2888767"/>
                </a:lnTo>
                <a:lnTo>
                  <a:pt x="2941040" y="2910421"/>
                </a:lnTo>
                <a:lnTo>
                  <a:pt x="2981452" y="2927781"/>
                </a:lnTo>
                <a:lnTo>
                  <a:pt x="3024009" y="2940545"/>
                </a:lnTo>
                <a:lnTo>
                  <a:pt x="3068409" y="2948432"/>
                </a:lnTo>
                <a:lnTo>
                  <a:pt x="3114383" y="2951124"/>
                </a:lnTo>
                <a:lnTo>
                  <a:pt x="3160344" y="2948432"/>
                </a:lnTo>
                <a:lnTo>
                  <a:pt x="3204756" y="2940545"/>
                </a:lnTo>
                <a:lnTo>
                  <a:pt x="3247301" y="2927781"/>
                </a:lnTo>
                <a:lnTo>
                  <a:pt x="3287712" y="2910421"/>
                </a:lnTo>
                <a:lnTo>
                  <a:pt x="3325672" y="2888767"/>
                </a:lnTo>
                <a:lnTo>
                  <a:pt x="3360890" y="2863126"/>
                </a:lnTo>
                <a:lnTo>
                  <a:pt x="3393084" y="2833814"/>
                </a:lnTo>
                <a:lnTo>
                  <a:pt x="3421938" y="2801099"/>
                </a:lnTo>
                <a:lnTo>
                  <a:pt x="3447161" y="2765310"/>
                </a:lnTo>
                <a:lnTo>
                  <a:pt x="3468459" y="2726728"/>
                </a:lnTo>
                <a:lnTo>
                  <a:pt x="3485540" y="2685669"/>
                </a:lnTo>
                <a:lnTo>
                  <a:pt x="3498113" y="2642412"/>
                </a:lnTo>
                <a:lnTo>
                  <a:pt x="3505873" y="2597289"/>
                </a:lnTo>
                <a:lnTo>
                  <a:pt x="3508527" y="2550566"/>
                </a:lnTo>
                <a:close/>
              </a:path>
              <a:path w="3693795" h="4721860">
                <a:moveTo>
                  <a:pt x="3693350" y="317944"/>
                </a:moveTo>
                <a:lnTo>
                  <a:pt x="3689007" y="268770"/>
                </a:lnTo>
                <a:lnTo>
                  <a:pt x="3676510" y="222491"/>
                </a:lnTo>
                <a:lnTo>
                  <a:pt x="3656596" y="179870"/>
                </a:lnTo>
                <a:lnTo>
                  <a:pt x="3630041" y="141693"/>
                </a:lnTo>
                <a:lnTo>
                  <a:pt x="3597592" y="108724"/>
                </a:lnTo>
                <a:lnTo>
                  <a:pt x="3560026" y="81737"/>
                </a:lnTo>
                <a:lnTo>
                  <a:pt x="3518090" y="61506"/>
                </a:lnTo>
                <a:lnTo>
                  <a:pt x="3472548" y="48793"/>
                </a:lnTo>
                <a:lnTo>
                  <a:pt x="3424161" y="44386"/>
                </a:lnTo>
                <a:lnTo>
                  <a:pt x="3375774" y="48793"/>
                </a:lnTo>
                <a:lnTo>
                  <a:pt x="3330232" y="61506"/>
                </a:lnTo>
                <a:lnTo>
                  <a:pt x="3288296" y="81737"/>
                </a:lnTo>
                <a:lnTo>
                  <a:pt x="3250730" y="108724"/>
                </a:lnTo>
                <a:lnTo>
                  <a:pt x="3218281" y="141693"/>
                </a:lnTo>
                <a:lnTo>
                  <a:pt x="3191726" y="179870"/>
                </a:lnTo>
                <a:lnTo>
                  <a:pt x="3171812" y="222491"/>
                </a:lnTo>
                <a:lnTo>
                  <a:pt x="3159315" y="268770"/>
                </a:lnTo>
                <a:lnTo>
                  <a:pt x="3154972" y="317944"/>
                </a:lnTo>
                <a:lnTo>
                  <a:pt x="3159315" y="367118"/>
                </a:lnTo>
                <a:lnTo>
                  <a:pt x="3171812" y="413397"/>
                </a:lnTo>
                <a:lnTo>
                  <a:pt x="3191726" y="456018"/>
                </a:lnTo>
                <a:lnTo>
                  <a:pt x="3218281" y="494207"/>
                </a:lnTo>
                <a:lnTo>
                  <a:pt x="3250730" y="527177"/>
                </a:lnTo>
                <a:lnTo>
                  <a:pt x="3288296" y="554164"/>
                </a:lnTo>
                <a:lnTo>
                  <a:pt x="3330232" y="574395"/>
                </a:lnTo>
                <a:lnTo>
                  <a:pt x="3375774" y="587108"/>
                </a:lnTo>
                <a:lnTo>
                  <a:pt x="3424161" y="591515"/>
                </a:lnTo>
                <a:lnTo>
                  <a:pt x="3472548" y="587108"/>
                </a:lnTo>
                <a:lnTo>
                  <a:pt x="3518090" y="574395"/>
                </a:lnTo>
                <a:lnTo>
                  <a:pt x="3560026" y="554164"/>
                </a:lnTo>
                <a:lnTo>
                  <a:pt x="3597592" y="527177"/>
                </a:lnTo>
                <a:lnTo>
                  <a:pt x="3630041" y="494207"/>
                </a:lnTo>
                <a:lnTo>
                  <a:pt x="3656596" y="456018"/>
                </a:lnTo>
                <a:lnTo>
                  <a:pt x="3676510" y="413397"/>
                </a:lnTo>
                <a:lnTo>
                  <a:pt x="3689007" y="367118"/>
                </a:lnTo>
                <a:lnTo>
                  <a:pt x="3693350" y="317944"/>
                </a:lnTo>
                <a:close/>
              </a:path>
            </a:pathLst>
          </a:custGeom>
          <a:solidFill>
            <a:srgbClr val="00A79D"/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0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446D-3EC5-A487-67B6-AFE74A9C4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65125"/>
            <a:ext cx="6479308" cy="4355493"/>
          </a:xfrm>
        </p:spPr>
        <p:txBody>
          <a:bodyPr anchor="t" anchorCtr="0">
            <a:normAutofit/>
          </a:bodyPr>
          <a:lstStyle>
            <a:lvl1pPr>
              <a:defRPr sz="4000">
                <a:solidFill>
                  <a:schemeClr val="accent3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A96E9-5766-B813-ED3A-78756E2A6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0" y="4862945"/>
            <a:ext cx="6479307" cy="501535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Quicksan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A034B4-D92B-161B-41A1-3DE14A2F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127750"/>
            <a:ext cx="893063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ACCD77F-6A9E-76FD-8A3A-2FBB9E8A1FB5}"/>
              </a:ext>
            </a:extLst>
          </p:cNvPr>
          <p:cNvSpPr/>
          <p:nvPr userDrawn="1"/>
        </p:nvSpPr>
        <p:spPr>
          <a:xfrm>
            <a:off x="7805550" y="0"/>
            <a:ext cx="4391193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9D62E2"/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44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C7B287D-6B69-02D5-6050-7FEFF483FD0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54500" y="62408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DCDDA5-3A8E-2128-C19E-103FF1AA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146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4673720-C835-BE5C-5C80-3FD8DB241F01}"/>
              </a:ext>
            </a:extLst>
          </p:cNvPr>
          <p:cNvSpPr/>
          <p:nvPr userDrawn="1"/>
        </p:nvSpPr>
        <p:spPr>
          <a:xfrm>
            <a:off x="11017319" y="4297582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46D95486-8AE6-9324-FF15-FB06241C299A}"/>
              </a:ext>
            </a:extLst>
          </p:cNvPr>
          <p:cNvSpPr/>
          <p:nvPr userDrawn="1"/>
        </p:nvSpPr>
        <p:spPr>
          <a:xfrm>
            <a:off x="10858176" y="4794163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6EE743A1-10E0-9B86-6AD1-E9B92D62DCE7}"/>
              </a:ext>
            </a:extLst>
          </p:cNvPr>
          <p:cNvSpPr/>
          <p:nvPr userDrawn="1"/>
        </p:nvSpPr>
        <p:spPr>
          <a:xfrm>
            <a:off x="10211952" y="5003948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8D99936-C791-EC50-A678-76F12A1EC831}"/>
              </a:ext>
            </a:extLst>
          </p:cNvPr>
          <p:cNvSpPr/>
          <p:nvPr userDrawn="1"/>
        </p:nvSpPr>
        <p:spPr>
          <a:xfrm>
            <a:off x="9239151" y="4572895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3A7B13D2-0D85-68C1-7844-658E315F6177}"/>
              </a:ext>
            </a:extLst>
          </p:cNvPr>
          <p:cNvSpPr/>
          <p:nvPr userDrawn="1"/>
        </p:nvSpPr>
        <p:spPr>
          <a:xfrm>
            <a:off x="7173395" y="6277376"/>
            <a:ext cx="814552" cy="814552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01DC0EFC-6C93-BFA0-523B-FE355A921294}"/>
              </a:ext>
            </a:extLst>
          </p:cNvPr>
          <p:cNvSpPr/>
          <p:nvPr userDrawn="1"/>
        </p:nvSpPr>
        <p:spPr>
          <a:xfrm>
            <a:off x="6464955" y="5911803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34D1CC05-DC4E-8B38-D132-6D0E40FCB802}"/>
              </a:ext>
            </a:extLst>
          </p:cNvPr>
          <p:cNvSpPr/>
          <p:nvPr userDrawn="1"/>
        </p:nvSpPr>
        <p:spPr>
          <a:xfrm>
            <a:off x="6826903" y="3913649"/>
            <a:ext cx="2203785" cy="2203785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3439139F-F645-CA8D-5BF1-27B8526442E2}"/>
              </a:ext>
            </a:extLst>
          </p:cNvPr>
          <p:cNvSpPr/>
          <p:nvPr userDrawn="1"/>
        </p:nvSpPr>
        <p:spPr>
          <a:xfrm>
            <a:off x="8852061" y="5677297"/>
            <a:ext cx="1497988" cy="149798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21" y="0"/>
                </a:moveTo>
                <a:lnTo>
                  <a:pt x="206227" y="4051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4"/>
                </a:lnTo>
                <a:lnTo>
                  <a:pt x="59129" y="89439"/>
                </a:lnTo>
                <a:lnTo>
                  <a:pt x="34325" y="124531"/>
                </a:lnTo>
                <a:lnTo>
                  <a:pt x="15728" y="163701"/>
                </a:lnTo>
                <a:lnTo>
                  <a:pt x="4050" y="206239"/>
                </a:lnTo>
                <a:lnTo>
                  <a:pt x="0" y="251434"/>
                </a:lnTo>
                <a:lnTo>
                  <a:pt x="4050" y="296626"/>
                </a:lnTo>
                <a:lnTo>
                  <a:pt x="15728" y="339160"/>
                </a:lnTo>
                <a:lnTo>
                  <a:pt x="34325" y="378328"/>
                </a:lnTo>
                <a:lnTo>
                  <a:pt x="59129" y="413419"/>
                </a:lnTo>
                <a:lnTo>
                  <a:pt x="89431" y="443722"/>
                </a:lnTo>
                <a:lnTo>
                  <a:pt x="124522" y="468528"/>
                </a:lnTo>
                <a:lnTo>
                  <a:pt x="163690" y="487126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6"/>
                </a:lnTo>
                <a:lnTo>
                  <a:pt x="378325" y="468528"/>
                </a:lnTo>
                <a:lnTo>
                  <a:pt x="413417" y="443722"/>
                </a:lnTo>
                <a:lnTo>
                  <a:pt x="443721" y="413419"/>
                </a:lnTo>
                <a:lnTo>
                  <a:pt x="468527" y="378328"/>
                </a:lnTo>
                <a:lnTo>
                  <a:pt x="487125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5" y="163701"/>
                </a:lnTo>
                <a:lnTo>
                  <a:pt x="468527" y="124531"/>
                </a:lnTo>
                <a:lnTo>
                  <a:pt x="443721" y="89439"/>
                </a:lnTo>
                <a:lnTo>
                  <a:pt x="413417" y="59134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1"/>
                </a:lnTo>
                <a:lnTo>
                  <a:pt x="251421" y="0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1C70859E-DCA5-87BD-ACBD-C84DD8CAD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965953D-FE9D-4CC7-8DA0-75C83642EEA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086041" y="431046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5546EC1-A810-BD21-641C-B8D346880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80B015F-1A06-9783-C83F-0B002E38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1" y="28384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823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FC349D-7459-4846-947D-CBE48ADB0FFC}"/>
              </a:ext>
            </a:extLst>
          </p:cNvPr>
          <p:cNvGrpSpPr/>
          <p:nvPr userDrawn="1"/>
        </p:nvGrpSpPr>
        <p:grpSpPr>
          <a:xfrm>
            <a:off x="9597" y="4222076"/>
            <a:ext cx="5495304" cy="2633814"/>
            <a:chOff x="9597" y="4222076"/>
            <a:chExt cx="5495304" cy="2633814"/>
          </a:xfrm>
          <a:solidFill>
            <a:srgbClr val="FFFFFF">
              <a:alpha val="14902"/>
            </a:srgbClr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A1C7CB09-C480-93D4-4E86-80749DC8482D}"/>
                </a:ext>
              </a:extLst>
            </p:cNvPr>
            <p:cNvSpPr/>
            <p:nvPr/>
          </p:nvSpPr>
          <p:spPr>
            <a:xfrm>
              <a:off x="440952" y="436456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3500E5BE-1EAF-781E-4732-256336562279}"/>
                </a:ext>
              </a:extLst>
            </p:cNvPr>
            <p:cNvSpPr/>
            <p:nvPr/>
          </p:nvSpPr>
          <p:spPr>
            <a:xfrm>
              <a:off x="1338685" y="5086553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20">
                  <a:moveTo>
                    <a:pt x="251434" y="0"/>
                  </a:moveTo>
                  <a:lnTo>
                    <a:pt x="206239" y="4051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4"/>
                  </a:lnTo>
                  <a:lnTo>
                    <a:pt x="59134" y="89439"/>
                  </a:lnTo>
                  <a:lnTo>
                    <a:pt x="34328" y="124531"/>
                  </a:lnTo>
                  <a:lnTo>
                    <a:pt x="15730" y="163701"/>
                  </a:lnTo>
                  <a:lnTo>
                    <a:pt x="4051" y="206239"/>
                  </a:lnTo>
                  <a:lnTo>
                    <a:pt x="0" y="251434"/>
                  </a:lnTo>
                  <a:lnTo>
                    <a:pt x="4051" y="296626"/>
                  </a:lnTo>
                  <a:lnTo>
                    <a:pt x="15730" y="339160"/>
                  </a:lnTo>
                  <a:lnTo>
                    <a:pt x="34328" y="378328"/>
                  </a:lnTo>
                  <a:lnTo>
                    <a:pt x="59134" y="413419"/>
                  </a:lnTo>
                  <a:lnTo>
                    <a:pt x="89439" y="443722"/>
                  </a:lnTo>
                  <a:lnTo>
                    <a:pt x="124531" y="468528"/>
                  </a:lnTo>
                  <a:lnTo>
                    <a:pt x="163701" y="487126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6"/>
                  </a:lnTo>
                  <a:lnTo>
                    <a:pt x="378337" y="468528"/>
                  </a:lnTo>
                  <a:lnTo>
                    <a:pt x="413430" y="443722"/>
                  </a:lnTo>
                  <a:lnTo>
                    <a:pt x="443734" y="413419"/>
                  </a:lnTo>
                  <a:lnTo>
                    <a:pt x="468540" y="378328"/>
                  </a:lnTo>
                  <a:lnTo>
                    <a:pt x="487138" y="339160"/>
                  </a:lnTo>
                  <a:lnTo>
                    <a:pt x="498818" y="296626"/>
                  </a:lnTo>
                  <a:lnTo>
                    <a:pt x="502869" y="251434"/>
                  </a:lnTo>
                  <a:lnTo>
                    <a:pt x="498818" y="206239"/>
                  </a:lnTo>
                  <a:lnTo>
                    <a:pt x="487138" y="163701"/>
                  </a:lnTo>
                  <a:lnTo>
                    <a:pt x="468540" y="124531"/>
                  </a:lnTo>
                  <a:lnTo>
                    <a:pt x="443734" y="89439"/>
                  </a:lnTo>
                  <a:lnTo>
                    <a:pt x="413430" y="59134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1"/>
                  </a:lnTo>
                  <a:lnTo>
                    <a:pt x="25143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704A627A-3432-816F-D27C-B13AF7896B4A}"/>
                </a:ext>
              </a:extLst>
            </p:cNvPr>
            <p:cNvSpPr/>
            <p:nvPr/>
          </p:nvSpPr>
          <p:spPr>
            <a:xfrm>
              <a:off x="2992604" y="4222076"/>
              <a:ext cx="2512297" cy="2223236"/>
            </a:xfrm>
            <a:custGeom>
              <a:avLst/>
              <a:gdLst/>
              <a:ahLst/>
              <a:cxnLst/>
              <a:rect l="l" t="t" r="r" b="b"/>
              <a:pathLst>
                <a:path w="2770504" h="2451734">
                  <a:moveTo>
                    <a:pt x="2293239" y="1146619"/>
                  </a:moveTo>
                  <a:lnTo>
                    <a:pt x="2292235" y="1098156"/>
                  </a:lnTo>
                  <a:lnTo>
                    <a:pt x="2289238" y="1050201"/>
                  </a:lnTo>
                  <a:lnTo>
                    <a:pt x="2284298" y="1002792"/>
                  </a:lnTo>
                  <a:lnTo>
                    <a:pt x="2277465" y="955979"/>
                  </a:lnTo>
                  <a:lnTo>
                    <a:pt x="2268753" y="909802"/>
                  </a:lnTo>
                  <a:lnTo>
                    <a:pt x="2258212" y="864298"/>
                  </a:lnTo>
                  <a:lnTo>
                    <a:pt x="2245893" y="819492"/>
                  </a:lnTo>
                  <a:lnTo>
                    <a:pt x="2231834" y="775449"/>
                  </a:lnTo>
                  <a:lnTo>
                    <a:pt x="2216061" y="732205"/>
                  </a:lnTo>
                  <a:lnTo>
                    <a:pt x="2198611" y="689775"/>
                  </a:lnTo>
                  <a:lnTo>
                    <a:pt x="2179548" y="648233"/>
                  </a:lnTo>
                  <a:lnTo>
                    <a:pt x="2158885" y="607593"/>
                  </a:lnTo>
                  <a:lnTo>
                    <a:pt x="2136686" y="567905"/>
                  </a:lnTo>
                  <a:lnTo>
                    <a:pt x="2112975" y="529196"/>
                  </a:lnTo>
                  <a:lnTo>
                    <a:pt x="2087803" y="491528"/>
                  </a:lnTo>
                  <a:lnTo>
                    <a:pt x="2061197" y="454939"/>
                  </a:lnTo>
                  <a:lnTo>
                    <a:pt x="2033193" y="419442"/>
                  </a:lnTo>
                  <a:lnTo>
                    <a:pt x="2003856" y="385102"/>
                  </a:lnTo>
                  <a:lnTo>
                    <a:pt x="1973199" y="351955"/>
                  </a:lnTo>
                  <a:lnTo>
                    <a:pt x="1941283" y="320040"/>
                  </a:lnTo>
                  <a:lnTo>
                    <a:pt x="1908136" y="289382"/>
                  </a:lnTo>
                  <a:lnTo>
                    <a:pt x="1873796" y="260045"/>
                  </a:lnTo>
                  <a:lnTo>
                    <a:pt x="1838299" y="232041"/>
                  </a:lnTo>
                  <a:lnTo>
                    <a:pt x="1801710" y="205435"/>
                  </a:lnTo>
                  <a:lnTo>
                    <a:pt x="1764042" y="180263"/>
                  </a:lnTo>
                  <a:lnTo>
                    <a:pt x="1725333" y="156552"/>
                  </a:lnTo>
                  <a:lnTo>
                    <a:pt x="1685645" y="134353"/>
                  </a:lnTo>
                  <a:lnTo>
                    <a:pt x="1645005" y="113690"/>
                  </a:lnTo>
                  <a:lnTo>
                    <a:pt x="1603463" y="94627"/>
                  </a:lnTo>
                  <a:lnTo>
                    <a:pt x="1561033" y="77177"/>
                  </a:lnTo>
                  <a:lnTo>
                    <a:pt x="1517789" y="61404"/>
                  </a:lnTo>
                  <a:lnTo>
                    <a:pt x="1473746" y="47345"/>
                  </a:lnTo>
                  <a:lnTo>
                    <a:pt x="1428940" y="35026"/>
                  </a:lnTo>
                  <a:lnTo>
                    <a:pt x="1383436" y="24485"/>
                  </a:lnTo>
                  <a:lnTo>
                    <a:pt x="1337259" y="15773"/>
                  </a:lnTo>
                  <a:lnTo>
                    <a:pt x="1290447" y="8940"/>
                  </a:lnTo>
                  <a:lnTo>
                    <a:pt x="1243037" y="4000"/>
                  </a:lnTo>
                  <a:lnTo>
                    <a:pt x="1195082" y="1003"/>
                  </a:lnTo>
                  <a:lnTo>
                    <a:pt x="1146619" y="0"/>
                  </a:lnTo>
                  <a:lnTo>
                    <a:pt x="1098143" y="1003"/>
                  </a:lnTo>
                  <a:lnTo>
                    <a:pt x="1050188" y="4000"/>
                  </a:lnTo>
                  <a:lnTo>
                    <a:pt x="1002792" y="8940"/>
                  </a:lnTo>
                  <a:lnTo>
                    <a:pt x="955979" y="15773"/>
                  </a:lnTo>
                  <a:lnTo>
                    <a:pt x="909802" y="24485"/>
                  </a:lnTo>
                  <a:lnTo>
                    <a:pt x="864285" y="35026"/>
                  </a:lnTo>
                  <a:lnTo>
                    <a:pt x="819492" y="47345"/>
                  </a:lnTo>
                  <a:lnTo>
                    <a:pt x="775449" y="61404"/>
                  </a:lnTo>
                  <a:lnTo>
                    <a:pt x="732193" y="77177"/>
                  </a:lnTo>
                  <a:lnTo>
                    <a:pt x="689775" y="94627"/>
                  </a:lnTo>
                  <a:lnTo>
                    <a:pt x="648220" y="113690"/>
                  </a:lnTo>
                  <a:lnTo>
                    <a:pt x="607580" y="134353"/>
                  </a:lnTo>
                  <a:lnTo>
                    <a:pt x="567893" y="156552"/>
                  </a:lnTo>
                  <a:lnTo>
                    <a:pt x="529196" y="180263"/>
                  </a:lnTo>
                  <a:lnTo>
                    <a:pt x="491528" y="205435"/>
                  </a:lnTo>
                  <a:lnTo>
                    <a:pt x="454926" y="232041"/>
                  </a:lnTo>
                  <a:lnTo>
                    <a:pt x="419442" y="260045"/>
                  </a:lnTo>
                  <a:lnTo>
                    <a:pt x="385102" y="289382"/>
                  </a:lnTo>
                  <a:lnTo>
                    <a:pt x="351955" y="320040"/>
                  </a:lnTo>
                  <a:lnTo>
                    <a:pt x="320027" y="351955"/>
                  </a:lnTo>
                  <a:lnTo>
                    <a:pt x="289382" y="385102"/>
                  </a:lnTo>
                  <a:lnTo>
                    <a:pt x="260032" y="419442"/>
                  </a:lnTo>
                  <a:lnTo>
                    <a:pt x="232041" y="454939"/>
                  </a:lnTo>
                  <a:lnTo>
                    <a:pt x="205435" y="491528"/>
                  </a:lnTo>
                  <a:lnTo>
                    <a:pt x="180251" y="529196"/>
                  </a:lnTo>
                  <a:lnTo>
                    <a:pt x="156540" y="567905"/>
                  </a:lnTo>
                  <a:lnTo>
                    <a:pt x="134340" y="607593"/>
                  </a:lnTo>
                  <a:lnTo>
                    <a:pt x="113690" y="648233"/>
                  </a:lnTo>
                  <a:lnTo>
                    <a:pt x="94615" y="689775"/>
                  </a:lnTo>
                  <a:lnTo>
                    <a:pt x="77177" y="732205"/>
                  </a:lnTo>
                  <a:lnTo>
                    <a:pt x="61404" y="775449"/>
                  </a:lnTo>
                  <a:lnTo>
                    <a:pt x="47332" y="819492"/>
                  </a:lnTo>
                  <a:lnTo>
                    <a:pt x="35013" y="864298"/>
                  </a:lnTo>
                  <a:lnTo>
                    <a:pt x="24485" y="909802"/>
                  </a:lnTo>
                  <a:lnTo>
                    <a:pt x="15773" y="955979"/>
                  </a:lnTo>
                  <a:lnTo>
                    <a:pt x="8928" y="1002792"/>
                  </a:lnTo>
                  <a:lnTo>
                    <a:pt x="4000" y="1050201"/>
                  </a:lnTo>
                  <a:lnTo>
                    <a:pt x="1003" y="1098156"/>
                  </a:lnTo>
                  <a:lnTo>
                    <a:pt x="0" y="1146619"/>
                  </a:lnTo>
                  <a:lnTo>
                    <a:pt x="1003" y="1195095"/>
                  </a:lnTo>
                  <a:lnTo>
                    <a:pt x="4000" y="1243050"/>
                  </a:lnTo>
                  <a:lnTo>
                    <a:pt x="8928" y="1290447"/>
                  </a:lnTo>
                  <a:lnTo>
                    <a:pt x="15773" y="1337259"/>
                  </a:lnTo>
                  <a:lnTo>
                    <a:pt x="24485" y="1383436"/>
                  </a:lnTo>
                  <a:lnTo>
                    <a:pt x="35013" y="1428953"/>
                  </a:lnTo>
                  <a:lnTo>
                    <a:pt x="47332" y="1473746"/>
                  </a:lnTo>
                  <a:lnTo>
                    <a:pt x="61404" y="1517789"/>
                  </a:lnTo>
                  <a:lnTo>
                    <a:pt x="77177" y="1561045"/>
                  </a:lnTo>
                  <a:lnTo>
                    <a:pt x="94615" y="1603463"/>
                  </a:lnTo>
                  <a:lnTo>
                    <a:pt x="113690" y="1645018"/>
                  </a:lnTo>
                  <a:lnTo>
                    <a:pt x="134340" y="1685658"/>
                  </a:lnTo>
                  <a:lnTo>
                    <a:pt x="156540" y="1725345"/>
                  </a:lnTo>
                  <a:lnTo>
                    <a:pt x="180251" y="1764042"/>
                  </a:lnTo>
                  <a:lnTo>
                    <a:pt x="205435" y="1801710"/>
                  </a:lnTo>
                  <a:lnTo>
                    <a:pt x="232041" y="1838312"/>
                  </a:lnTo>
                  <a:lnTo>
                    <a:pt x="260032" y="1873796"/>
                  </a:lnTo>
                  <a:lnTo>
                    <a:pt x="289382" y="1908136"/>
                  </a:lnTo>
                  <a:lnTo>
                    <a:pt x="320027" y="1941283"/>
                  </a:lnTo>
                  <a:lnTo>
                    <a:pt x="351955" y="1973211"/>
                  </a:lnTo>
                  <a:lnTo>
                    <a:pt x="385102" y="2003856"/>
                  </a:lnTo>
                  <a:lnTo>
                    <a:pt x="419442" y="2033206"/>
                  </a:lnTo>
                  <a:lnTo>
                    <a:pt x="454926" y="2061197"/>
                  </a:lnTo>
                  <a:lnTo>
                    <a:pt x="491528" y="2087803"/>
                  </a:lnTo>
                  <a:lnTo>
                    <a:pt x="529196" y="2112988"/>
                  </a:lnTo>
                  <a:lnTo>
                    <a:pt x="567893" y="2136698"/>
                  </a:lnTo>
                  <a:lnTo>
                    <a:pt x="607580" y="2158898"/>
                  </a:lnTo>
                  <a:lnTo>
                    <a:pt x="648220" y="2179548"/>
                  </a:lnTo>
                  <a:lnTo>
                    <a:pt x="689775" y="2198624"/>
                  </a:lnTo>
                  <a:lnTo>
                    <a:pt x="732193" y="2216061"/>
                  </a:lnTo>
                  <a:lnTo>
                    <a:pt x="775449" y="2231834"/>
                  </a:lnTo>
                  <a:lnTo>
                    <a:pt x="819492" y="2245906"/>
                  </a:lnTo>
                  <a:lnTo>
                    <a:pt x="864285" y="2258225"/>
                  </a:lnTo>
                  <a:lnTo>
                    <a:pt x="909802" y="2268753"/>
                  </a:lnTo>
                  <a:lnTo>
                    <a:pt x="955979" y="2277465"/>
                  </a:lnTo>
                  <a:lnTo>
                    <a:pt x="1002792" y="2284311"/>
                  </a:lnTo>
                  <a:lnTo>
                    <a:pt x="1050188" y="2289238"/>
                  </a:lnTo>
                  <a:lnTo>
                    <a:pt x="1098143" y="2292235"/>
                  </a:lnTo>
                  <a:lnTo>
                    <a:pt x="1146619" y="2293239"/>
                  </a:lnTo>
                  <a:lnTo>
                    <a:pt x="1195082" y="2292235"/>
                  </a:lnTo>
                  <a:lnTo>
                    <a:pt x="1243037" y="2289238"/>
                  </a:lnTo>
                  <a:lnTo>
                    <a:pt x="1290447" y="2284311"/>
                  </a:lnTo>
                  <a:lnTo>
                    <a:pt x="1337259" y="2277465"/>
                  </a:lnTo>
                  <a:lnTo>
                    <a:pt x="1383436" y="2268753"/>
                  </a:lnTo>
                  <a:lnTo>
                    <a:pt x="1428940" y="2258225"/>
                  </a:lnTo>
                  <a:lnTo>
                    <a:pt x="1473746" y="2245906"/>
                  </a:lnTo>
                  <a:lnTo>
                    <a:pt x="1517789" y="2231834"/>
                  </a:lnTo>
                  <a:lnTo>
                    <a:pt x="1561033" y="2216061"/>
                  </a:lnTo>
                  <a:lnTo>
                    <a:pt x="1603463" y="2198624"/>
                  </a:lnTo>
                  <a:lnTo>
                    <a:pt x="1645005" y="2179548"/>
                  </a:lnTo>
                  <a:lnTo>
                    <a:pt x="1685645" y="2158898"/>
                  </a:lnTo>
                  <a:lnTo>
                    <a:pt x="1725333" y="2136698"/>
                  </a:lnTo>
                  <a:lnTo>
                    <a:pt x="1764042" y="2112988"/>
                  </a:lnTo>
                  <a:lnTo>
                    <a:pt x="1801710" y="2087803"/>
                  </a:lnTo>
                  <a:lnTo>
                    <a:pt x="1838299" y="2061197"/>
                  </a:lnTo>
                  <a:lnTo>
                    <a:pt x="1873796" y="2033206"/>
                  </a:lnTo>
                  <a:lnTo>
                    <a:pt x="1908136" y="2003856"/>
                  </a:lnTo>
                  <a:lnTo>
                    <a:pt x="1941283" y="1973211"/>
                  </a:lnTo>
                  <a:lnTo>
                    <a:pt x="1973199" y="1941283"/>
                  </a:lnTo>
                  <a:lnTo>
                    <a:pt x="2003856" y="1908136"/>
                  </a:lnTo>
                  <a:lnTo>
                    <a:pt x="2033193" y="1873796"/>
                  </a:lnTo>
                  <a:lnTo>
                    <a:pt x="2061197" y="1838312"/>
                  </a:lnTo>
                  <a:lnTo>
                    <a:pt x="2087803" y="1801710"/>
                  </a:lnTo>
                  <a:lnTo>
                    <a:pt x="2112975" y="1764042"/>
                  </a:lnTo>
                  <a:lnTo>
                    <a:pt x="2136686" y="1725345"/>
                  </a:lnTo>
                  <a:lnTo>
                    <a:pt x="2158885" y="1685658"/>
                  </a:lnTo>
                  <a:lnTo>
                    <a:pt x="2179548" y="1645018"/>
                  </a:lnTo>
                  <a:lnTo>
                    <a:pt x="2198611" y="1603463"/>
                  </a:lnTo>
                  <a:lnTo>
                    <a:pt x="2216061" y="1561045"/>
                  </a:lnTo>
                  <a:lnTo>
                    <a:pt x="2231834" y="1517789"/>
                  </a:lnTo>
                  <a:lnTo>
                    <a:pt x="2245893" y="1473746"/>
                  </a:lnTo>
                  <a:lnTo>
                    <a:pt x="2258212" y="1428953"/>
                  </a:lnTo>
                  <a:lnTo>
                    <a:pt x="2268753" y="1383436"/>
                  </a:lnTo>
                  <a:lnTo>
                    <a:pt x="2277465" y="1337259"/>
                  </a:lnTo>
                  <a:lnTo>
                    <a:pt x="2284298" y="1290447"/>
                  </a:lnTo>
                  <a:lnTo>
                    <a:pt x="2289238" y="1243050"/>
                  </a:lnTo>
                  <a:lnTo>
                    <a:pt x="2292235" y="1195095"/>
                  </a:lnTo>
                  <a:lnTo>
                    <a:pt x="2293239" y="1146619"/>
                  </a:lnTo>
                  <a:close/>
                </a:path>
                <a:path w="2770504" h="2451734">
                  <a:moveTo>
                    <a:pt x="2769895" y="2200008"/>
                  </a:moveTo>
                  <a:lnTo>
                    <a:pt x="2765844" y="2154809"/>
                  </a:lnTo>
                  <a:lnTo>
                    <a:pt x="2754172" y="2112276"/>
                  </a:lnTo>
                  <a:lnTo>
                    <a:pt x="2735580" y="2073109"/>
                  </a:lnTo>
                  <a:lnTo>
                    <a:pt x="2710777" y="2038007"/>
                  </a:lnTo>
                  <a:lnTo>
                    <a:pt x="2680474" y="2007704"/>
                  </a:lnTo>
                  <a:lnTo>
                    <a:pt x="2645384" y="1982901"/>
                  </a:lnTo>
                  <a:lnTo>
                    <a:pt x="2606205" y="1964309"/>
                  </a:lnTo>
                  <a:lnTo>
                    <a:pt x="2563672" y="1952625"/>
                  </a:lnTo>
                  <a:lnTo>
                    <a:pt x="2518473" y="1948573"/>
                  </a:lnTo>
                  <a:lnTo>
                    <a:pt x="2473287" y="1952625"/>
                  </a:lnTo>
                  <a:lnTo>
                    <a:pt x="2430742" y="1964309"/>
                  </a:lnTo>
                  <a:lnTo>
                    <a:pt x="2391575" y="1982901"/>
                  </a:lnTo>
                  <a:lnTo>
                    <a:pt x="2356485" y="2007704"/>
                  </a:lnTo>
                  <a:lnTo>
                    <a:pt x="2326182" y="2038007"/>
                  </a:lnTo>
                  <a:lnTo>
                    <a:pt x="2301367" y="2073109"/>
                  </a:lnTo>
                  <a:lnTo>
                    <a:pt x="2282774" y="2112276"/>
                  </a:lnTo>
                  <a:lnTo>
                    <a:pt x="2271090" y="2154809"/>
                  </a:lnTo>
                  <a:lnTo>
                    <a:pt x="2267039" y="2200008"/>
                  </a:lnTo>
                  <a:lnTo>
                    <a:pt x="2271090" y="2245195"/>
                  </a:lnTo>
                  <a:lnTo>
                    <a:pt x="2282774" y="2287727"/>
                  </a:lnTo>
                  <a:lnTo>
                    <a:pt x="2301367" y="2326906"/>
                  </a:lnTo>
                  <a:lnTo>
                    <a:pt x="2326182" y="2361996"/>
                  </a:lnTo>
                  <a:lnTo>
                    <a:pt x="2356485" y="2392299"/>
                  </a:lnTo>
                  <a:lnTo>
                    <a:pt x="2391575" y="2417102"/>
                  </a:lnTo>
                  <a:lnTo>
                    <a:pt x="2430742" y="2435695"/>
                  </a:lnTo>
                  <a:lnTo>
                    <a:pt x="2473287" y="2447379"/>
                  </a:lnTo>
                  <a:lnTo>
                    <a:pt x="2518473" y="2451430"/>
                  </a:lnTo>
                  <a:lnTo>
                    <a:pt x="2563672" y="2447379"/>
                  </a:lnTo>
                  <a:lnTo>
                    <a:pt x="2606205" y="2435695"/>
                  </a:lnTo>
                  <a:lnTo>
                    <a:pt x="2645384" y="2417102"/>
                  </a:lnTo>
                  <a:lnTo>
                    <a:pt x="2680474" y="2392299"/>
                  </a:lnTo>
                  <a:lnTo>
                    <a:pt x="2710777" y="2361996"/>
                  </a:lnTo>
                  <a:lnTo>
                    <a:pt x="2735580" y="2326906"/>
                  </a:lnTo>
                  <a:lnTo>
                    <a:pt x="2754172" y="2287727"/>
                  </a:lnTo>
                  <a:lnTo>
                    <a:pt x="2765844" y="2245195"/>
                  </a:lnTo>
                  <a:lnTo>
                    <a:pt x="2769895" y="2200008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E3117CA8-C356-BDA9-FD85-2EB03B137EEA}"/>
                </a:ext>
              </a:extLst>
            </p:cNvPr>
            <p:cNvSpPr/>
            <p:nvPr/>
          </p:nvSpPr>
          <p:spPr>
            <a:xfrm>
              <a:off x="9597" y="4925061"/>
              <a:ext cx="1272559" cy="1930720"/>
            </a:xfrm>
            <a:custGeom>
              <a:avLst/>
              <a:gdLst/>
              <a:ahLst/>
              <a:cxnLst/>
              <a:rect l="l" t="t" r="r" b="b"/>
              <a:pathLst>
                <a:path w="1403350" h="2129154">
                  <a:moveTo>
                    <a:pt x="256217" y="0"/>
                  </a:moveTo>
                  <a:lnTo>
                    <a:pt x="207748" y="1005"/>
                  </a:lnTo>
                  <a:lnTo>
                    <a:pt x="159791" y="3997"/>
                  </a:lnTo>
                  <a:lnTo>
                    <a:pt x="112387" y="8933"/>
                  </a:lnTo>
                  <a:lnTo>
                    <a:pt x="65576" y="15776"/>
                  </a:lnTo>
                  <a:lnTo>
                    <a:pt x="19397" y="24484"/>
                  </a:lnTo>
                  <a:lnTo>
                    <a:pt x="0" y="28974"/>
                  </a:lnTo>
                  <a:lnTo>
                    <a:pt x="0" y="2128758"/>
                  </a:lnTo>
                  <a:lnTo>
                    <a:pt x="847885" y="2128758"/>
                  </a:lnTo>
                  <a:lnTo>
                    <a:pt x="873636" y="2112981"/>
                  </a:lnTo>
                  <a:lnTo>
                    <a:pt x="911305" y="2087802"/>
                  </a:lnTo>
                  <a:lnTo>
                    <a:pt x="947904" y="2061196"/>
                  </a:lnTo>
                  <a:lnTo>
                    <a:pt x="983393" y="2033201"/>
                  </a:lnTo>
                  <a:lnTo>
                    <a:pt x="1017732" y="2003858"/>
                  </a:lnTo>
                  <a:lnTo>
                    <a:pt x="1050883" y="1973206"/>
                  </a:lnTo>
                  <a:lnTo>
                    <a:pt x="1082804" y="1941285"/>
                  </a:lnTo>
                  <a:lnTo>
                    <a:pt x="1113456" y="1908135"/>
                  </a:lnTo>
                  <a:lnTo>
                    <a:pt x="1142799" y="1873795"/>
                  </a:lnTo>
                  <a:lnTo>
                    <a:pt x="1170794" y="1838306"/>
                  </a:lnTo>
                  <a:lnTo>
                    <a:pt x="1197400" y="1801707"/>
                  </a:lnTo>
                  <a:lnTo>
                    <a:pt x="1222579" y="1764039"/>
                  </a:lnTo>
                  <a:lnTo>
                    <a:pt x="1246289" y="1725340"/>
                  </a:lnTo>
                  <a:lnTo>
                    <a:pt x="1268492" y="1685650"/>
                  </a:lnTo>
                  <a:lnTo>
                    <a:pt x="1289147" y="1645011"/>
                  </a:lnTo>
                  <a:lnTo>
                    <a:pt x="1308215" y="1603460"/>
                  </a:lnTo>
                  <a:lnTo>
                    <a:pt x="1325656" y="1561039"/>
                  </a:lnTo>
                  <a:lnTo>
                    <a:pt x="1341430" y="1517786"/>
                  </a:lnTo>
                  <a:lnTo>
                    <a:pt x="1355497" y="1473742"/>
                  </a:lnTo>
                  <a:lnTo>
                    <a:pt x="1367818" y="1428947"/>
                  </a:lnTo>
                  <a:lnTo>
                    <a:pt x="1378352" y="1383439"/>
                  </a:lnTo>
                  <a:lnTo>
                    <a:pt x="1387060" y="1337260"/>
                  </a:lnTo>
                  <a:lnTo>
                    <a:pt x="1393903" y="1290448"/>
                  </a:lnTo>
                  <a:lnTo>
                    <a:pt x="1398839" y="1243045"/>
                  </a:lnTo>
                  <a:lnTo>
                    <a:pt x="1401831" y="1195088"/>
                  </a:lnTo>
                  <a:lnTo>
                    <a:pt x="1402836" y="1146619"/>
                  </a:lnTo>
                  <a:lnTo>
                    <a:pt x="1401831" y="1098150"/>
                  </a:lnTo>
                  <a:lnTo>
                    <a:pt x="1398839" y="1050193"/>
                  </a:lnTo>
                  <a:lnTo>
                    <a:pt x="1393903" y="1002790"/>
                  </a:lnTo>
                  <a:lnTo>
                    <a:pt x="1387060" y="955978"/>
                  </a:lnTo>
                  <a:lnTo>
                    <a:pt x="1378352" y="909799"/>
                  </a:lnTo>
                  <a:lnTo>
                    <a:pt x="1367818" y="864291"/>
                  </a:lnTo>
                  <a:lnTo>
                    <a:pt x="1355497" y="819496"/>
                  </a:lnTo>
                  <a:lnTo>
                    <a:pt x="1341430" y="775452"/>
                  </a:lnTo>
                  <a:lnTo>
                    <a:pt x="1325656" y="732199"/>
                  </a:lnTo>
                  <a:lnTo>
                    <a:pt x="1308215" y="689778"/>
                  </a:lnTo>
                  <a:lnTo>
                    <a:pt x="1289147" y="648227"/>
                  </a:lnTo>
                  <a:lnTo>
                    <a:pt x="1268492" y="607588"/>
                  </a:lnTo>
                  <a:lnTo>
                    <a:pt x="1246289" y="567898"/>
                  </a:lnTo>
                  <a:lnTo>
                    <a:pt x="1222579" y="529199"/>
                  </a:lnTo>
                  <a:lnTo>
                    <a:pt x="1197400" y="491531"/>
                  </a:lnTo>
                  <a:lnTo>
                    <a:pt x="1170794" y="454932"/>
                  </a:lnTo>
                  <a:lnTo>
                    <a:pt x="1142799" y="419443"/>
                  </a:lnTo>
                  <a:lnTo>
                    <a:pt x="1113456" y="385103"/>
                  </a:lnTo>
                  <a:lnTo>
                    <a:pt x="1082804" y="351953"/>
                  </a:lnTo>
                  <a:lnTo>
                    <a:pt x="1050883" y="320032"/>
                  </a:lnTo>
                  <a:lnTo>
                    <a:pt x="1017732" y="289380"/>
                  </a:lnTo>
                  <a:lnTo>
                    <a:pt x="983393" y="260037"/>
                  </a:lnTo>
                  <a:lnTo>
                    <a:pt x="947904" y="232042"/>
                  </a:lnTo>
                  <a:lnTo>
                    <a:pt x="911305" y="205436"/>
                  </a:lnTo>
                  <a:lnTo>
                    <a:pt x="873636" y="180257"/>
                  </a:lnTo>
                  <a:lnTo>
                    <a:pt x="834938" y="156547"/>
                  </a:lnTo>
                  <a:lnTo>
                    <a:pt x="795248" y="134344"/>
                  </a:lnTo>
                  <a:lnTo>
                    <a:pt x="754609" y="113689"/>
                  </a:lnTo>
                  <a:lnTo>
                    <a:pt x="713058" y="94621"/>
                  </a:lnTo>
                  <a:lnTo>
                    <a:pt x="670637" y="77180"/>
                  </a:lnTo>
                  <a:lnTo>
                    <a:pt x="627384" y="61406"/>
                  </a:lnTo>
                  <a:lnTo>
                    <a:pt x="583340" y="47339"/>
                  </a:lnTo>
                  <a:lnTo>
                    <a:pt x="538544" y="35018"/>
                  </a:lnTo>
                  <a:lnTo>
                    <a:pt x="493037" y="24484"/>
                  </a:lnTo>
                  <a:lnTo>
                    <a:pt x="446858" y="15776"/>
                  </a:lnTo>
                  <a:lnTo>
                    <a:pt x="400046" y="8933"/>
                  </a:lnTo>
                  <a:lnTo>
                    <a:pt x="352643" y="3997"/>
                  </a:lnTo>
                  <a:lnTo>
                    <a:pt x="304686" y="1005"/>
                  </a:lnTo>
                  <a:lnTo>
                    <a:pt x="256217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1" name="object 8">
              <a:extLst>
                <a:ext uri="{FF2B5EF4-FFF2-40B4-BE49-F238E27FC236}">
                  <a16:creationId xmlns:a16="http://schemas.microsoft.com/office/drawing/2014/main" id="{D63CF557-1D03-CF27-546B-1151257DE682}"/>
                </a:ext>
              </a:extLst>
            </p:cNvPr>
            <p:cNvSpPr/>
            <p:nvPr/>
          </p:nvSpPr>
          <p:spPr>
            <a:xfrm>
              <a:off x="1438442" y="5634837"/>
              <a:ext cx="1580045" cy="1220736"/>
            </a:xfrm>
            <a:custGeom>
              <a:avLst/>
              <a:gdLst/>
              <a:ahLst/>
              <a:cxnLst/>
              <a:rect l="l" t="t" r="r" b="b"/>
              <a:pathLst>
                <a:path w="1742439" h="1346200">
                  <a:moveTo>
                    <a:pt x="871016" y="0"/>
                  </a:moveTo>
                  <a:lnTo>
                    <a:pt x="823226" y="1288"/>
                  </a:lnTo>
                  <a:lnTo>
                    <a:pt x="776109" y="5110"/>
                  </a:lnTo>
                  <a:lnTo>
                    <a:pt x="729733" y="11400"/>
                  </a:lnTo>
                  <a:lnTo>
                    <a:pt x="684162" y="20089"/>
                  </a:lnTo>
                  <a:lnTo>
                    <a:pt x="639465" y="31113"/>
                  </a:lnTo>
                  <a:lnTo>
                    <a:pt x="595707" y="44404"/>
                  </a:lnTo>
                  <a:lnTo>
                    <a:pt x="552955" y="59897"/>
                  </a:lnTo>
                  <a:lnTo>
                    <a:pt x="511275" y="77525"/>
                  </a:lnTo>
                  <a:lnTo>
                    <a:pt x="470733" y="97221"/>
                  </a:lnTo>
                  <a:lnTo>
                    <a:pt x="431397" y="118919"/>
                  </a:lnTo>
                  <a:lnTo>
                    <a:pt x="393332" y="142552"/>
                  </a:lnTo>
                  <a:lnTo>
                    <a:pt x="356605" y="168055"/>
                  </a:lnTo>
                  <a:lnTo>
                    <a:pt x="321282" y="195360"/>
                  </a:lnTo>
                  <a:lnTo>
                    <a:pt x="287429" y="224402"/>
                  </a:lnTo>
                  <a:lnTo>
                    <a:pt x="255114" y="255114"/>
                  </a:lnTo>
                  <a:lnTo>
                    <a:pt x="224402" y="287429"/>
                  </a:lnTo>
                  <a:lnTo>
                    <a:pt x="195360" y="321282"/>
                  </a:lnTo>
                  <a:lnTo>
                    <a:pt x="168055" y="356605"/>
                  </a:lnTo>
                  <a:lnTo>
                    <a:pt x="142552" y="393332"/>
                  </a:lnTo>
                  <a:lnTo>
                    <a:pt x="118919" y="431397"/>
                  </a:lnTo>
                  <a:lnTo>
                    <a:pt x="97221" y="470733"/>
                  </a:lnTo>
                  <a:lnTo>
                    <a:pt x="77525" y="511275"/>
                  </a:lnTo>
                  <a:lnTo>
                    <a:pt x="59897" y="552955"/>
                  </a:lnTo>
                  <a:lnTo>
                    <a:pt x="44404" y="595707"/>
                  </a:lnTo>
                  <a:lnTo>
                    <a:pt x="31113" y="639465"/>
                  </a:lnTo>
                  <a:lnTo>
                    <a:pt x="20089" y="684162"/>
                  </a:lnTo>
                  <a:lnTo>
                    <a:pt x="11400" y="729733"/>
                  </a:lnTo>
                  <a:lnTo>
                    <a:pt x="5110" y="776109"/>
                  </a:lnTo>
                  <a:lnTo>
                    <a:pt x="1288" y="823226"/>
                  </a:lnTo>
                  <a:lnTo>
                    <a:pt x="0" y="871016"/>
                  </a:lnTo>
                  <a:lnTo>
                    <a:pt x="1288" y="918807"/>
                  </a:lnTo>
                  <a:lnTo>
                    <a:pt x="5110" y="965923"/>
                  </a:lnTo>
                  <a:lnTo>
                    <a:pt x="11400" y="1012300"/>
                  </a:lnTo>
                  <a:lnTo>
                    <a:pt x="20089" y="1057870"/>
                  </a:lnTo>
                  <a:lnTo>
                    <a:pt x="31113" y="1102568"/>
                  </a:lnTo>
                  <a:lnTo>
                    <a:pt x="44404" y="1146325"/>
                  </a:lnTo>
                  <a:lnTo>
                    <a:pt x="59897" y="1189078"/>
                  </a:lnTo>
                  <a:lnTo>
                    <a:pt x="77525" y="1230758"/>
                  </a:lnTo>
                  <a:lnTo>
                    <a:pt x="97221" y="1271299"/>
                  </a:lnTo>
                  <a:lnTo>
                    <a:pt x="118919" y="1310636"/>
                  </a:lnTo>
                  <a:lnTo>
                    <a:pt x="140895" y="1346032"/>
                  </a:lnTo>
                  <a:lnTo>
                    <a:pt x="1601138" y="1346032"/>
                  </a:lnTo>
                  <a:lnTo>
                    <a:pt x="1623114" y="1310636"/>
                  </a:lnTo>
                  <a:lnTo>
                    <a:pt x="1644812" y="1271299"/>
                  </a:lnTo>
                  <a:lnTo>
                    <a:pt x="1664508" y="1230758"/>
                  </a:lnTo>
                  <a:lnTo>
                    <a:pt x="1682136" y="1189078"/>
                  </a:lnTo>
                  <a:lnTo>
                    <a:pt x="1697628" y="1146325"/>
                  </a:lnTo>
                  <a:lnTo>
                    <a:pt x="1710920" y="1102568"/>
                  </a:lnTo>
                  <a:lnTo>
                    <a:pt x="1721943" y="1057870"/>
                  </a:lnTo>
                  <a:lnTo>
                    <a:pt x="1730633" y="1012300"/>
                  </a:lnTo>
                  <a:lnTo>
                    <a:pt x="1736922" y="965923"/>
                  </a:lnTo>
                  <a:lnTo>
                    <a:pt x="1740744" y="918807"/>
                  </a:lnTo>
                  <a:lnTo>
                    <a:pt x="1742033" y="871016"/>
                  </a:lnTo>
                  <a:lnTo>
                    <a:pt x="1740744" y="823226"/>
                  </a:lnTo>
                  <a:lnTo>
                    <a:pt x="1736922" y="776109"/>
                  </a:lnTo>
                  <a:lnTo>
                    <a:pt x="1730633" y="729733"/>
                  </a:lnTo>
                  <a:lnTo>
                    <a:pt x="1721943" y="684162"/>
                  </a:lnTo>
                  <a:lnTo>
                    <a:pt x="1710920" y="639465"/>
                  </a:lnTo>
                  <a:lnTo>
                    <a:pt x="1697628" y="595707"/>
                  </a:lnTo>
                  <a:lnTo>
                    <a:pt x="1682136" y="552955"/>
                  </a:lnTo>
                  <a:lnTo>
                    <a:pt x="1664508" y="511275"/>
                  </a:lnTo>
                  <a:lnTo>
                    <a:pt x="1644812" y="470733"/>
                  </a:lnTo>
                  <a:lnTo>
                    <a:pt x="1623114" y="431397"/>
                  </a:lnTo>
                  <a:lnTo>
                    <a:pt x="1599480" y="393332"/>
                  </a:lnTo>
                  <a:lnTo>
                    <a:pt x="1573978" y="356605"/>
                  </a:lnTo>
                  <a:lnTo>
                    <a:pt x="1546672" y="321282"/>
                  </a:lnTo>
                  <a:lnTo>
                    <a:pt x="1517630" y="287429"/>
                  </a:lnTo>
                  <a:lnTo>
                    <a:pt x="1486919" y="255114"/>
                  </a:lnTo>
                  <a:lnTo>
                    <a:pt x="1454603" y="224402"/>
                  </a:lnTo>
                  <a:lnTo>
                    <a:pt x="1420751" y="195360"/>
                  </a:lnTo>
                  <a:lnTo>
                    <a:pt x="1385428" y="168055"/>
                  </a:lnTo>
                  <a:lnTo>
                    <a:pt x="1348701" y="142552"/>
                  </a:lnTo>
                  <a:lnTo>
                    <a:pt x="1310636" y="118919"/>
                  </a:lnTo>
                  <a:lnTo>
                    <a:pt x="1271299" y="97221"/>
                  </a:lnTo>
                  <a:lnTo>
                    <a:pt x="1230758" y="77525"/>
                  </a:lnTo>
                  <a:lnTo>
                    <a:pt x="1189078" y="59897"/>
                  </a:lnTo>
                  <a:lnTo>
                    <a:pt x="1146325" y="44404"/>
                  </a:lnTo>
                  <a:lnTo>
                    <a:pt x="1102568" y="31113"/>
                  </a:lnTo>
                  <a:lnTo>
                    <a:pt x="1057870" y="20089"/>
                  </a:lnTo>
                  <a:lnTo>
                    <a:pt x="1012300" y="11400"/>
                  </a:lnTo>
                  <a:lnTo>
                    <a:pt x="965923" y="5110"/>
                  </a:lnTo>
                  <a:lnTo>
                    <a:pt x="918807" y="1288"/>
                  </a:lnTo>
                  <a:lnTo>
                    <a:pt x="87101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2" name="object 9">
              <a:extLst>
                <a:ext uri="{FF2B5EF4-FFF2-40B4-BE49-F238E27FC236}">
                  <a16:creationId xmlns:a16="http://schemas.microsoft.com/office/drawing/2014/main" id="{E6538FF3-DDE2-42CC-7C40-B64B8CC9397A}"/>
                </a:ext>
              </a:extLst>
            </p:cNvPr>
            <p:cNvSpPr/>
            <p:nvPr/>
          </p:nvSpPr>
          <p:spPr>
            <a:xfrm>
              <a:off x="4273152" y="6359534"/>
              <a:ext cx="726683" cy="496356"/>
            </a:xfrm>
            <a:custGeom>
              <a:avLst/>
              <a:gdLst/>
              <a:ahLst/>
              <a:cxnLst/>
              <a:rect l="l" t="t" r="r" b="b"/>
              <a:pathLst>
                <a:path w="801370" h="547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1"/>
                  </a:lnTo>
                  <a:lnTo>
                    <a:pt x="265542" y="23357"/>
                  </a:lnTo>
                  <a:lnTo>
                    <a:pt x="224466" y="40722"/>
                  </a:lnTo>
                  <a:lnTo>
                    <a:pt x="185876" y="62376"/>
                  </a:lnTo>
                  <a:lnTo>
                    <a:pt x="150072" y="88018"/>
                  </a:lnTo>
                  <a:lnTo>
                    <a:pt x="117354" y="117348"/>
                  </a:lnTo>
                  <a:lnTo>
                    <a:pt x="88023" y="150064"/>
                  </a:lnTo>
                  <a:lnTo>
                    <a:pt x="62379" y="185867"/>
                  </a:lnTo>
                  <a:lnTo>
                    <a:pt x="40724" y="224456"/>
                  </a:lnTo>
                  <a:lnTo>
                    <a:pt x="23358" y="265531"/>
                  </a:lnTo>
                  <a:lnTo>
                    <a:pt x="10582" y="308789"/>
                  </a:lnTo>
                  <a:lnTo>
                    <a:pt x="2695" y="353933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28035" y="546851"/>
                  </a:lnTo>
                  <a:lnTo>
                    <a:pt x="773308" y="546851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3"/>
                  </a:lnTo>
                  <a:lnTo>
                    <a:pt x="790762" y="308789"/>
                  </a:lnTo>
                  <a:lnTo>
                    <a:pt x="777985" y="265531"/>
                  </a:lnTo>
                  <a:lnTo>
                    <a:pt x="760619" y="224456"/>
                  </a:lnTo>
                  <a:lnTo>
                    <a:pt x="738964" y="185867"/>
                  </a:lnTo>
                  <a:lnTo>
                    <a:pt x="713321" y="150064"/>
                  </a:lnTo>
                  <a:lnTo>
                    <a:pt x="683990" y="117348"/>
                  </a:lnTo>
                  <a:lnTo>
                    <a:pt x="651272" y="88018"/>
                  </a:lnTo>
                  <a:lnTo>
                    <a:pt x="615467" y="62376"/>
                  </a:lnTo>
                  <a:lnTo>
                    <a:pt x="576877" y="40722"/>
                  </a:lnTo>
                  <a:lnTo>
                    <a:pt x="535802" y="23357"/>
                  </a:lnTo>
                  <a:lnTo>
                    <a:pt x="492542" y="10581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E0B7C2DB-A4D1-95C8-95C5-D97562B895E0}"/>
                </a:ext>
              </a:extLst>
            </p:cNvPr>
            <p:cNvSpPr/>
            <p:nvPr/>
          </p:nvSpPr>
          <p:spPr>
            <a:xfrm>
              <a:off x="1979925" y="4720897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69" h="801370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2"/>
                  </a:lnTo>
                  <a:lnTo>
                    <a:pt x="117354" y="117352"/>
                  </a:lnTo>
                  <a:lnTo>
                    <a:pt x="88023" y="150070"/>
                  </a:lnTo>
                  <a:lnTo>
                    <a:pt x="62379" y="185873"/>
                  </a:lnTo>
                  <a:lnTo>
                    <a:pt x="40724" y="224462"/>
                  </a:lnTo>
                  <a:lnTo>
                    <a:pt x="23358" y="265536"/>
                  </a:lnTo>
                  <a:lnTo>
                    <a:pt x="10582" y="308793"/>
                  </a:lnTo>
                  <a:lnTo>
                    <a:pt x="2695" y="353935"/>
                  </a:lnTo>
                  <a:lnTo>
                    <a:pt x="0" y="400659"/>
                  </a:lnTo>
                  <a:lnTo>
                    <a:pt x="2695" y="447386"/>
                  </a:lnTo>
                  <a:lnTo>
                    <a:pt x="10582" y="492529"/>
                  </a:lnTo>
                  <a:lnTo>
                    <a:pt x="23358" y="535789"/>
                  </a:lnTo>
                  <a:lnTo>
                    <a:pt x="40724" y="576864"/>
                  </a:lnTo>
                  <a:lnTo>
                    <a:pt x="62379" y="615455"/>
                  </a:lnTo>
                  <a:lnTo>
                    <a:pt x="88023" y="651259"/>
                  </a:lnTo>
                  <a:lnTo>
                    <a:pt x="117354" y="683977"/>
                  </a:lnTo>
                  <a:lnTo>
                    <a:pt x="150072" y="713308"/>
                  </a:lnTo>
                  <a:lnTo>
                    <a:pt x="185876" y="738951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1"/>
                  </a:lnTo>
                  <a:lnTo>
                    <a:pt x="651272" y="713308"/>
                  </a:lnTo>
                  <a:lnTo>
                    <a:pt x="683990" y="683977"/>
                  </a:lnTo>
                  <a:lnTo>
                    <a:pt x="713321" y="651259"/>
                  </a:lnTo>
                  <a:lnTo>
                    <a:pt x="738964" y="615455"/>
                  </a:lnTo>
                  <a:lnTo>
                    <a:pt x="760619" y="576864"/>
                  </a:lnTo>
                  <a:lnTo>
                    <a:pt x="777985" y="535789"/>
                  </a:lnTo>
                  <a:lnTo>
                    <a:pt x="790762" y="492529"/>
                  </a:lnTo>
                  <a:lnTo>
                    <a:pt x="798648" y="447386"/>
                  </a:lnTo>
                  <a:lnTo>
                    <a:pt x="801344" y="400659"/>
                  </a:lnTo>
                  <a:lnTo>
                    <a:pt x="798648" y="353935"/>
                  </a:lnTo>
                  <a:lnTo>
                    <a:pt x="790762" y="308793"/>
                  </a:lnTo>
                  <a:lnTo>
                    <a:pt x="777985" y="265536"/>
                  </a:lnTo>
                  <a:lnTo>
                    <a:pt x="760619" y="224462"/>
                  </a:lnTo>
                  <a:lnTo>
                    <a:pt x="738964" y="185873"/>
                  </a:lnTo>
                  <a:lnTo>
                    <a:pt x="713321" y="150070"/>
                  </a:lnTo>
                  <a:lnTo>
                    <a:pt x="683990" y="117352"/>
                  </a:lnTo>
                  <a:lnTo>
                    <a:pt x="651272" y="88022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0C06F99-8172-DCE1-7EFE-FF4F105EC10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37730" y="-624301"/>
            <a:ext cx="8682510" cy="856593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D5A134A-9500-7361-A12A-6B671873C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2A364B-A6CD-5EAF-DE9C-A1C82F55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543559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151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8709D87-BA1C-72DE-952F-21C692F1E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20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9598" y="0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E02B544-A40A-C2C8-B48C-6F244BD0DF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284881" y="-715900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A84FDF-B4A9-904D-3D86-7133D1D60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367280"/>
            <a:ext cx="5360276" cy="36576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8A16EC-8618-0864-AC9B-EAB51A18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1" y="1483360"/>
            <a:ext cx="6492239" cy="75596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1032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7467FD7-B03A-A783-6DAD-BFE1F429ED7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249137" y="-881221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C0E5294-F5B4-77CF-A37F-AB562DD1B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661920"/>
            <a:ext cx="5634596" cy="3078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39FECD-897F-06F3-56D7-FC72D58F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1" y="1615440"/>
            <a:ext cx="5709919" cy="907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618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-121920" y="-4957"/>
            <a:ext cx="1231976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735724" y="6114954"/>
            <a:ext cx="492935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D4B2F3-8059-DBA5-4D44-29894B41DAB0}"/>
              </a:ext>
            </a:extLst>
          </p:cNvPr>
          <p:cNvGrpSpPr/>
          <p:nvPr userDrawn="1"/>
        </p:nvGrpSpPr>
        <p:grpSpPr>
          <a:xfrm>
            <a:off x="-121920" y="-389572"/>
            <a:ext cx="5429576" cy="1714213"/>
            <a:chOff x="9598" y="0"/>
            <a:chExt cx="5429576" cy="1714213"/>
          </a:xfrm>
        </p:grpSpPr>
        <p:sp>
          <p:nvSpPr>
            <p:cNvPr id="4" name="object 3">
              <a:extLst>
                <a:ext uri="{FF2B5EF4-FFF2-40B4-BE49-F238E27FC236}">
                  <a16:creationId xmlns:a16="http://schemas.microsoft.com/office/drawing/2014/main" id="{E252FAA9-4B96-7A6B-6755-5360E5145F52}"/>
                </a:ext>
              </a:extLst>
            </p:cNvPr>
            <p:cNvSpPr/>
            <p:nvPr/>
          </p:nvSpPr>
          <p:spPr>
            <a:xfrm>
              <a:off x="807663" y="1115370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56DD7027-7ED1-92CB-BE49-E54EC1CD9B2F}"/>
                </a:ext>
              </a:extLst>
            </p:cNvPr>
            <p:cNvSpPr/>
            <p:nvPr/>
          </p:nvSpPr>
          <p:spPr>
            <a:xfrm>
              <a:off x="1705395" y="393384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19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7" y="487125"/>
                  </a:lnTo>
                  <a:lnTo>
                    <a:pt x="378337" y="468527"/>
                  </a:lnTo>
                  <a:lnTo>
                    <a:pt x="413430" y="443721"/>
                  </a:lnTo>
                  <a:lnTo>
                    <a:pt x="443734" y="413417"/>
                  </a:lnTo>
                  <a:lnTo>
                    <a:pt x="468540" y="378325"/>
                  </a:lnTo>
                  <a:lnTo>
                    <a:pt x="487138" y="339154"/>
                  </a:lnTo>
                  <a:lnTo>
                    <a:pt x="498818" y="296617"/>
                  </a:lnTo>
                  <a:lnTo>
                    <a:pt x="502869" y="251421"/>
                  </a:lnTo>
                  <a:lnTo>
                    <a:pt x="498818" y="206230"/>
                  </a:lnTo>
                  <a:lnTo>
                    <a:pt x="487138" y="163695"/>
                  </a:lnTo>
                  <a:lnTo>
                    <a:pt x="468540" y="124527"/>
                  </a:lnTo>
                  <a:lnTo>
                    <a:pt x="443734" y="89437"/>
                  </a:lnTo>
                  <a:lnTo>
                    <a:pt x="413430" y="59133"/>
                  </a:lnTo>
                  <a:lnTo>
                    <a:pt x="378337" y="34328"/>
                  </a:lnTo>
                  <a:lnTo>
                    <a:pt x="339167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574E6B3C-9B13-98CF-F82C-2B284F58AF9D}"/>
                </a:ext>
              </a:extLst>
            </p:cNvPr>
            <p:cNvSpPr/>
            <p:nvPr/>
          </p:nvSpPr>
          <p:spPr>
            <a:xfrm>
              <a:off x="3359317" y="1"/>
              <a:ext cx="2079857" cy="1714212"/>
            </a:xfrm>
            <a:custGeom>
              <a:avLst/>
              <a:gdLst/>
              <a:ahLst/>
              <a:cxnLst/>
              <a:rect l="l" t="t" r="r" b="b"/>
              <a:pathLst>
                <a:path w="2293620" h="1890395">
                  <a:moveTo>
                    <a:pt x="2019352" y="0"/>
                  </a:moveTo>
                  <a:lnTo>
                    <a:pt x="273886" y="0"/>
                  </a:lnTo>
                  <a:lnTo>
                    <a:pt x="260037" y="16206"/>
                  </a:lnTo>
                  <a:lnTo>
                    <a:pt x="232042" y="51695"/>
                  </a:lnTo>
                  <a:lnTo>
                    <a:pt x="205436" y="88294"/>
                  </a:lnTo>
                  <a:lnTo>
                    <a:pt x="180257" y="125963"/>
                  </a:lnTo>
                  <a:lnTo>
                    <a:pt x="156547" y="164662"/>
                  </a:lnTo>
                  <a:lnTo>
                    <a:pt x="134344" y="204351"/>
                  </a:lnTo>
                  <a:lnTo>
                    <a:pt x="113689" y="244991"/>
                  </a:lnTo>
                  <a:lnTo>
                    <a:pt x="94621" y="286541"/>
                  </a:lnTo>
                  <a:lnTo>
                    <a:pt x="77180" y="328963"/>
                  </a:lnTo>
                  <a:lnTo>
                    <a:pt x="61406" y="372215"/>
                  </a:lnTo>
                  <a:lnTo>
                    <a:pt x="47339" y="416259"/>
                  </a:lnTo>
                  <a:lnTo>
                    <a:pt x="35018" y="461055"/>
                  </a:lnTo>
                  <a:lnTo>
                    <a:pt x="24484" y="506562"/>
                  </a:lnTo>
                  <a:lnTo>
                    <a:pt x="15776" y="552741"/>
                  </a:lnTo>
                  <a:lnTo>
                    <a:pt x="8933" y="599553"/>
                  </a:lnTo>
                  <a:lnTo>
                    <a:pt x="3997" y="646957"/>
                  </a:lnTo>
                  <a:lnTo>
                    <a:pt x="1005" y="694913"/>
                  </a:lnTo>
                  <a:lnTo>
                    <a:pt x="0" y="743382"/>
                  </a:lnTo>
                  <a:lnTo>
                    <a:pt x="1005" y="791852"/>
                  </a:lnTo>
                  <a:lnTo>
                    <a:pt x="3997" y="839808"/>
                  </a:lnTo>
                  <a:lnTo>
                    <a:pt x="8933" y="887212"/>
                  </a:lnTo>
                  <a:lnTo>
                    <a:pt x="15776" y="934023"/>
                  </a:lnTo>
                  <a:lnTo>
                    <a:pt x="24484" y="980203"/>
                  </a:lnTo>
                  <a:lnTo>
                    <a:pt x="35018" y="1025710"/>
                  </a:lnTo>
                  <a:lnTo>
                    <a:pt x="47339" y="1070505"/>
                  </a:lnTo>
                  <a:lnTo>
                    <a:pt x="61406" y="1114549"/>
                  </a:lnTo>
                  <a:lnTo>
                    <a:pt x="77180" y="1157802"/>
                  </a:lnTo>
                  <a:lnTo>
                    <a:pt x="94621" y="1200224"/>
                  </a:lnTo>
                  <a:lnTo>
                    <a:pt x="113689" y="1241774"/>
                  </a:lnTo>
                  <a:lnTo>
                    <a:pt x="134344" y="1282414"/>
                  </a:lnTo>
                  <a:lnTo>
                    <a:pt x="156547" y="1322103"/>
                  </a:lnTo>
                  <a:lnTo>
                    <a:pt x="180257" y="1360802"/>
                  </a:lnTo>
                  <a:lnTo>
                    <a:pt x="205436" y="1398471"/>
                  </a:lnTo>
                  <a:lnTo>
                    <a:pt x="232042" y="1435069"/>
                  </a:lnTo>
                  <a:lnTo>
                    <a:pt x="260037" y="1470558"/>
                  </a:lnTo>
                  <a:lnTo>
                    <a:pt x="289380" y="1504898"/>
                  </a:lnTo>
                  <a:lnTo>
                    <a:pt x="320032" y="1538048"/>
                  </a:lnTo>
                  <a:lnTo>
                    <a:pt x="351953" y="1569969"/>
                  </a:lnTo>
                  <a:lnTo>
                    <a:pt x="385103" y="1600621"/>
                  </a:lnTo>
                  <a:lnTo>
                    <a:pt x="419443" y="1629964"/>
                  </a:lnTo>
                  <a:lnTo>
                    <a:pt x="454932" y="1657959"/>
                  </a:lnTo>
                  <a:lnTo>
                    <a:pt x="491531" y="1684566"/>
                  </a:lnTo>
                  <a:lnTo>
                    <a:pt x="529199" y="1709744"/>
                  </a:lnTo>
                  <a:lnTo>
                    <a:pt x="567898" y="1733455"/>
                  </a:lnTo>
                  <a:lnTo>
                    <a:pt x="607588" y="1755657"/>
                  </a:lnTo>
                  <a:lnTo>
                    <a:pt x="648227" y="1776313"/>
                  </a:lnTo>
                  <a:lnTo>
                    <a:pt x="689778" y="1795380"/>
                  </a:lnTo>
                  <a:lnTo>
                    <a:pt x="732199" y="1812821"/>
                  </a:lnTo>
                  <a:lnTo>
                    <a:pt x="775452" y="1828595"/>
                  </a:lnTo>
                  <a:lnTo>
                    <a:pt x="819496" y="1842662"/>
                  </a:lnTo>
                  <a:lnTo>
                    <a:pt x="864291" y="1854983"/>
                  </a:lnTo>
                  <a:lnTo>
                    <a:pt x="909799" y="1865517"/>
                  </a:lnTo>
                  <a:lnTo>
                    <a:pt x="955978" y="1874226"/>
                  </a:lnTo>
                  <a:lnTo>
                    <a:pt x="1002790" y="1881068"/>
                  </a:lnTo>
                  <a:lnTo>
                    <a:pt x="1050193" y="1886005"/>
                  </a:lnTo>
                  <a:lnTo>
                    <a:pt x="1098150" y="1888996"/>
                  </a:lnTo>
                  <a:lnTo>
                    <a:pt x="1146619" y="1890002"/>
                  </a:lnTo>
                  <a:lnTo>
                    <a:pt x="1195088" y="1888996"/>
                  </a:lnTo>
                  <a:lnTo>
                    <a:pt x="1243045" y="1886005"/>
                  </a:lnTo>
                  <a:lnTo>
                    <a:pt x="1290448" y="1881068"/>
                  </a:lnTo>
                  <a:lnTo>
                    <a:pt x="1337260" y="1874226"/>
                  </a:lnTo>
                  <a:lnTo>
                    <a:pt x="1383439" y="1865517"/>
                  </a:lnTo>
                  <a:lnTo>
                    <a:pt x="1428947" y="1854983"/>
                  </a:lnTo>
                  <a:lnTo>
                    <a:pt x="1473742" y="1842662"/>
                  </a:lnTo>
                  <a:lnTo>
                    <a:pt x="1517786" y="1828595"/>
                  </a:lnTo>
                  <a:lnTo>
                    <a:pt x="1561039" y="1812821"/>
                  </a:lnTo>
                  <a:lnTo>
                    <a:pt x="1603460" y="1795380"/>
                  </a:lnTo>
                  <a:lnTo>
                    <a:pt x="1645011" y="1776313"/>
                  </a:lnTo>
                  <a:lnTo>
                    <a:pt x="1685650" y="1755657"/>
                  </a:lnTo>
                  <a:lnTo>
                    <a:pt x="1725340" y="1733455"/>
                  </a:lnTo>
                  <a:lnTo>
                    <a:pt x="1764039" y="1709744"/>
                  </a:lnTo>
                  <a:lnTo>
                    <a:pt x="1801707" y="1684566"/>
                  </a:lnTo>
                  <a:lnTo>
                    <a:pt x="1838306" y="1657959"/>
                  </a:lnTo>
                  <a:lnTo>
                    <a:pt x="1873795" y="1629964"/>
                  </a:lnTo>
                  <a:lnTo>
                    <a:pt x="1908135" y="1600621"/>
                  </a:lnTo>
                  <a:lnTo>
                    <a:pt x="1941285" y="1569969"/>
                  </a:lnTo>
                  <a:lnTo>
                    <a:pt x="1973206" y="1538048"/>
                  </a:lnTo>
                  <a:lnTo>
                    <a:pt x="2003858" y="1504898"/>
                  </a:lnTo>
                  <a:lnTo>
                    <a:pt x="2033201" y="1470558"/>
                  </a:lnTo>
                  <a:lnTo>
                    <a:pt x="2061196" y="1435069"/>
                  </a:lnTo>
                  <a:lnTo>
                    <a:pt x="2087802" y="1398471"/>
                  </a:lnTo>
                  <a:lnTo>
                    <a:pt x="2112981" y="1360802"/>
                  </a:lnTo>
                  <a:lnTo>
                    <a:pt x="2136691" y="1322103"/>
                  </a:lnTo>
                  <a:lnTo>
                    <a:pt x="2158894" y="1282414"/>
                  </a:lnTo>
                  <a:lnTo>
                    <a:pt x="2179549" y="1241774"/>
                  </a:lnTo>
                  <a:lnTo>
                    <a:pt x="2198617" y="1200224"/>
                  </a:lnTo>
                  <a:lnTo>
                    <a:pt x="2216058" y="1157802"/>
                  </a:lnTo>
                  <a:lnTo>
                    <a:pt x="2231832" y="1114549"/>
                  </a:lnTo>
                  <a:lnTo>
                    <a:pt x="2245899" y="1070505"/>
                  </a:lnTo>
                  <a:lnTo>
                    <a:pt x="2258220" y="1025710"/>
                  </a:lnTo>
                  <a:lnTo>
                    <a:pt x="2268754" y="980203"/>
                  </a:lnTo>
                  <a:lnTo>
                    <a:pt x="2277462" y="934023"/>
                  </a:lnTo>
                  <a:lnTo>
                    <a:pt x="2284305" y="887212"/>
                  </a:lnTo>
                  <a:lnTo>
                    <a:pt x="2289241" y="839808"/>
                  </a:lnTo>
                  <a:lnTo>
                    <a:pt x="2292233" y="791852"/>
                  </a:lnTo>
                  <a:lnTo>
                    <a:pt x="2293238" y="743382"/>
                  </a:lnTo>
                  <a:lnTo>
                    <a:pt x="2292233" y="694913"/>
                  </a:lnTo>
                  <a:lnTo>
                    <a:pt x="2289241" y="646957"/>
                  </a:lnTo>
                  <a:lnTo>
                    <a:pt x="2284305" y="599553"/>
                  </a:lnTo>
                  <a:lnTo>
                    <a:pt x="2277462" y="552741"/>
                  </a:lnTo>
                  <a:lnTo>
                    <a:pt x="2268754" y="506562"/>
                  </a:lnTo>
                  <a:lnTo>
                    <a:pt x="2258220" y="461055"/>
                  </a:lnTo>
                  <a:lnTo>
                    <a:pt x="2245899" y="416259"/>
                  </a:lnTo>
                  <a:lnTo>
                    <a:pt x="2231832" y="372215"/>
                  </a:lnTo>
                  <a:lnTo>
                    <a:pt x="2216058" y="328963"/>
                  </a:lnTo>
                  <a:lnTo>
                    <a:pt x="2198617" y="286541"/>
                  </a:lnTo>
                  <a:lnTo>
                    <a:pt x="2179549" y="244991"/>
                  </a:lnTo>
                  <a:lnTo>
                    <a:pt x="2158894" y="204351"/>
                  </a:lnTo>
                  <a:lnTo>
                    <a:pt x="2136691" y="164662"/>
                  </a:lnTo>
                  <a:lnTo>
                    <a:pt x="2112981" y="125963"/>
                  </a:lnTo>
                  <a:lnTo>
                    <a:pt x="2087802" y="88294"/>
                  </a:lnTo>
                  <a:lnTo>
                    <a:pt x="2061196" y="51695"/>
                  </a:lnTo>
                  <a:lnTo>
                    <a:pt x="2033201" y="16206"/>
                  </a:lnTo>
                  <a:lnTo>
                    <a:pt x="201935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E9FF9299-C740-B26B-8D45-170AAA2348AC}"/>
                </a:ext>
              </a:extLst>
            </p:cNvPr>
            <p:cNvSpPr/>
            <p:nvPr/>
          </p:nvSpPr>
          <p:spPr>
            <a:xfrm>
              <a:off x="9598" y="0"/>
              <a:ext cx="1638204" cy="1011138"/>
            </a:xfrm>
            <a:custGeom>
              <a:avLst/>
              <a:gdLst/>
              <a:ahLst/>
              <a:cxnLst/>
              <a:rect l="l" t="t" r="r" b="b"/>
              <a:pathLst>
                <a:path w="1806575" h="1115060">
                  <a:moveTo>
                    <a:pt x="1806575" y="0"/>
                  </a:moveTo>
                  <a:lnTo>
                    <a:pt x="0" y="0"/>
                  </a:lnTo>
                  <a:lnTo>
                    <a:pt x="0" y="905315"/>
                  </a:lnTo>
                  <a:lnTo>
                    <a:pt x="43197" y="934512"/>
                  </a:lnTo>
                  <a:lnTo>
                    <a:pt x="81896" y="958223"/>
                  </a:lnTo>
                  <a:lnTo>
                    <a:pt x="121585" y="980426"/>
                  </a:lnTo>
                  <a:lnTo>
                    <a:pt x="162225" y="1001081"/>
                  </a:lnTo>
                  <a:lnTo>
                    <a:pt x="203776" y="1020149"/>
                  </a:lnTo>
                  <a:lnTo>
                    <a:pt x="246197" y="1037590"/>
                  </a:lnTo>
                  <a:lnTo>
                    <a:pt x="289450" y="1053363"/>
                  </a:lnTo>
                  <a:lnTo>
                    <a:pt x="333494" y="1067431"/>
                  </a:lnTo>
                  <a:lnTo>
                    <a:pt x="378289" y="1079751"/>
                  </a:lnTo>
                  <a:lnTo>
                    <a:pt x="423796" y="1090286"/>
                  </a:lnTo>
                  <a:lnTo>
                    <a:pt x="469976" y="1098994"/>
                  </a:lnTo>
                  <a:lnTo>
                    <a:pt x="516787" y="1105836"/>
                  </a:lnTo>
                  <a:lnTo>
                    <a:pt x="564191" y="1110773"/>
                  </a:lnTo>
                  <a:lnTo>
                    <a:pt x="612147" y="1113764"/>
                  </a:lnTo>
                  <a:lnTo>
                    <a:pt x="660617" y="1114770"/>
                  </a:lnTo>
                  <a:lnTo>
                    <a:pt x="709086" y="1113764"/>
                  </a:lnTo>
                  <a:lnTo>
                    <a:pt x="757042" y="1110773"/>
                  </a:lnTo>
                  <a:lnTo>
                    <a:pt x="804446" y="1105836"/>
                  </a:lnTo>
                  <a:lnTo>
                    <a:pt x="851258" y="1098994"/>
                  </a:lnTo>
                  <a:lnTo>
                    <a:pt x="897437" y="1090286"/>
                  </a:lnTo>
                  <a:lnTo>
                    <a:pt x="942944" y="1079751"/>
                  </a:lnTo>
                  <a:lnTo>
                    <a:pt x="987740" y="1067431"/>
                  </a:lnTo>
                  <a:lnTo>
                    <a:pt x="1031784" y="1053363"/>
                  </a:lnTo>
                  <a:lnTo>
                    <a:pt x="1075036" y="1037590"/>
                  </a:lnTo>
                  <a:lnTo>
                    <a:pt x="1117458" y="1020149"/>
                  </a:lnTo>
                  <a:lnTo>
                    <a:pt x="1159008" y="1001081"/>
                  </a:lnTo>
                  <a:lnTo>
                    <a:pt x="1199648" y="980426"/>
                  </a:lnTo>
                  <a:lnTo>
                    <a:pt x="1239337" y="958223"/>
                  </a:lnTo>
                  <a:lnTo>
                    <a:pt x="1278036" y="934512"/>
                  </a:lnTo>
                  <a:lnTo>
                    <a:pt x="1315705" y="909334"/>
                  </a:lnTo>
                  <a:lnTo>
                    <a:pt x="1352304" y="882728"/>
                  </a:lnTo>
                  <a:lnTo>
                    <a:pt x="1387793" y="854733"/>
                  </a:lnTo>
                  <a:lnTo>
                    <a:pt x="1422132" y="825389"/>
                  </a:lnTo>
                  <a:lnTo>
                    <a:pt x="1455282" y="794737"/>
                  </a:lnTo>
                  <a:lnTo>
                    <a:pt x="1487203" y="762816"/>
                  </a:lnTo>
                  <a:lnTo>
                    <a:pt x="1517855" y="729666"/>
                  </a:lnTo>
                  <a:lnTo>
                    <a:pt x="1547199" y="695327"/>
                  </a:lnTo>
                  <a:lnTo>
                    <a:pt x="1575194" y="659838"/>
                  </a:lnTo>
                  <a:lnTo>
                    <a:pt x="1601800" y="623239"/>
                  </a:lnTo>
                  <a:lnTo>
                    <a:pt x="1626978" y="585570"/>
                  </a:lnTo>
                  <a:lnTo>
                    <a:pt x="1650689" y="546871"/>
                  </a:lnTo>
                  <a:lnTo>
                    <a:pt x="1672892" y="507182"/>
                  </a:lnTo>
                  <a:lnTo>
                    <a:pt x="1693547" y="466542"/>
                  </a:lnTo>
                  <a:lnTo>
                    <a:pt x="1712615" y="424992"/>
                  </a:lnTo>
                  <a:lnTo>
                    <a:pt x="1730056" y="382570"/>
                  </a:lnTo>
                  <a:lnTo>
                    <a:pt x="1745829" y="339318"/>
                  </a:lnTo>
                  <a:lnTo>
                    <a:pt x="1759897" y="295274"/>
                  </a:lnTo>
                  <a:lnTo>
                    <a:pt x="1772217" y="250478"/>
                  </a:lnTo>
                  <a:lnTo>
                    <a:pt x="1782752" y="204971"/>
                  </a:lnTo>
                  <a:lnTo>
                    <a:pt x="1791460" y="158792"/>
                  </a:lnTo>
                  <a:lnTo>
                    <a:pt x="1798302" y="111980"/>
                  </a:lnTo>
                  <a:lnTo>
                    <a:pt x="1803239" y="64576"/>
                  </a:lnTo>
                  <a:lnTo>
                    <a:pt x="1806230" y="16620"/>
                  </a:lnTo>
                  <a:lnTo>
                    <a:pt x="1806575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2B962E37-FE51-2FC3-86B1-3D569395D98C}"/>
                </a:ext>
              </a:extLst>
            </p:cNvPr>
            <p:cNvSpPr/>
            <p:nvPr/>
          </p:nvSpPr>
          <p:spPr>
            <a:xfrm>
              <a:off x="1974763" y="1"/>
              <a:ext cx="1240889" cy="301153"/>
            </a:xfrm>
            <a:custGeom>
              <a:avLst/>
              <a:gdLst/>
              <a:ahLst/>
              <a:cxnLst/>
              <a:rect l="l" t="t" r="r" b="b"/>
              <a:pathLst>
                <a:path w="1368425" h="332105">
                  <a:moveTo>
                    <a:pt x="1367940" y="0"/>
                  </a:moveTo>
                  <a:lnTo>
                    <a:pt x="0" y="0"/>
                  </a:lnTo>
                  <a:lnTo>
                    <a:pt x="8314" y="10755"/>
                  </a:lnTo>
                  <a:lnTo>
                    <a:pt x="37356" y="44607"/>
                  </a:lnTo>
                  <a:lnTo>
                    <a:pt x="68067" y="76923"/>
                  </a:lnTo>
                  <a:lnTo>
                    <a:pt x="100383" y="107634"/>
                  </a:lnTo>
                  <a:lnTo>
                    <a:pt x="134235" y="136676"/>
                  </a:lnTo>
                  <a:lnTo>
                    <a:pt x="169558" y="163982"/>
                  </a:lnTo>
                  <a:lnTo>
                    <a:pt x="206285" y="189484"/>
                  </a:lnTo>
                  <a:lnTo>
                    <a:pt x="244350" y="213118"/>
                  </a:lnTo>
                  <a:lnTo>
                    <a:pt x="283687" y="234816"/>
                  </a:lnTo>
                  <a:lnTo>
                    <a:pt x="324228" y="254512"/>
                  </a:lnTo>
                  <a:lnTo>
                    <a:pt x="365908" y="272139"/>
                  </a:lnTo>
                  <a:lnTo>
                    <a:pt x="408661" y="287632"/>
                  </a:lnTo>
                  <a:lnTo>
                    <a:pt x="452418" y="300924"/>
                  </a:lnTo>
                  <a:lnTo>
                    <a:pt x="497116" y="311947"/>
                  </a:lnTo>
                  <a:lnTo>
                    <a:pt x="542686" y="320637"/>
                  </a:lnTo>
                  <a:lnTo>
                    <a:pt x="589063" y="326926"/>
                  </a:lnTo>
                  <a:lnTo>
                    <a:pt x="636179" y="330748"/>
                  </a:lnTo>
                  <a:lnTo>
                    <a:pt x="683970" y="332037"/>
                  </a:lnTo>
                  <a:lnTo>
                    <a:pt x="731760" y="330748"/>
                  </a:lnTo>
                  <a:lnTo>
                    <a:pt x="778877" y="326926"/>
                  </a:lnTo>
                  <a:lnTo>
                    <a:pt x="825253" y="320637"/>
                  </a:lnTo>
                  <a:lnTo>
                    <a:pt x="870824" y="311947"/>
                  </a:lnTo>
                  <a:lnTo>
                    <a:pt x="915521" y="300924"/>
                  </a:lnTo>
                  <a:lnTo>
                    <a:pt x="959279" y="287632"/>
                  </a:lnTo>
                  <a:lnTo>
                    <a:pt x="1002031" y="272139"/>
                  </a:lnTo>
                  <a:lnTo>
                    <a:pt x="1043711" y="254512"/>
                  </a:lnTo>
                  <a:lnTo>
                    <a:pt x="1084253" y="234816"/>
                  </a:lnTo>
                  <a:lnTo>
                    <a:pt x="1123589" y="213118"/>
                  </a:lnTo>
                  <a:lnTo>
                    <a:pt x="1161654" y="189484"/>
                  </a:lnTo>
                  <a:lnTo>
                    <a:pt x="1198381" y="163982"/>
                  </a:lnTo>
                  <a:lnTo>
                    <a:pt x="1233704" y="136676"/>
                  </a:lnTo>
                  <a:lnTo>
                    <a:pt x="1267557" y="107634"/>
                  </a:lnTo>
                  <a:lnTo>
                    <a:pt x="1299872" y="76923"/>
                  </a:lnTo>
                  <a:lnTo>
                    <a:pt x="1330584" y="44607"/>
                  </a:lnTo>
                  <a:lnTo>
                    <a:pt x="1359626" y="10755"/>
                  </a:lnTo>
                  <a:lnTo>
                    <a:pt x="1367940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9B2A4857-919E-A8C5-E6FC-67973FDB4AF1}"/>
                </a:ext>
              </a:extLst>
            </p:cNvPr>
            <p:cNvSpPr/>
            <p:nvPr/>
          </p:nvSpPr>
          <p:spPr>
            <a:xfrm>
              <a:off x="2346635" y="488381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79D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6294C19-5D10-1A71-B204-31C0C2A5477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69931" y="-897413"/>
            <a:ext cx="7293907" cy="71959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4356BD6-1C5C-9AA4-5362-F5FAC5EFE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24" y="2184400"/>
            <a:ext cx="5360276" cy="38404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EAF454-36EC-DCFE-55B7-5195E0BEF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649223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9064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-4957"/>
            <a:ext cx="12197847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38F56F-30C0-B8AE-9A2D-75D458292098}"/>
              </a:ext>
            </a:extLst>
          </p:cNvPr>
          <p:cNvGrpSpPr/>
          <p:nvPr userDrawn="1"/>
        </p:nvGrpSpPr>
        <p:grpSpPr>
          <a:xfrm>
            <a:off x="6109850" y="-1"/>
            <a:ext cx="6097260" cy="1857721"/>
            <a:chOff x="6613002" y="0"/>
            <a:chExt cx="5573326" cy="1698088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17BFCD84-F3D5-2D67-1EF1-6EA656954F92}"/>
                </a:ext>
              </a:extLst>
            </p:cNvPr>
            <p:cNvSpPr/>
            <p:nvPr/>
          </p:nvSpPr>
          <p:spPr>
            <a:xfrm>
              <a:off x="7850787" y="1099048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DC5B7BD2-C012-045B-C0AE-20165117D00C}"/>
                </a:ext>
              </a:extLst>
            </p:cNvPr>
            <p:cNvSpPr/>
            <p:nvPr/>
          </p:nvSpPr>
          <p:spPr>
            <a:xfrm>
              <a:off x="8748519" y="377061"/>
              <a:ext cx="456048" cy="456048"/>
            </a:xfrm>
            <a:custGeom>
              <a:avLst/>
              <a:gdLst/>
              <a:ahLst/>
              <a:cxnLst/>
              <a:rect l="l" t="t" r="r" b="b"/>
              <a:pathLst>
                <a:path w="502920" h="502919">
                  <a:moveTo>
                    <a:pt x="251434" y="0"/>
                  </a:moveTo>
                  <a:lnTo>
                    <a:pt x="206239" y="4050"/>
                  </a:lnTo>
                  <a:lnTo>
                    <a:pt x="163701" y="15730"/>
                  </a:lnTo>
                  <a:lnTo>
                    <a:pt x="124531" y="34328"/>
                  </a:lnTo>
                  <a:lnTo>
                    <a:pt x="89439" y="59133"/>
                  </a:lnTo>
                  <a:lnTo>
                    <a:pt x="59134" y="89437"/>
                  </a:lnTo>
                  <a:lnTo>
                    <a:pt x="34328" y="124527"/>
                  </a:lnTo>
                  <a:lnTo>
                    <a:pt x="15730" y="163695"/>
                  </a:lnTo>
                  <a:lnTo>
                    <a:pt x="4051" y="206230"/>
                  </a:lnTo>
                  <a:lnTo>
                    <a:pt x="0" y="251421"/>
                  </a:lnTo>
                  <a:lnTo>
                    <a:pt x="4051" y="296617"/>
                  </a:lnTo>
                  <a:lnTo>
                    <a:pt x="15730" y="339154"/>
                  </a:lnTo>
                  <a:lnTo>
                    <a:pt x="34328" y="378325"/>
                  </a:lnTo>
                  <a:lnTo>
                    <a:pt x="59134" y="413417"/>
                  </a:lnTo>
                  <a:lnTo>
                    <a:pt x="89439" y="443721"/>
                  </a:lnTo>
                  <a:lnTo>
                    <a:pt x="124531" y="468527"/>
                  </a:lnTo>
                  <a:lnTo>
                    <a:pt x="163701" y="487125"/>
                  </a:lnTo>
                  <a:lnTo>
                    <a:pt x="206239" y="498805"/>
                  </a:lnTo>
                  <a:lnTo>
                    <a:pt x="251434" y="502856"/>
                  </a:lnTo>
                  <a:lnTo>
                    <a:pt x="296629" y="498805"/>
                  </a:lnTo>
                  <a:lnTo>
                    <a:pt x="339165" y="487125"/>
                  </a:lnTo>
                  <a:lnTo>
                    <a:pt x="378334" y="468527"/>
                  </a:lnTo>
                  <a:lnTo>
                    <a:pt x="413424" y="443721"/>
                  </a:lnTo>
                  <a:lnTo>
                    <a:pt x="443726" y="413417"/>
                  </a:lnTo>
                  <a:lnTo>
                    <a:pt x="468531" y="378325"/>
                  </a:lnTo>
                  <a:lnTo>
                    <a:pt x="487127" y="339154"/>
                  </a:lnTo>
                  <a:lnTo>
                    <a:pt x="498805" y="296617"/>
                  </a:lnTo>
                  <a:lnTo>
                    <a:pt x="502856" y="251421"/>
                  </a:lnTo>
                  <a:lnTo>
                    <a:pt x="498805" y="206230"/>
                  </a:lnTo>
                  <a:lnTo>
                    <a:pt x="487127" y="163695"/>
                  </a:lnTo>
                  <a:lnTo>
                    <a:pt x="468531" y="124527"/>
                  </a:lnTo>
                  <a:lnTo>
                    <a:pt x="443726" y="89437"/>
                  </a:lnTo>
                  <a:lnTo>
                    <a:pt x="413424" y="59133"/>
                  </a:lnTo>
                  <a:lnTo>
                    <a:pt x="378334" y="34328"/>
                  </a:lnTo>
                  <a:lnTo>
                    <a:pt x="339165" y="15730"/>
                  </a:lnTo>
                  <a:lnTo>
                    <a:pt x="296629" y="4050"/>
                  </a:lnTo>
                  <a:lnTo>
                    <a:pt x="25143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46C39FBD-DAAB-94DF-35DC-C352F1542076}"/>
                </a:ext>
              </a:extLst>
            </p:cNvPr>
            <p:cNvSpPr/>
            <p:nvPr/>
          </p:nvSpPr>
          <p:spPr>
            <a:xfrm>
              <a:off x="10402442" y="0"/>
              <a:ext cx="1783886" cy="1698088"/>
            </a:xfrm>
            <a:custGeom>
              <a:avLst/>
              <a:gdLst/>
              <a:ahLst/>
              <a:cxnLst/>
              <a:rect l="l" t="t" r="r" b="b"/>
              <a:pathLst>
                <a:path w="1967230" h="1872614">
                  <a:moveTo>
                    <a:pt x="1966964" y="0"/>
                  </a:moveTo>
                  <a:lnTo>
                    <a:pt x="258627" y="0"/>
                  </a:lnTo>
                  <a:lnTo>
                    <a:pt x="232042" y="33701"/>
                  </a:lnTo>
                  <a:lnTo>
                    <a:pt x="205436" y="70300"/>
                  </a:lnTo>
                  <a:lnTo>
                    <a:pt x="180257" y="107969"/>
                  </a:lnTo>
                  <a:lnTo>
                    <a:pt x="156547" y="146667"/>
                  </a:lnTo>
                  <a:lnTo>
                    <a:pt x="134344" y="186357"/>
                  </a:lnTo>
                  <a:lnTo>
                    <a:pt x="113689" y="226996"/>
                  </a:lnTo>
                  <a:lnTo>
                    <a:pt x="94621" y="268547"/>
                  </a:lnTo>
                  <a:lnTo>
                    <a:pt x="77180" y="310968"/>
                  </a:lnTo>
                  <a:lnTo>
                    <a:pt x="61406" y="354221"/>
                  </a:lnTo>
                  <a:lnTo>
                    <a:pt x="47339" y="398265"/>
                  </a:lnTo>
                  <a:lnTo>
                    <a:pt x="35018" y="443061"/>
                  </a:lnTo>
                  <a:lnTo>
                    <a:pt x="24484" y="488568"/>
                  </a:lnTo>
                  <a:lnTo>
                    <a:pt x="15776" y="534747"/>
                  </a:lnTo>
                  <a:lnTo>
                    <a:pt x="8933" y="581559"/>
                  </a:lnTo>
                  <a:lnTo>
                    <a:pt x="3997" y="628963"/>
                  </a:lnTo>
                  <a:lnTo>
                    <a:pt x="1005" y="676919"/>
                  </a:lnTo>
                  <a:lnTo>
                    <a:pt x="0" y="725388"/>
                  </a:lnTo>
                  <a:lnTo>
                    <a:pt x="1005" y="773857"/>
                  </a:lnTo>
                  <a:lnTo>
                    <a:pt x="3997" y="821814"/>
                  </a:lnTo>
                  <a:lnTo>
                    <a:pt x="8933" y="869218"/>
                  </a:lnTo>
                  <a:lnTo>
                    <a:pt x="15776" y="916029"/>
                  </a:lnTo>
                  <a:lnTo>
                    <a:pt x="24484" y="962208"/>
                  </a:lnTo>
                  <a:lnTo>
                    <a:pt x="35018" y="1007716"/>
                  </a:lnTo>
                  <a:lnTo>
                    <a:pt x="47339" y="1052511"/>
                  </a:lnTo>
                  <a:lnTo>
                    <a:pt x="61406" y="1096555"/>
                  </a:lnTo>
                  <a:lnTo>
                    <a:pt x="77180" y="1139808"/>
                  </a:lnTo>
                  <a:lnTo>
                    <a:pt x="94621" y="1182229"/>
                  </a:lnTo>
                  <a:lnTo>
                    <a:pt x="113689" y="1223780"/>
                  </a:lnTo>
                  <a:lnTo>
                    <a:pt x="134344" y="1264420"/>
                  </a:lnTo>
                  <a:lnTo>
                    <a:pt x="156547" y="1304109"/>
                  </a:lnTo>
                  <a:lnTo>
                    <a:pt x="180257" y="1342808"/>
                  </a:lnTo>
                  <a:lnTo>
                    <a:pt x="205436" y="1380476"/>
                  </a:lnTo>
                  <a:lnTo>
                    <a:pt x="232042" y="1417075"/>
                  </a:lnTo>
                  <a:lnTo>
                    <a:pt x="260037" y="1452564"/>
                  </a:lnTo>
                  <a:lnTo>
                    <a:pt x="289380" y="1486904"/>
                  </a:lnTo>
                  <a:lnTo>
                    <a:pt x="320032" y="1520054"/>
                  </a:lnTo>
                  <a:lnTo>
                    <a:pt x="351953" y="1551975"/>
                  </a:lnTo>
                  <a:lnTo>
                    <a:pt x="385103" y="1582627"/>
                  </a:lnTo>
                  <a:lnTo>
                    <a:pt x="419443" y="1611970"/>
                  </a:lnTo>
                  <a:lnTo>
                    <a:pt x="454932" y="1639965"/>
                  </a:lnTo>
                  <a:lnTo>
                    <a:pt x="491531" y="1666572"/>
                  </a:lnTo>
                  <a:lnTo>
                    <a:pt x="529199" y="1691750"/>
                  </a:lnTo>
                  <a:lnTo>
                    <a:pt x="567898" y="1715460"/>
                  </a:lnTo>
                  <a:lnTo>
                    <a:pt x="607588" y="1737663"/>
                  </a:lnTo>
                  <a:lnTo>
                    <a:pt x="648227" y="1758318"/>
                  </a:lnTo>
                  <a:lnTo>
                    <a:pt x="689778" y="1777386"/>
                  </a:lnTo>
                  <a:lnTo>
                    <a:pt x="732199" y="1794827"/>
                  </a:lnTo>
                  <a:lnTo>
                    <a:pt x="775452" y="1810601"/>
                  </a:lnTo>
                  <a:lnTo>
                    <a:pt x="819496" y="1824668"/>
                  </a:lnTo>
                  <a:lnTo>
                    <a:pt x="864291" y="1836989"/>
                  </a:lnTo>
                  <a:lnTo>
                    <a:pt x="909799" y="1847523"/>
                  </a:lnTo>
                  <a:lnTo>
                    <a:pt x="955978" y="1856231"/>
                  </a:lnTo>
                  <a:lnTo>
                    <a:pt x="1002790" y="1863074"/>
                  </a:lnTo>
                  <a:lnTo>
                    <a:pt x="1050193" y="1868011"/>
                  </a:lnTo>
                  <a:lnTo>
                    <a:pt x="1098150" y="1871002"/>
                  </a:lnTo>
                  <a:lnTo>
                    <a:pt x="1146619" y="1872008"/>
                  </a:lnTo>
                  <a:lnTo>
                    <a:pt x="1195088" y="1871002"/>
                  </a:lnTo>
                  <a:lnTo>
                    <a:pt x="1243045" y="1868011"/>
                  </a:lnTo>
                  <a:lnTo>
                    <a:pt x="1290448" y="1863074"/>
                  </a:lnTo>
                  <a:lnTo>
                    <a:pt x="1337260" y="1856231"/>
                  </a:lnTo>
                  <a:lnTo>
                    <a:pt x="1383439" y="1847523"/>
                  </a:lnTo>
                  <a:lnTo>
                    <a:pt x="1428947" y="1836989"/>
                  </a:lnTo>
                  <a:lnTo>
                    <a:pt x="1473742" y="1824668"/>
                  </a:lnTo>
                  <a:lnTo>
                    <a:pt x="1517786" y="1810601"/>
                  </a:lnTo>
                  <a:lnTo>
                    <a:pt x="1561039" y="1794827"/>
                  </a:lnTo>
                  <a:lnTo>
                    <a:pt x="1603460" y="1777386"/>
                  </a:lnTo>
                  <a:lnTo>
                    <a:pt x="1645011" y="1758318"/>
                  </a:lnTo>
                  <a:lnTo>
                    <a:pt x="1685650" y="1737663"/>
                  </a:lnTo>
                  <a:lnTo>
                    <a:pt x="1725340" y="1715460"/>
                  </a:lnTo>
                  <a:lnTo>
                    <a:pt x="1764039" y="1691750"/>
                  </a:lnTo>
                  <a:lnTo>
                    <a:pt x="1801707" y="1666572"/>
                  </a:lnTo>
                  <a:lnTo>
                    <a:pt x="1838306" y="1639965"/>
                  </a:lnTo>
                  <a:lnTo>
                    <a:pt x="1873795" y="1611970"/>
                  </a:lnTo>
                  <a:lnTo>
                    <a:pt x="1908135" y="1582627"/>
                  </a:lnTo>
                  <a:lnTo>
                    <a:pt x="1941285" y="1551975"/>
                  </a:lnTo>
                  <a:lnTo>
                    <a:pt x="1966964" y="1526295"/>
                  </a:lnTo>
                  <a:lnTo>
                    <a:pt x="196696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5658E3DE-4D80-E3F3-9EBE-7C75B09AA30F}"/>
                </a:ext>
              </a:extLst>
            </p:cNvPr>
            <p:cNvSpPr/>
            <p:nvPr/>
          </p:nvSpPr>
          <p:spPr>
            <a:xfrm>
              <a:off x="6613002" y="0"/>
              <a:ext cx="2077554" cy="995015"/>
            </a:xfrm>
            <a:custGeom>
              <a:avLst/>
              <a:gdLst/>
              <a:ahLst/>
              <a:cxnLst/>
              <a:rect l="l" t="t" r="r" b="b"/>
              <a:pathLst>
                <a:path w="2291079" h="1097280">
                  <a:moveTo>
                    <a:pt x="2291054" y="0"/>
                  </a:moveTo>
                  <a:lnTo>
                    <a:pt x="0" y="0"/>
                  </a:lnTo>
                  <a:lnTo>
                    <a:pt x="2904" y="46573"/>
                  </a:lnTo>
                  <a:lnTo>
                    <a:pt x="7841" y="93977"/>
                  </a:lnTo>
                  <a:lnTo>
                    <a:pt x="14684" y="140789"/>
                  </a:lnTo>
                  <a:lnTo>
                    <a:pt x="23392" y="186968"/>
                  </a:lnTo>
                  <a:lnTo>
                    <a:pt x="33926" y="232475"/>
                  </a:lnTo>
                  <a:lnTo>
                    <a:pt x="46247" y="277271"/>
                  </a:lnTo>
                  <a:lnTo>
                    <a:pt x="60314" y="321315"/>
                  </a:lnTo>
                  <a:lnTo>
                    <a:pt x="76088" y="364568"/>
                  </a:lnTo>
                  <a:lnTo>
                    <a:pt x="93529" y="406989"/>
                  </a:lnTo>
                  <a:lnTo>
                    <a:pt x="112597" y="448540"/>
                  </a:lnTo>
                  <a:lnTo>
                    <a:pt x="133252" y="489179"/>
                  </a:lnTo>
                  <a:lnTo>
                    <a:pt x="155455" y="528868"/>
                  </a:lnTo>
                  <a:lnTo>
                    <a:pt x="179165" y="567567"/>
                  </a:lnTo>
                  <a:lnTo>
                    <a:pt x="204343" y="605236"/>
                  </a:lnTo>
                  <a:lnTo>
                    <a:pt x="230950" y="641835"/>
                  </a:lnTo>
                  <a:lnTo>
                    <a:pt x="258945" y="677324"/>
                  </a:lnTo>
                  <a:lnTo>
                    <a:pt x="288288" y="711663"/>
                  </a:lnTo>
                  <a:lnTo>
                    <a:pt x="318940" y="744813"/>
                  </a:lnTo>
                  <a:lnTo>
                    <a:pt x="350861" y="776734"/>
                  </a:lnTo>
                  <a:lnTo>
                    <a:pt x="384011" y="807387"/>
                  </a:lnTo>
                  <a:lnTo>
                    <a:pt x="418351" y="836730"/>
                  </a:lnTo>
                  <a:lnTo>
                    <a:pt x="453840" y="864725"/>
                  </a:lnTo>
                  <a:lnTo>
                    <a:pt x="490439" y="891331"/>
                  </a:lnTo>
                  <a:lnTo>
                    <a:pt x="528107" y="916510"/>
                  </a:lnTo>
                  <a:lnTo>
                    <a:pt x="566806" y="940220"/>
                  </a:lnTo>
                  <a:lnTo>
                    <a:pt x="606495" y="962423"/>
                  </a:lnTo>
                  <a:lnTo>
                    <a:pt x="647135" y="983078"/>
                  </a:lnTo>
                  <a:lnTo>
                    <a:pt x="688686" y="1002146"/>
                  </a:lnTo>
                  <a:lnTo>
                    <a:pt x="731107" y="1019587"/>
                  </a:lnTo>
                  <a:lnTo>
                    <a:pt x="774360" y="1035361"/>
                  </a:lnTo>
                  <a:lnTo>
                    <a:pt x="818404" y="1049428"/>
                  </a:lnTo>
                  <a:lnTo>
                    <a:pt x="863199" y="1061748"/>
                  </a:lnTo>
                  <a:lnTo>
                    <a:pt x="908707" y="1072283"/>
                  </a:lnTo>
                  <a:lnTo>
                    <a:pt x="954886" y="1080991"/>
                  </a:lnTo>
                  <a:lnTo>
                    <a:pt x="1001697" y="1087834"/>
                  </a:lnTo>
                  <a:lnTo>
                    <a:pt x="1049101" y="1092770"/>
                  </a:lnTo>
                  <a:lnTo>
                    <a:pt x="1097058" y="1095761"/>
                  </a:lnTo>
                  <a:lnTo>
                    <a:pt x="1145527" y="1096767"/>
                  </a:lnTo>
                  <a:lnTo>
                    <a:pt x="1193996" y="1095761"/>
                  </a:lnTo>
                  <a:lnTo>
                    <a:pt x="1241952" y="1092770"/>
                  </a:lnTo>
                  <a:lnTo>
                    <a:pt x="1289356" y="1087834"/>
                  </a:lnTo>
                  <a:lnTo>
                    <a:pt x="1336168" y="1080991"/>
                  </a:lnTo>
                  <a:lnTo>
                    <a:pt x="1382347" y="1072283"/>
                  </a:lnTo>
                  <a:lnTo>
                    <a:pt x="1427854" y="1061748"/>
                  </a:lnTo>
                  <a:lnTo>
                    <a:pt x="1472650" y="1049428"/>
                  </a:lnTo>
                  <a:lnTo>
                    <a:pt x="1516694" y="1035361"/>
                  </a:lnTo>
                  <a:lnTo>
                    <a:pt x="1559947" y="1019587"/>
                  </a:lnTo>
                  <a:lnTo>
                    <a:pt x="1602368" y="1002146"/>
                  </a:lnTo>
                  <a:lnTo>
                    <a:pt x="1643919" y="983078"/>
                  </a:lnTo>
                  <a:lnTo>
                    <a:pt x="1684558" y="962423"/>
                  </a:lnTo>
                  <a:lnTo>
                    <a:pt x="1724248" y="940220"/>
                  </a:lnTo>
                  <a:lnTo>
                    <a:pt x="1762946" y="916510"/>
                  </a:lnTo>
                  <a:lnTo>
                    <a:pt x="1800615" y="891331"/>
                  </a:lnTo>
                  <a:lnTo>
                    <a:pt x="1837214" y="864725"/>
                  </a:lnTo>
                  <a:lnTo>
                    <a:pt x="1872703" y="836730"/>
                  </a:lnTo>
                  <a:lnTo>
                    <a:pt x="1907042" y="807387"/>
                  </a:lnTo>
                  <a:lnTo>
                    <a:pt x="1940193" y="776734"/>
                  </a:lnTo>
                  <a:lnTo>
                    <a:pt x="1972114" y="744813"/>
                  </a:lnTo>
                  <a:lnTo>
                    <a:pt x="2002766" y="711663"/>
                  </a:lnTo>
                  <a:lnTo>
                    <a:pt x="2032109" y="677324"/>
                  </a:lnTo>
                  <a:lnTo>
                    <a:pt x="2060104" y="641835"/>
                  </a:lnTo>
                  <a:lnTo>
                    <a:pt x="2086710" y="605236"/>
                  </a:lnTo>
                  <a:lnTo>
                    <a:pt x="2111889" y="567567"/>
                  </a:lnTo>
                  <a:lnTo>
                    <a:pt x="2135599" y="528868"/>
                  </a:lnTo>
                  <a:lnTo>
                    <a:pt x="2157802" y="489179"/>
                  </a:lnTo>
                  <a:lnTo>
                    <a:pt x="2178457" y="448540"/>
                  </a:lnTo>
                  <a:lnTo>
                    <a:pt x="2197525" y="406989"/>
                  </a:lnTo>
                  <a:lnTo>
                    <a:pt x="2214966" y="364568"/>
                  </a:lnTo>
                  <a:lnTo>
                    <a:pt x="2230740" y="321315"/>
                  </a:lnTo>
                  <a:lnTo>
                    <a:pt x="2244807" y="277271"/>
                  </a:lnTo>
                  <a:lnTo>
                    <a:pt x="2257128" y="232475"/>
                  </a:lnTo>
                  <a:lnTo>
                    <a:pt x="2267662" y="186968"/>
                  </a:lnTo>
                  <a:lnTo>
                    <a:pt x="2276370" y="140789"/>
                  </a:lnTo>
                  <a:lnTo>
                    <a:pt x="2283213" y="93977"/>
                  </a:lnTo>
                  <a:lnTo>
                    <a:pt x="2288149" y="46573"/>
                  </a:lnTo>
                  <a:lnTo>
                    <a:pt x="2291054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91B4FBF-72FE-5A76-77F5-9B370934F24C}"/>
                </a:ext>
              </a:extLst>
            </p:cNvPr>
            <p:cNvSpPr/>
            <p:nvPr/>
          </p:nvSpPr>
          <p:spPr>
            <a:xfrm>
              <a:off x="9031060" y="1"/>
              <a:ext cx="1214402" cy="285030"/>
            </a:xfrm>
            <a:custGeom>
              <a:avLst/>
              <a:gdLst/>
              <a:ahLst/>
              <a:cxnLst/>
              <a:rect l="l" t="t" r="r" b="b"/>
              <a:pathLst>
                <a:path w="1339215" h="314325">
                  <a:moveTo>
                    <a:pt x="1338888" y="0"/>
                  </a:moveTo>
                  <a:lnTo>
                    <a:pt x="0" y="0"/>
                  </a:lnTo>
                  <a:lnTo>
                    <a:pt x="22830" y="26611"/>
                  </a:lnTo>
                  <a:lnTo>
                    <a:pt x="53542" y="58927"/>
                  </a:lnTo>
                  <a:lnTo>
                    <a:pt x="85857" y="89639"/>
                  </a:lnTo>
                  <a:lnTo>
                    <a:pt x="119709" y="118680"/>
                  </a:lnTo>
                  <a:lnTo>
                    <a:pt x="155032" y="145986"/>
                  </a:lnTo>
                  <a:lnTo>
                    <a:pt x="191759" y="171489"/>
                  </a:lnTo>
                  <a:lnTo>
                    <a:pt x="229825" y="195122"/>
                  </a:lnTo>
                  <a:lnTo>
                    <a:pt x="269161" y="216820"/>
                  </a:lnTo>
                  <a:lnTo>
                    <a:pt x="309703" y="236516"/>
                  </a:lnTo>
                  <a:lnTo>
                    <a:pt x="351383" y="254144"/>
                  </a:lnTo>
                  <a:lnTo>
                    <a:pt x="394135" y="269636"/>
                  </a:lnTo>
                  <a:lnTo>
                    <a:pt x="437893" y="282928"/>
                  </a:lnTo>
                  <a:lnTo>
                    <a:pt x="482590" y="293951"/>
                  </a:lnTo>
                  <a:lnTo>
                    <a:pt x="528160" y="302641"/>
                  </a:lnTo>
                  <a:lnTo>
                    <a:pt x="574537" y="308930"/>
                  </a:lnTo>
                  <a:lnTo>
                    <a:pt x="621654" y="312752"/>
                  </a:lnTo>
                  <a:lnTo>
                    <a:pt x="669444" y="314041"/>
                  </a:lnTo>
                  <a:lnTo>
                    <a:pt x="717234" y="312752"/>
                  </a:lnTo>
                  <a:lnTo>
                    <a:pt x="764351" y="308930"/>
                  </a:lnTo>
                  <a:lnTo>
                    <a:pt x="810728" y="302641"/>
                  </a:lnTo>
                  <a:lnTo>
                    <a:pt x="856298" y="293951"/>
                  </a:lnTo>
                  <a:lnTo>
                    <a:pt x="900995" y="282928"/>
                  </a:lnTo>
                  <a:lnTo>
                    <a:pt x="944753" y="269636"/>
                  </a:lnTo>
                  <a:lnTo>
                    <a:pt x="987505" y="254144"/>
                  </a:lnTo>
                  <a:lnTo>
                    <a:pt x="1029185" y="236516"/>
                  </a:lnTo>
                  <a:lnTo>
                    <a:pt x="1069727" y="216820"/>
                  </a:lnTo>
                  <a:lnTo>
                    <a:pt x="1109063" y="195122"/>
                  </a:lnTo>
                  <a:lnTo>
                    <a:pt x="1147129" y="171489"/>
                  </a:lnTo>
                  <a:lnTo>
                    <a:pt x="1183856" y="145986"/>
                  </a:lnTo>
                  <a:lnTo>
                    <a:pt x="1219179" y="118680"/>
                  </a:lnTo>
                  <a:lnTo>
                    <a:pt x="1253031" y="89639"/>
                  </a:lnTo>
                  <a:lnTo>
                    <a:pt x="1285346" y="58927"/>
                  </a:lnTo>
                  <a:lnTo>
                    <a:pt x="1316058" y="26611"/>
                  </a:lnTo>
                  <a:lnTo>
                    <a:pt x="1338888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151A684-DA1D-804F-5426-4B4A7A6B4C86}"/>
                </a:ext>
              </a:extLst>
            </p:cNvPr>
            <p:cNvSpPr/>
            <p:nvPr/>
          </p:nvSpPr>
          <p:spPr>
            <a:xfrm>
              <a:off x="9389760" y="472058"/>
              <a:ext cx="726683" cy="726683"/>
            </a:xfrm>
            <a:custGeom>
              <a:avLst/>
              <a:gdLst/>
              <a:ahLst/>
              <a:cxnLst/>
              <a:rect l="l" t="t" r="r" b="b"/>
              <a:pathLst>
                <a:path w="801370" h="801369">
                  <a:moveTo>
                    <a:pt x="400672" y="0"/>
                  </a:moveTo>
                  <a:lnTo>
                    <a:pt x="353945" y="2695"/>
                  </a:lnTo>
                  <a:lnTo>
                    <a:pt x="308801" y="10582"/>
                  </a:lnTo>
                  <a:lnTo>
                    <a:pt x="265542" y="23358"/>
                  </a:lnTo>
                  <a:lnTo>
                    <a:pt x="224466" y="40724"/>
                  </a:lnTo>
                  <a:lnTo>
                    <a:pt x="185876" y="62379"/>
                  </a:lnTo>
                  <a:lnTo>
                    <a:pt x="150072" y="88023"/>
                  </a:lnTo>
                  <a:lnTo>
                    <a:pt x="117354" y="117354"/>
                  </a:lnTo>
                  <a:lnTo>
                    <a:pt x="88023" y="150072"/>
                  </a:lnTo>
                  <a:lnTo>
                    <a:pt x="62379" y="185876"/>
                  </a:lnTo>
                  <a:lnTo>
                    <a:pt x="40724" y="224466"/>
                  </a:lnTo>
                  <a:lnTo>
                    <a:pt x="23358" y="265542"/>
                  </a:lnTo>
                  <a:lnTo>
                    <a:pt x="10582" y="308801"/>
                  </a:lnTo>
                  <a:lnTo>
                    <a:pt x="2695" y="353945"/>
                  </a:lnTo>
                  <a:lnTo>
                    <a:pt x="0" y="400672"/>
                  </a:lnTo>
                  <a:lnTo>
                    <a:pt x="2695" y="447396"/>
                  </a:lnTo>
                  <a:lnTo>
                    <a:pt x="10582" y="492537"/>
                  </a:lnTo>
                  <a:lnTo>
                    <a:pt x="23358" y="535795"/>
                  </a:lnTo>
                  <a:lnTo>
                    <a:pt x="40724" y="576869"/>
                  </a:lnTo>
                  <a:lnTo>
                    <a:pt x="62379" y="615458"/>
                  </a:lnTo>
                  <a:lnTo>
                    <a:pt x="88023" y="651261"/>
                  </a:lnTo>
                  <a:lnTo>
                    <a:pt x="117354" y="683979"/>
                  </a:lnTo>
                  <a:lnTo>
                    <a:pt x="150072" y="713309"/>
                  </a:lnTo>
                  <a:lnTo>
                    <a:pt x="185876" y="738952"/>
                  </a:lnTo>
                  <a:lnTo>
                    <a:pt x="224466" y="760607"/>
                  </a:lnTo>
                  <a:lnTo>
                    <a:pt x="265542" y="777973"/>
                  </a:lnTo>
                  <a:lnTo>
                    <a:pt x="308801" y="790749"/>
                  </a:lnTo>
                  <a:lnTo>
                    <a:pt x="353945" y="798636"/>
                  </a:lnTo>
                  <a:lnTo>
                    <a:pt x="400672" y="801331"/>
                  </a:lnTo>
                  <a:lnTo>
                    <a:pt x="447399" y="798636"/>
                  </a:lnTo>
                  <a:lnTo>
                    <a:pt x="492542" y="790749"/>
                  </a:lnTo>
                  <a:lnTo>
                    <a:pt x="535802" y="777973"/>
                  </a:lnTo>
                  <a:lnTo>
                    <a:pt x="576877" y="760607"/>
                  </a:lnTo>
                  <a:lnTo>
                    <a:pt x="615467" y="738952"/>
                  </a:lnTo>
                  <a:lnTo>
                    <a:pt x="651272" y="713309"/>
                  </a:lnTo>
                  <a:lnTo>
                    <a:pt x="683990" y="683979"/>
                  </a:lnTo>
                  <a:lnTo>
                    <a:pt x="713321" y="651261"/>
                  </a:lnTo>
                  <a:lnTo>
                    <a:pt x="738964" y="615458"/>
                  </a:lnTo>
                  <a:lnTo>
                    <a:pt x="760619" y="576869"/>
                  </a:lnTo>
                  <a:lnTo>
                    <a:pt x="777985" y="535795"/>
                  </a:lnTo>
                  <a:lnTo>
                    <a:pt x="790762" y="492537"/>
                  </a:lnTo>
                  <a:lnTo>
                    <a:pt x="798648" y="447396"/>
                  </a:lnTo>
                  <a:lnTo>
                    <a:pt x="801344" y="400672"/>
                  </a:lnTo>
                  <a:lnTo>
                    <a:pt x="798648" y="353945"/>
                  </a:lnTo>
                  <a:lnTo>
                    <a:pt x="790762" y="308801"/>
                  </a:lnTo>
                  <a:lnTo>
                    <a:pt x="777985" y="265542"/>
                  </a:lnTo>
                  <a:lnTo>
                    <a:pt x="760619" y="224466"/>
                  </a:lnTo>
                  <a:lnTo>
                    <a:pt x="738964" y="185876"/>
                  </a:lnTo>
                  <a:lnTo>
                    <a:pt x="713321" y="150072"/>
                  </a:lnTo>
                  <a:lnTo>
                    <a:pt x="683990" y="117354"/>
                  </a:lnTo>
                  <a:lnTo>
                    <a:pt x="651272" y="88023"/>
                  </a:lnTo>
                  <a:lnTo>
                    <a:pt x="615467" y="62379"/>
                  </a:lnTo>
                  <a:lnTo>
                    <a:pt x="576877" y="40724"/>
                  </a:lnTo>
                  <a:lnTo>
                    <a:pt x="535802" y="23358"/>
                  </a:lnTo>
                  <a:lnTo>
                    <a:pt x="492542" y="10582"/>
                  </a:lnTo>
                  <a:lnTo>
                    <a:pt x="447399" y="2695"/>
                  </a:lnTo>
                  <a:lnTo>
                    <a:pt x="400672" y="0"/>
                  </a:lnTo>
                  <a:close/>
                </a:path>
              </a:pathLst>
            </a:custGeom>
            <a:solidFill>
              <a:srgbClr val="00AFFF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6A941DA-EEFE-1DF4-35CF-14C8B0F4F25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1635760" y="-683147"/>
            <a:ext cx="7573873" cy="721259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18BAC3E-9C24-5719-CA3D-F7A032371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23724" y="2103120"/>
            <a:ext cx="5634596" cy="363728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59A3552-8D5D-6609-37CC-BB86F389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1" y="771525"/>
            <a:ext cx="5709919" cy="132556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3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5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C5CC3C5B-20F5-EDF1-6350-FE204957F054}"/>
              </a:ext>
            </a:extLst>
          </p:cNvPr>
          <p:cNvSpPr/>
          <p:nvPr/>
        </p:nvSpPr>
        <p:spPr>
          <a:xfrm>
            <a:off x="15163" y="2303"/>
            <a:ext cx="12271379" cy="6908925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226669" y="6831254"/>
                </a:moveTo>
                <a:lnTo>
                  <a:pt x="223977" y="6784530"/>
                </a:lnTo>
                <a:lnTo>
                  <a:pt x="216090" y="6739382"/>
                </a:lnTo>
                <a:lnTo>
                  <a:pt x="203314" y="6696126"/>
                </a:lnTo>
                <a:lnTo>
                  <a:pt x="185940" y="6655054"/>
                </a:lnTo>
                <a:lnTo>
                  <a:pt x="164287" y="6616459"/>
                </a:lnTo>
                <a:lnTo>
                  <a:pt x="138645" y="6580657"/>
                </a:lnTo>
                <a:lnTo>
                  <a:pt x="109308" y="6547929"/>
                </a:lnTo>
                <a:lnTo>
                  <a:pt x="76593" y="6518605"/>
                </a:lnTo>
                <a:lnTo>
                  <a:pt x="40792" y="6492964"/>
                </a:lnTo>
                <a:lnTo>
                  <a:pt x="2197" y="6471310"/>
                </a:lnTo>
                <a:lnTo>
                  <a:pt x="0" y="6470370"/>
                </a:lnTo>
                <a:lnTo>
                  <a:pt x="0" y="7192124"/>
                </a:lnTo>
                <a:lnTo>
                  <a:pt x="40792" y="7169531"/>
                </a:lnTo>
                <a:lnTo>
                  <a:pt x="76593" y="7143890"/>
                </a:lnTo>
                <a:lnTo>
                  <a:pt x="109308" y="7114565"/>
                </a:lnTo>
                <a:lnTo>
                  <a:pt x="138645" y="7081837"/>
                </a:lnTo>
                <a:lnTo>
                  <a:pt x="164287" y="7046036"/>
                </a:lnTo>
                <a:lnTo>
                  <a:pt x="185940" y="7007453"/>
                </a:lnTo>
                <a:lnTo>
                  <a:pt x="203314" y="6966382"/>
                </a:lnTo>
                <a:lnTo>
                  <a:pt x="216090" y="6923125"/>
                </a:lnTo>
                <a:lnTo>
                  <a:pt x="223977" y="6877977"/>
                </a:lnTo>
                <a:lnTo>
                  <a:pt x="226669" y="6831254"/>
                </a:lnTo>
                <a:close/>
              </a:path>
              <a:path w="13428344" h="7560309">
                <a:moveTo>
                  <a:pt x="570217" y="5353024"/>
                </a:moveTo>
                <a:lnTo>
                  <a:pt x="568934" y="5305234"/>
                </a:lnTo>
                <a:lnTo>
                  <a:pt x="565111" y="5258117"/>
                </a:lnTo>
                <a:lnTo>
                  <a:pt x="558812" y="5211737"/>
                </a:lnTo>
                <a:lnTo>
                  <a:pt x="550125" y="5166169"/>
                </a:lnTo>
                <a:lnTo>
                  <a:pt x="539102" y="5121478"/>
                </a:lnTo>
                <a:lnTo>
                  <a:pt x="525818" y="5077714"/>
                </a:lnTo>
                <a:lnTo>
                  <a:pt x="510324" y="5034966"/>
                </a:lnTo>
                <a:lnTo>
                  <a:pt x="492696" y="4993284"/>
                </a:lnTo>
                <a:lnTo>
                  <a:pt x="472998" y="4952746"/>
                </a:lnTo>
                <a:lnTo>
                  <a:pt x="451294" y="4913401"/>
                </a:lnTo>
                <a:lnTo>
                  <a:pt x="427659" y="4875339"/>
                </a:lnTo>
                <a:lnTo>
                  <a:pt x="402158" y="4838611"/>
                </a:lnTo>
                <a:lnTo>
                  <a:pt x="374853" y="4803292"/>
                </a:lnTo>
                <a:lnTo>
                  <a:pt x="345821" y="4769434"/>
                </a:lnTo>
                <a:lnTo>
                  <a:pt x="315099" y="4737125"/>
                </a:lnTo>
                <a:lnTo>
                  <a:pt x="282790" y="4706417"/>
                </a:lnTo>
                <a:lnTo>
                  <a:pt x="248932" y="4677372"/>
                </a:lnTo>
                <a:lnTo>
                  <a:pt x="213614" y="4650067"/>
                </a:lnTo>
                <a:lnTo>
                  <a:pt x="176885" y="4624565"/>
                </a:lnTo>
                <a:lnTo>
                  <a:pt x="138823" y="4600930"/>
                </a:lnTo>
                <a:lnTo>
                  <a:pt x="99479" y="4579226"/>
                </a:lnTo>
                <a:lnTo>
                  <a:pt x="58940" y="4559541"/>
                </a:lnTo>
                <a:lnTo>
                  <a:pt x="17259" y="4541913"/>
                </a:lnTo>
                <a:lnTo>
                  <a:pt x="0" y="4535652"/>
                </a:lnTo>
                <a:lnTo>
                  <a:pt x="0" y="6170409"/>
                </a:lnTo>
                <a:lnTo>
                  <a:pt x="58940" y="6146520"/>
                </a:lnTo>
                <a:lnTo>
                  <a:pt x="99479" y="6126823"/>
                </a:lnTo>
                <a:lnTo>
                  <a:pt x="138823" y="6105118"/>
                </a:lnTo>
                <a:lnTo>
                  <a:pt x="176885" y="6081496"/>
                </a:lnTo>
                <a:lnTo>
                  <a:pt x="213614" y="6055982"/>
                </a:lnTo>
                <a:lnTo>
                  <a:pt x="248932" y="6028677"/>
                </a:lnTo>
                <a:lnTo>
                  <a:pt x="282790" y="5999645"/>
                </a:lnTo>
                <a:lnTo>
                  <a:pt x="315099" y="5968924"/>
                </a:lnTo>
                <a:lnTo>
                  <a:pt x="345821" y="5936615"/>
                </a:lnTo>
                <a:lnTo>
                  <a:pt x="374853" y="5902757"/>
                </a:lnTo>
                <a:lnTo>
                  <a:pt x="402158" y="5867438"/>
                </a:lnTo>
                <a:lnTo>
                  <a:pt x="427659" y="5830709"/>
                </a:lnTo>
                <a:lnTo>
                  <a:pt x="451294" y="5792648"/>
                </a:lnTo>
                <a:lnTo>
                  <a:pt x="472998" y="5753316"/>
                </a:lnTo>
                <a:lnTo>
                  <a:pt x="492696" y="5712765"/>
                </a:lnTo>
                <a:lnTo>
                  <a:pt x="510324" y="5671083"/>
                </a:lnTo>
                <a:lnTo>
                  <a:pt x="525818" y="5628335"/>
                </a:lnTo>
                <a:lnTo>
                  <a:pt x="539102" y="5584583"/>
                </a:lnTo>
                <a:lnTo>
                  <a:pt x="550125" y="5539879"/>
                </a:lnTo>
                <a:lnTo>
                  <a:pt x="558812" y="5494312"/>
                </a:lnTo>
                <a:lnTo>
                  <a:pt x="565111" y="5447931"/>
                </a:lnTo>
                <a:lnTo>
                  <a:pt x="568934" y="5400814"/>
                </a:lnTo>
                <a:lnTo>
                  <a:pt x="570217" y="5353024"/>
                </a:lnTo>
                <a:close/>
              </a:path>
              <a:path w="13428344" h="7560309">
                <a:moveTo>
                  <a:pt x="2835325" y="6635394"/>
                </a:moveTo>
                <a:lnTo>
                  <a:pt x="2834322" y="6586918"/>
                </a:lnTo>
                <a:lnTo>
                  <a:pt x="2831325" y="6538963"/>
                </a:lnTo>
                <a:lnTo>
                  <a:pt x="2826397" y="6491567"/>
                </a:lnTo>
                <a:lnTo>
                  <a:pt x="2819552" y="6444755"/>
                </a:lnTo>
                <a:lnTo>
                  <a:pt x="2810840" y="6398565"/>
                </a:lnTo>
                <a:lnTo>
                  <a:pt x="2800312" y="6353061"/>
                </a:lnTo>
                <a:lnTo>
                  <a:pt x="2787980" y="6308268"/>
                </a:lnTo>
                <a:lnTo>
                  <a:pt x="2773921" y="6264224"/>
                </a:lnTo>
                <a:lnTo>
                  <a:pt x="2758148" y="6220968"/>
                </a:lnTo>
                <a:lnTo>
                  <a:pt x="2740698" y="6178550"/>
                </a:lnTo>
                <a:lnTo>
                  <a:pt x="2721635" y="6136995"/>
                </a:lnTo>
                <a:lnTo>
                  <a:pt x="2700985" y="6096355"/>
                </a:lnTo>
                <a:lnTo>
                  <a:pt x="2678773" y="6056668"/>
                </a:lnTo>
                <a:lnTo>
                  <a:pt x="2655062" y="6017971"/>
                </a:lnTo>
                <a:lnTo>
                  <a:pt x="2629890" y="5980303"/>
                </a:lnTo>
                <a:lnTo>
                  <a:pt x="2603284" y="5943701"/>
                </a:lnTo>
                <a:lnTo>
                  <a:pt x="2575293" y="5908218"/>
                </a:lnTo>
                <a:lnTo>
                  <a:pt x="2545943" y="5873877"/>
                </a:lnTo>
                <a:lnTo>
                  <a:pt x="2515298" y="5840730"/>
                </a:lnTo>
                <a:lnTo>
                  <a:pt x="2483370" y="5808802"/>
                </a:lnTo>
                <a:lnTo>
                  <a:pt x="2450223" y="5778157"/>
                </a:lnTo>
                <a:lnTo>
                  <a:pt x="2415883" y="5748807"/>
                </a:lnTo>
                <a:lnTo>
                  <a:pt x="2380399" y="5720816"/>
                </a:lnTo>
                <a:lnTo>
                  <a:pt x="2343797" y="5694210"/>
                </a:lnTo>
                <a:lnTo>
                  <a:pt x="2306129" y="5669026"/>
                </a:lnTo>
                <a:lnTo>
                  <a:pt x="2267432" y="5645315"/>
                </a:lnTo>
                <a:lnTo>
                  <a:pt x="2227732" y="5623115"/>
                </a:lnTo>
                <a:lnTo>
                  <a:pt x="2187092" y="5602465"/>
                </a:lnTo>
                <a:lnTo>
                  <a:pt x="2145550" y="5583390"/>
                </a:lnTo>
                <a:lnTo>
                  <a:pt x="2103120" y="5565953"/>
                </a:lnTo>
                <a:lnTo>
                  <a:pt x="2059876" y="5550179"/>
                </a:lnTo>
                <a:lnTo>
                  <a:pt x="2015832" y="5536108"/>
                </a:lnTo>
                <a:lnTo>
                  <a:pt x="1971040" y="5523789"/>
                </a:lnTo>
                <a:lnTo>
                  <a:pt x="1925523" y="5513260"/>
                </a:lnTo>
                <a:lnTo>
                  <a:pt x="1879346" y="5504548"/>
                </a:lnTo>
                <a:lnTo>
                  <a:pt x="1832533" y="5497703"/>
                </a:lnTo>
                <a:lnTo>
                  <a:pt x="1785137" y="5492762"/>
                </a:lnTo>
                <a:lnTo>
                  <a:pt x="1737169" y="5489778"/>
                </a:lnTo>
                <a:lnTo>
                  <a:pt x="1688706" y="5488775"/>
                </a:lnTo>
                <a:lnTo>
                  <a:pt x="1640243" y="5489778"/>
                </a:lnTo>
                <a:lnTo>
                  <a:pt x="1592275" y="5492762"/>
                </a:lnTo>
                <a:lnTo>
                  <a:pt x="1544878" y="5497703"/>
                </a:lnTo>
                <a:lnTo>
                  <a:pt x="1498066" y="5504548"/>
                </a:lnTo>
                <a:lnTo>
                  <a:pt x="1451889" y="5513260"/>
                </a:lnTo>
                <a:lnTo>
                  <a:pt x="1406372" y="5523789"/>
                </a:lnTo>
                <a:lnTo>
                  <a:pt x="1361579" y="5536108"/>
                </a:lnTo>
                <a:lnTo>
                  <a:pt x="1317536" y="5550179"/>
                </a:lnTo>
                <a:lnTo>
                  <a:pt x="1274292" y="5565953"/>
                </a:lnTo>
                <a:lnTo>
                  <a:pt x="1231861" y="5583390"/>
                </a:lnTo>
                <a:lnTo>
                  <a:pt x="1190320" y="5602465"/>
                </a:lnTo>
                <a:lnTo>
                  <a:pt x="1149680" y="5623115"/>
                </a:lnTo>
                <a:lnTo>
                  <a:pt x="1109980" y="5645315"/>
                </a:lnTo>
                <a:lnTo>
                  <a:pt x="1071283" y="5669026"/>
                </a:lnTo>
                <a:lnTo>
                  <a:pt x="1033614" y="5694210"/>
                </a:lnTo>
                <a:lnTo>
                  <a:pt x="997013" y="5720816"/>
                </a:lnTo>
                <a:lnTo>
                  <a:pt x="961529" y="5748807"/>
                </a:lnTo>
                <a:lnTo>
                  <a:pt x="927188" y="5778157"/>
                </a:lnTo>
                <a:lnTo>
                  <a:pt x="894041" y="5808802"/>
                </a:lnTo>
                <a:lnTo>
                  <a:pt x="862114" y="5840730"/>
                </a:lnTo>
                <a:lnTo>
                  <a:pt x="831469" y="5873877"/>
                </a:lnTo>
                <a:lnTo>
                  <a:pt x="802119" y="5908218"/>
                </a:lnTo>
                <a:lnTo>
                  <a:pt x="774128" y="5943701"/>
                </a:lnTo>
                <a:lnTo>
                  <a:pt x="747522" y="5980303"/>
                </a:lnTo>
                <a:lnTo>
                  <a:pt x="722350" y="6017971"/>
                </a:lnTo>
                <a:lnTo>
                  <a:pt x="698639" y="6056668"/>
                </a:lnTo>
                <a:lnTo>
                  <a:pt x="676427" y="6096355"/>
                </a:lnTo>
                <a:lnTo>
                  <a:pt x="655777" y="6136995"/>
                </a:lnTo>
                <a:lnTo>
                  <a:pt x="636714" y="6178550"/>
                </a:lnTo>
                <a:lnTo>
                  <a:pt x="619264" y="6220968"/>
                </a:lnTo>
                <a:lnTo>
                  <a:pt x="603491" y="6264224"/>
                </a:lnTo>
                <a:lnTo>
                  <a:pt x="589432" y="6308268"/>
                </a:lnTo>
                <a:lnTo>
                  <a:pt x="577100" y="6353061"/>
                </a:lnTo>
                <a:lnTo>
                  <a:pt x="566572" y="6398565"/>
                </a:lnTo>
                <a:lnTo>
                  <a:pt x="557860" y="6444755"/>
                </a:lnTo>
                <a:lnTo>
                  <a:pt x="551014" y="6491567"/>
                </a:lnTo>
                <a:lnTo>
                  <a:pt x="546087" y="6538963"/>
                </a:lnTo>
                <a:lnTo>
                  <a:pt x="543090" y="6586918"/>
                </a:lnTo>
                <a:lnTo>
                  <a:pt x="542086" y="6635394"/>
                </a:lnTo>
                <a:lnTo>
                  <a:pt x="543090" y="6683857"/>
                </a:lnTo>
                <a:lnTo>
                  <a:pt x="546087" y="6731813"/>
                </a:lnTo>
                <a:lnTo>
                  <a:pt x="551014" y="6779222"/>
                </a:lnTo>
                <a:lnTo>
                  <a:pt x="557860" y="6826034"/>
                </a:lnTo>
                <a:lnTo>
                  <a:pt x="566572" y="6872211"/>
                </a:lnTo>
                <a:lnTo>
                  <a:pt x="577100" y="6917715"/>
                </a:lnTo>
                <a:lnTo>
                  <a:pt x="589432" y="6962508"/>
                </a:lnTo>
                <a:lnTo>
                  <a:pt x="603491" y="7006552"/>
                </a:lnTo>
                <a:lnTo>
                  <a:pt x="619264" y="7049808"/>
                </a:lnTo>
                <a:lnTo>
                  <a:pt x="636714" y="7092226"/>
                </a:lnTo>
                <a:lnTo>
                  <a:pt x="655777" y="7133780"/>
                </a:lnTo>
                <a:lnTo>
                  <a:pt x="676427" y="7174420"/>
                </a:lnTo>
                <a:lnTo>
                  <a:pt x="698639" y="7214108"/>
                </a:lnTo>
                <a:lnTo>
                  <a:pt x="722350" y="7252805"/>
                </a:lnTo>
                <a:lnTo>
                  <a:pt x="747522" y="7290473"/>
                </a:lnTo>
                <a:lnTo>
                  <a:pt x="774128" y="7327074"/>
                </a:lnTo>
                <a:lnTo>
                  <a:pt x="802119" y="7362571"/>
                </a:lnTo>
                <a:lnTo>
                  <a:pt x="831469" y="7396912"/>
                </a:lnTo>
                <a:lnTo>
                  <a:pt x="862114" y="7430059"/>
                </a:lnTo>
                <a:lnTo>
                  <a:pt x="894041" y="7461974"/>
                </a:lnTo>
                <a:lnTo>
                  <a:pt x="927188" y="7492632"/>
                </a:lnTo>
                <a:lnTo>
                  <a:pt x="961529" y="7521969"/>
                </a:lnTo>
                <a:lnTo>
                  <a:pt x="997013" y="7549972"/>
                </a:lnTo>
                <a:lnTo>
                  <a:pt x="1010831" y="7560005"/>
                </a:lnTo>
                <a:lnTo>
                  <a:pt x="2366581" y="7560005"/>
                </a:lnTo>
                <a:lnTo>
                  <a:pt x="2415883" y="7521969"/>
                </a:lnTo>
                <a:lnTo>
                  <a:pt x="2450223" y="7492632"/>
                </a:lnTo>
                <a:lnTo>
                  <a:pt x="2483370" y="7461974"/>
                </a:lnTo>
                <a:lnTo>
                  <a:pt x="2515298" y="7430059"/>
                </a:lnTo>
                <a:lnTo>
                  <a:pt x="2545943" y="7396912"/>
                </a:lnTo>
                <a:lnTo>
                  <a:pt x="2575293" y="7362571"/>
                </a:lnTo>
                <a:lnTo>
                  <a:pt x="2603284" y="7327074"/>
                </a:lnTo>
                <a:lnTo>
                  <a:pt x="2629890" y="7290473"/>
                </a:lnTo>
                <a:lnTo>
                  <a:pt x="2655062" y="7252805"/>
                </a:lnTo>
                <a:lnTo>
                  <a:pt x="2678773" y="7214108"/>
                </a:lnTo>
                <a:lnTo>
                  <a:pt x="2700985" y="7174420"/>
                </a:lnTo>
                <a:lnTo>
                  <a:pt x="2721635" y="7133780"/>
                </a:lnTo>
                <a:lnTo>
                  <a:pt x="2740698" y="7092226"/>
                </a:lnTo>
                <a:lnTo>
                  <a:pt x="2758148" y="7049808"/>
                </a:lnTo>
                <a:lnTo>
                  <a:pt x="2773921" y="7006552"/>
                </a:lnTo>
                <a:lnTo>
                  <a:pt x="2787980" y="6962508"/>
                </a:lnTo>
                <a:lnTo>
                  <a:pt x="2800312" y="6917715"/>
                </a:lnTo>
                <a:lnTo>
                  <a:pt x="2810840" y="6872211"/>
                </a:lnTo>
                <a:lnTo>
                  <a:pt x="2819552" y="6826034"/>
                </a:lnTo>
                <a:lnTo>
                  <a:pt x="2826397" y="6779222"/>
                </a:lnTo>
                <a:lnTo>
                  <a:pt x="2831325" y="6731813"/>
                </a:lnTo>
                <a:lnTo>
                  <a:pt x="2834322" y="6683857"/>
                </a:lnTo>
                <a:lnTo>
                  <a:pt x="2835325" y="6635394"/>
                </a:lnTo>
                <a:close/>
              </a:path>
              <a:path w="13428344" h="7560309">
                <a:moveTo>
                  <a:pt x="2872587" y="5132197"/>
                </a:moveTo>
                <a:lnTo>
                  <a:pt x="2869895" y="5085473"/>
                </a:lnTo>
                <a:lnTo>
                  <a:pt x="2862008" y="5040338"/>
                </a:lnTo>
                <a:lnTo>
                  <a:pt x="2849232" y="4997069"/>
                </a:lnTo>
                <a:lnTo>
                  <a:pt x="2831858" y="4955997"/>
                </a:lnTo>
                <a:lnTo>
                  <a:pt x="2810205" y="4917402"/>
                </a:lnTo>
                <a:lnTo>
                  <a:pt x="2784564" y="4881600"/>
                </a:lnTo>
                <a:lnTo>
                  <a:pt x="2755239" y="4848885"/>
                </a:lnTo>
                <a:lnTo>
                  <a:pt x="2722511" y="4819548"/>
                </a:lnTo>
                <a:lnTo>
                  <a:pt x="2686710" y="4793907"/>
                </a:lnTo>
                <a:lnTo>
                  <a:pt x="2648115" y="4772253"/>
                </a:lnTo>
                <a:lnTo>
                  <a:pt x="2607043" y="4754892"/>
                </a:lnTo>
                <a:lnTo>
                  <a:pt x="2563787" y="4742116"/>
                </a:lnTo>
                <a:lnTo>
                  <a:pt x="2518638" y="4734230"/>
                </a:lnTo>
                <a:lnTo>
                  <a:pt x="2471915" y="4731524"/>
                </a:lnTo>
                <a:lnTo>
                  <a:pt x="2425192" y="4734230"/>
                </a:lnTo>
                <a:lnTo>
                  <a:pt x="2380043" y="4742116"/>
                </a:lnTo>
                <a:lnTo>
                  <a:pt x="2336787" y="4754892"/>
                </a:lnTo>
                <a:lnTo>
                  <a:pt x="2295715" y="4772253"/>
                </a:lnTo>
                <a:lnTo>
                  <a:pt x="2257120" y="4793907"/>
                </a:lnTo>
                <a:lnTo>
                  <a:pt x="2221319" y="4819548"/>
                </a:lnTo>
                <a:lnTo>
                  <a:pt x="2188603" y="4848885"/>
                </a:lnTo>
                <a:lnTo>
                  <a:pt x="2159266" y="4881600"/>
                </a:lnTo>
                <a:lnTo>
                  <a:pt x="2133625" y="4917402"/>
                </a:lnTo>
                <a:lnTo>
                  <a:pt x="2111972" y="4955997"/>
                </a:lnTo>
                <a:lnTo>
                  <a:pt x="2094598" y="4997069"/>
                </a:lnTo>
                <a:lnTo>
                  <a:pt x="2081822" y="5040338"/>
                </a:lnTo>
                <a:lnTo>
                  <a:pt x="2073935" y="5085473"/>
                </a:lnTo>
                <a:lnTo>
                  <a:pt x="2071243" y="5132197"/>
                </a:lnTo>
                <a:lnTo>
                  <a:pt x="2073935" y="5178933"/>
                </a:lnTo>
                <a:lnTo>
                  <a:pt x="2081822" y="5224069"/>
                </a:lnTo>
                <a:lnTo>
                  <a:pt x="2094598" y="5267337"/>
                </a:lnTo>
                <a:lnTo>
                  <a:pt x="2111972" y="5308409"/>
                </a:lnTo>
                <a:lnTo>
                  <a:pt x="2133625" y="5346992"/>
                </a:lnTo>
                <a:lnTo>
                  <a:pt x="2159266" y="5382793"/>
                </a:lnTo>
                <a:lnTo>
                  <a:pt x="2188603" y="5415508"/>
                </a:lnTo>
                <a:lnTo>
                  <a:pt x="2221319" y="5444845"/>
                </a:lnTo>
                <a:lnTo>
                  <a:pt x="2257120" y="5470487"/>
                </a:lnTo>
                <a:lnTo>
                  <a:pt x="2295715" y="5492140"/>
                </a:lnTo>
                <a:lnTo>
                  <a:pt x="2336787" y="5509501"/>
                </a:lnTo>
                <a:lnTo>
                  <a:pt x="2380043" y="5522277"/>
                </a:lnTo>
                <a:lnTo>
                  <a:pt x="2425192" y="5530164"/>
                </a:lnTo>
                <a:lnTo>
                  <a:pt x="2471915" y="5532856"/>
                </a:lnTo>
                <a:lnTo>
                  <a:pt x="2518638" y="5530164"/>
                </a:lnTo>
                <a:lnTo>
                  <a:pt x="2563787" y="5522277"/>
                </a:lnTo>
                <a:lnTo>
                  <a:pt x="2607043" y="5509501"/>
                </a:lnTo>
                <a:lnTo>
                  <a:pt x="2648115" y="5492140"/>
                </a:lnTo>
                <a:lnTo>
                  <a:pt x="2686710" y="5470487"/>
                </a:lnTo>
                <a:lnTo>
                  <a:pt x="2722511" y="5444845"/>
                </a:lnTo>
                <a:lnTo>
                  <a:pt x="2755239" y="5415508"/>
                </a:lnTo>
                <a:lnTo>
                  <a:pt x="2784564" y="5382793"/>
                </a:lnTo>
                <a:lnTo>
                  <a:pt x="2810205" y="5346992"/>
                </a:lnTo>
                <a:lnTo>
                  <a:pt x="2831858" y="5308409"/>
                </a:lnTo>
                <a:lnTo>
                  <a:pt x="2849232" y="5267337"/>
                </a:lnTo>
                <a:lnTo>
                  <a:pt x="2862008" y="5224069"/>
                </a:lnTo>
                <a:lnTo>
                  <a:pt x="2869895" y="5178933"/>
                </a:lnTo>
                <a:lnTo>
                  <a:pt x="2872587" y="5132197"/>
                </a:lnTo>
                <a:close/>
              </a:path>
              <a:path w="13428344" h="7560309">
                <a:moveTo>
                  <a:pt x="3311982" y="5582005"/>
                </a:moveTo>
                <a:lnTo>
                  <a:pt x="3307931" y="5536819"/>
                </a:lnTo>
                <a:lnTo>
                  <a:pt x="3296259" y="5494274"/>
                </a:lnTo>
                <a:lnTo>
                  <a:pt x="3277666" y="5455107"/>
                </a:lnTo>
                <a:lnTo>
                  <a:pt x="3252863" y="5420017"/>
                </a:lnTo>
                <a:lnTo>
                  <a:pt x="3222561" y="5389715"/>
                </a:lnTo>
                <a:lnTo>
                  <a:pt x="3187471" y="5364912"/>
                </a:lnTo>
                <a:lnTo>
                  <a:pt x="3148292" y="5346319"/>
                </a:lnTo>
                <a:lnTo>
                  <a:pt x="3105759" y="5334635"/>
                </a:lnTo>
                <a:lnTo>
                  <a:pt x="3060560" y="5330583"/>
                </a:lnTo>
                <a:lnTo>
                  <a:pt x="3015373" y="5334635"/>
                </a:lnTo>
                <a:lnTo>
                  <a:pt x="2972828" y="5346319"/>
                </a:lnTo>
                <a:lnTo>
                  <a:pt x="2933662" y="5364912"/>
                </a:lnTo>
                <a:lnTo>
                  <a:pt x="2898571" y="5389715"/>
                </a:lnTo>
                <a:lnTo>
                  <a:pt x="2868269" y="5420017"/>
                </a:lnTo>
                <a:lnTo>
                  <a:pt x="2843453" y="5455107"/>
                </a:lnTo>
                <a:lnTo>
                  <a:pt x="2824861" y="5494274"/>
                </a:lnTo>
                <a:lnTo>
                  <a:pt x="2813177" y="5536819"/>
                </a:lnTo>
                <a:lnTo>
                  <a:pt x="2809125" y="5582005"/>
                </a:lnTo>
                <a:lnTo>
                  <a:pt x="2813177" y="5627205"/>
                </a:lnTo>
                <a:lnTo>
                  <a:pt x="2824861" y="5669737"/>
                </a:lnTo>
                <a:lnTo>
                  <a:pt x="2843453" y="5708904"/>
                </a:lnTo>
                <a:lnTo>
                  <a:pt x="2868269" y="5744007"/>
                </a:lnTo>
                <a:lnTo>
                  <a:pt x="2898571" y="5774309"/>
                </a:lnTo>
                <a:lnTo>
                  <a:pt x="2933662" y="5799112"/>
                </a:lnTo>
                <a:lnTo>
                  <a:pt x="2972828" y="5817705"/>
                </a:lnTo>
                <a:lnTo>
                  <a:pt x="3015373" y="5829389"/>
                </a:lnTo>
                <a:lnTo>
                  <a:pt x="3060560" y="5833440"/>
                </a:lnTo>
                <a:lnTo>
                  <a:pt x="3105759" y="5829389"/>
                </a:lnTo>
                <a:lnTo>
                  <a:pt x="3148292" y="5817705"/>
                </a:lnTo>
                <a:lnTo>
                  <a:pt x="3187471" y="5799112"/>
                </a:lnTo>
                <a:lnTo>
                  <a:pt x="3222561" y="5774309"/>
                </a:lnTo>
                <a:lnTo>
                  <a:pt x="3252863" y="5744007"/>
                </a:lnTo>
                <a:lnTo>
                  <a:pt x="3277666" y="5708904"/>
                </a:lnTo>
                <a:lnTo>
                  <a:pt x="3296259" y="5669737"/>
                </a:lnTo>
                <a:lnTo>
                  <a:pt x="3307931" y="5627205"/>
                </a:lnTo>
                <a:lnTo>
                  <a:pt x="3311982" y="5582005"/>
                </a:lnTo>
                <a:close/>
              </a:path>
              <a:path w="13428344" h="7560309">
                <a:moveTo>
                  <a:pt x="6244856" y="2232571"/>
                </a:moveTo>
                <a:lnTo>
                  <a:pt x="6240805" y="2187384"/>
                </a:lnTo>
                <a:lnTo>
                  <a:pt x="6229121" y="2144852"/>
                </a:lnTo>
                <a:lnTo>
                  <a:pt x="6210528" y="2105685"/>
                </a:lnTo>
                <a:lnTo>
                  <a:pt x="6185725" y="2070595"/>
                </a:lnTo>
                <a:lnTo>
                  <a:pt x="6155423" y="2040280"/>
                </a:lnTo>
                <a:lnTo>
                  <a:pt x="6120320" y="2015477"/>
                </a:lnTo>
                <a:lnTo>
                  <a:pt x="6081153" y="1996884"/>
                </a:lnTo>
                <a:lnTo>
                  <a:pt x="6038621" y="1985200"/>
                </a:lnTo>
                <a:lnTo>
                  <a:pt x="5993422" y="1981149"/>
                </a:lnTo>
                <a:lnTo>
                  <a:pt x="5948223" y="1985200"/>
                </a:lnTo>
                <a:lnTo>
                  <a:pt x="5905690" y="1996884"/>
                </a:lnTo>
                <a:lnTo>
                  <a:pt x="5866523" y="2015477"/>
                </a:lnTo>
                <a:lnTo>
                  <a:pt x="5831433" y="2040280"/>
                </a:lnTo>
                <a:lnTo>
                  <a:pt x="5801118" y="2070595"/>
                </a:lnTo>
                <a:lnTo>
                  <a:pt x="5776315" y="2105685"/>
                </a:lnTo>
                <a:lnTo>
                  <a:pt x="5757723" y="2144852"/>
                </a:lnTo>
                <a:lnTo>
                  <a:pt x="5746039" y="2187384"/>
                </a:lnTo>
                <a:lnTo>
                  <a:pt x="5741987" y="2232571"/>
                </a:lnTo>
                <a:lnTo>
                  <a:pt x="5746039" y="2277770"/>
                </a:lnTo>
                <a:lnTo>
                  <a:pt x="5757723" y="2320302"/>
                </a:lnTo>
                <a:lnTo>
                  <a:pt x="5776315" y="2359482"/>
                </a:lnTo>
                <a:lnTo>
                  <a:pt x="5801118" y="2394572"/>
                </a:lnTo>
                <a:lnTo>
                  <a:pt x="5831433" y="2424874"/>
                </a:lnTo>
                <a:lnTo>
                  <a:pt x="5866523" y="2449677"/>
                </a:lnTo>
                <a:lnTo>
                  <a:pt x="5905690" y="2468283"/>
                </a:lnTo>
                <a:lnTo>
                  <a:pt x="5948223" y="2479954"/>
                </a:lnTo>
                <a:lnTo>
                  <a:pt x="5993422" y="2484005"/>
                </a:lnTo>
                <a:lnTo>
                  <a:pt x="6038621" y="2479954"/>
                </a:lnTo>
                <a:lnTo>
                  <a:pt x="6081153" y="2468283"/>
                </a:lnTo>
                <a:lnTo>
                  <a:pt x="6120320" y="2449677"/>
                </a:lnTo>
                <a:lnTo>
                  <a:pt x="6155423" y="2424874"/>
                </a:lnTo>
                <a:lnTo>
                  <a:pt x="6185725" y="2394572"/>
                </a:lnTo>
                <a:lnTo>
                  <a:pt x="6210528" y="2359482"/>
                </a:lnTo>
                <a:lnTo>
                  <a:pt x="6229121" y="2320302"/>
                </a:lnTo>
                <a:lnTo>
                  <a:pt x="6240805" y="2277770"/>
                </a:lnTo>
                <a:lnTo>
                  <a:pt x="6244856" y="2232571"/>
                </a:lnTo>
                <a:close/>
              </a:path>
              <a:path w="13428344" h="7560309">
                <a:moveTo>
                  <a:pt x="6511226" y="750633"/>
                </a:moveTo>
                <a:lnTo>
                  <a:pt x="6510223" y="702170"/>
                </a:lnTo>
                <a:lnTo>
                  <a:pt x="6507239" y="654202"/>
                </a:lnTo>
                <a:lnTo>
                  <a:pt x="6502298" y="606806"/>
                </a:lnTo>
                <a:lnTo>
                  <a:pt x="6495453" y="559993"/>
                </a:lnTo>
                <a:lnTo>
                  <a:pt x="6486741" y="513816"/>
                </a:lnTo>
                <a:lnTo>
                  <a:pt x="6476212" y="468299"/>
                </a:lnTo>
                <a:lnTo>
                  <a:pt x="6463893" y="423506"/>
                </a:lnTo>
                <a:lnTo>
                  <a:pt x="6449822" y="379463"/>
                </a:lnTo>
                <a:lnTo>
                  <a:pt x="6434048" y="336219"/>
                </a:lnTo>
                <a:lnTo>
                  <a:pt x="6416611" y="293789"/>
                </a:lnTo>
                <a:lnTo>
                  <a:pt x="6397536" y="252247"/>
                </a:lnTo>
                <a:lnTo>
                  <a:pt x="6376886" y="211607"/>
                </a:lnTo>
                <a:lnTo>
                  <a:pt x="6354686" y="171907"/>
                </a:lnTo>
                <a:lnTo>
                  <a:pt x="6330975" y="133210"/>
                </a:lnTo>
                <a:lnTo>
                  <a:pt x="6305791" y="95542"/>
                </a:lnTo>
                <a:lnTo>
                  <a:pt x="6279185" y="58940"/>
                </a:lnTo>
                <a:lnTo>
                  <a:pt x="6251194" y="23456"/>
                </a:lnTo>
                <a:lnTo>
                  <a:pt x="6231153" y="0"/>
                </a:lnTo>
                <a:lnTo>
                  <a:pt x="4498073" y="0"/>
                </a:lnTo>
                <a:lnTo>
                  <a:pt x="4450029" y="58940"/>
                </a:lnTo>
                <a:lnTo>
                  <a:pt x="4423422" y="95542"/>
                </a:lnTo>
                <a:lnTo>
                  <a:pt x="4398251" y="133210"/>
                </a:lnTo>
                <a:lnTo>
                  <a:pt x="4374540" y="171907"/>
                </a:lnTo>
                <a:lnTo>
                  <a:pt x="4352341" y="211607"/>
                </a:lnTo>
                <a:lnTo>
                  <a:pt x="4331678" y="252247"/>
                </a:lnTo>
                <a:lnTo>
                  <a:pt x="4312615" y="293789"/>
                </a:lnTo>
                <a:lnTo>
                  <a:pt x="4295178" y="336219"/>
                </a:lnTo>
                <a:lnTo>
                  <a:pt x="4279404" y="379463"/>
                </a:lnTo>
                <a:lnTo>
                  <a:pt x="4265333" y="423506"/>
                </a:lnTo>
                <a:lnTo>
                  <a:pt x="4253014" y="468299"/>
                </a:lnTo>
                <a:lnTo>
                  <a:pt x="4242473" y="513816"/>
                </a:lnTo>
                <a:lnTo>
                  <a:pt x="4233773" y="559993"/>
                </a:lnTo>
                <a:lnTo>
                  <a:pt x="4226928" y="606806"/>
                </a:lnTo>
                <a:lnTo>
                  <a:pt x="4221988" y="654202"/>
                </a:lnTo>
                <a:lnTo>
                  <a:pt x="4219003" y="702170"/>
                </a:lnTo>
                <a:lnTo>
                  <a:pt x="4217987" y="750633"/>
                </a:lnTo>
                <a:lnTo>
                  <a:pt x="4219003" y="799096"/>
                </a:lnTo>
                <a:lnTo>
                  <a:pt x="4221988" y="847064"/>
                </a:lnTo>
                <a:lnTo>
                  <a:pt x="4226928" y="894461"/>
                </a:lnTo>
                <a:lnTo>
                  <a:pt x="4233773" y="941273"/>
                </a:lnTo>
                <a:lnTo>
                  <a:pt x="4242473" y="987450"/>
                </a:lnTo>
                <a:lnTo>
                  <a:pt x="4253014" y="1032967"/>
                </a:lnTo>
                <a:lnTo>
                  <a:pt x="4265333" y="1077760"/>
                </a:lnTo>
                <a:lnTo>
                  <a:pt x="4279404" y="1121803"/>
                </a:lnTo>
                <a:lnTo>
                  <a:pt x="4295178" y="1165047"/>
                </a:lnTo>
                <a:lnTo>
                  <a:pt x="4312615" y="1207477"/>
                </a:lnTo>
                <a:lnTo>
                  <a:pt x="4331678" y="1249019"/>
                </a:lnTo>
                <a:lnTo>
                  <a:pt x="4352341" y="1289659"/>
                </a:lnTo>
                <a:lnTo>
                  <a:pt x="4374540" y="1329359"/>
                </a:lnTo>
                <a:lnTo>
                  <a:pt x="4398251" y="1368056"/>
                </a:lnTo>
                <a:lnTo>
                  <a:pt x="4423422" y="1405724"/>
                </a:lnTo>
                <a:lnTo>
                  <a:pt x="4450029" y="1442326"/>
                </a:lnTo>
                <a:lnTo>
                  <a:pt x="4478032" y="1477810"/>
                </a:lnTo>
                <a:lnTo>
                  <a:pt x="4507369" y="1512150"/>
                </a:lnTo>
                <a:lnTo>
                  <a:pt x="4538027" y="1545297"/>
                </a:lnTo>
                <a:lnTo>
                  <a:pt x="4569942" y="1577225"/>
                </a:lnTo>
                <a:lnTo>
                  <a:pt x="4603102" y="1607870"/>
                </a:lnTo>
                <a:lnTo>
                  <a:pt x="4637430" y="1637220"/>
                </a:lnTo>
                <a:lnTo>
                  <a:pt x="4672927" y="1665211"/>
                </a:lnTo>
                <a:lnTo>
                  <a:pt x="4709528" y="1691817"/>
                </a:lnTo>
                <a:lnTo>
                  <a:pt x="4747196" y="1716989"/>
                </a:lnTo>
                <a:lnTo>
                  <a:pt x="4785893" y="1740700"/>
                </a:lnTo>
                <a:lnTo>
                  <a:pt x="4825581" y="1762912"/>
                </a:lnTo>
                <a:lnTo>
                  <a:pt x="4866221" y="1783562"/>
                </a:lnTo>
                <a:lnTo>
                  <a:pt x="4907775" y="1802625"/>
                </a:lnTo>
                <a:lnTo>
                  <a:pt x="4950193" y="1820075"/>
                </a:lnTo>
                <a:lnTo>
                  <a:pt x="4993449" y="1835848"/>
                </a:lnTo>
                <a:lnTo>
                  <a:pt x="5037493" y="1849907"/>
                </a:lnTo>
                <a:lnTo>
                  <a:pt x="5082286" y="1862239"/>
                </a:lnTo>
                <a:lnTo>
                  <a:pt x="5127790" y="1872767"/>
                </a:lnTo>
                <a:lnTo>
                  <a:pt x="5173967" y="1881479"/>
                </a:lnTo>
                <a:lnTo>
                  <a:pt x="5220779" y="1888324"/>
                </a:lnTo>
                <a:lnTo>
                  <a:pt x="5268188" y="1893252"/>
                </a:lnTo>
                <a:lnTo>
                  <a:pt x="5316144" y="1896249"/>
                </a:lnTo>
                <a:lnTo>
                  <a:pt x="5364607" y="1897253"/>
                </a:lnTo>
                <a:lnTo>
                  <a:pt x="5413083" y="1896249"/>
                </a:lnTo>
                <a:lnTo>
                  <a:pt x="5461038" y="1893252"/>
                </a:lnTo>
                <a:lnTo>
                  <a:pt x="5508447" y="1888324"/>
                </a:lnTo>
                <a:lnTo>
                  <a:pt x="5555246" y="1881479"/>
                </a:lnTo>
                <a:lnTo>
                  <a:pt x="5601436" y="1872767"/>
                </a:lnTo>
                <a:lnTo>
                  <a:pt x="5646940" y="1862239"/>
                </a:lnTo>
                <a:lnTo>
                  <a:pt x="5691733" y="1849907"/>
                </a:lnTo>
                <a:lnTo>
                  <a:pt x="5735777" y="1835848"/>
                </a:lnTo>
                <a:lnTo>
                  <a:pt x="5779033" y="1820075"/>
                </a:lnTo>
                <a:lnTo>
                  <a:pt x="5821451" y="1802625"/>
                </a:lnTo>
                <a:lnTo>
                  <a:pt x="5863006" y="1783562"/>
                </a:lnTo>
                <a:lnTo>
                  <a:pt x="5903646" y="1762912"/>
                </a:lnTo>
                <a:lnTo>
                  <a:pt x="5943333" y="1740700"/>
                </a:lnTo>
                <a:lnTo>
                  <a:pt x="5982030" y="1716989"/>
                </a:lnTo>
                <a:lnTo>
                  <a:pt x="6019698" y="1691817"/>
                </a:lnTo>
                <a:lnTo>
                  <a:pt x="6056300" y="1665211"/>
                </a:lnTo>
                <a:lnTo>
                  <a:pt x="6091783" y="1637220"/>
                </a:lnTo>
                <a:lnTo>
                  <a:pt x="6126124" y="1607870"/>
                </a:lnTo>
                <a:lnTo>
                  <a:pt x="6159271" y="1577225"/>
                </a:lnTo>
                <a:lnTo>
                  <a:pt x="6191199" y="1545297"/>
                </a:lnTo>
                <a:lnTo>
                  <a:pt x="6221857" y="1512150"/>
                </a:lnTo>
                <a:lnTo>
                  <a:pt x="6251194" y="1477810"/>
                </a:lnTo>
                <a:lnTo>
                  <a:pt x="6279185" y="1442326"/>
                </a:lnTo>
                <a:lnTo>
                  <a:pt x="6305791" y="1405724"/>
                </a:lnTo>
                <a:lnTo>
                  <a:pt x="6330975" y="1368056"/>
                </a:lnTo>
                <a:lnTo>
                  <a:pt x="6354686" y="1329359"/>
                </a:lnTo>
                <a:lnTo>
                  <a:pt x="6376886" y="1289659"/>
                </a:lnTo>
                <a:lnTo>
                  <a:pt x="6397536" y="1249019"/>
                </a:lnTo>
                <a:lnTo>
                  <a:pt x="6416611" y="1207477"/>
                </a:lnTo>
                <a:lnTo>
                  <a:pt x="6434048" y="1165047"/>
                </a:lnTo>
                <a:lnTo>
                  <a:pt x="6449822" y="1121803"/>
                </a:lnTo>
                <a:lnTo>
                  <a:pt x="6463893" y="1077760"/>
                </a:lnTo>
                <a:lnTo>
                  <a:pt x="6476212" y="1032967"/>
                </a:lnTo>
                <a:lnTo>
                  <a:pt x="6486741" y="987450"/>
                </a:lnTo>
                <a:lnTo>
                  <a:pt x="6495453" y="941273"/>
                </a:lnTo>
                <a:lnTo>
                  <a:pt x="6502298" y="894461"/>
                </a:lnTo>
                <a:lnTo>
                  <a:pt x="6507239" y="847064"/>
                </a:lnTo>
                <a:lnTo>
                  <a:pt x="6510223" y="799096"/>
                </a:lnTo>
                <a:lnTo>
                  <a:pt x="6511226" y="750633"/>
                </a:lnTo>
                <a:close/>
              </a:path>
              <a:path w="13428344" h="7560309">
                <a:moveTo>
                  <a:pt x="7263955" y="2331961"/>
                </a:moveTo>
                <a:lnTo>
                  <a:pt x="7261212" y="2284628"/>
                </a:lnTo>
                <a:lnTo>
                  <a:pt x="7253224" y="2238883"/>
                </a:lnTo>
                <a:lnTo>
                  <a:pt x="7240283" y="2195055"/>
                </a:lnTo>
                <a:lnTo>
                  <a:pt x="7222693" y="2153437"/>
                </a:lnTo>
                <a:lnTo>
                  <a:pt x="7200747" y="2114334"/>
                </a:lnTo>
                <a:lnTo>
                  <a:pt x="7174763" y="2078062"/>
                </a:lnTo>
                <a:lnTo>
                  <a:pt x="7145045" y="2044915"/>
                </a:lnTo>
                <a:lnTo>
                  <a:pt x="7111898" y="2015197"/>
                </a:lnTo>
                <a:lnTo>
                  <a:pt x="7075627" y="1989213"/>
                </a:lnTo>
                <a:lnTo>
                  <a:pt x="7036524" y="1967268"/>
                </a:lnTo>
                <a:lnTo>
                  <a:pt x="6994906" y="1949678"/>
                </a:lnTo>
                <a:lnTo>
                  <a:pt x="6951078" y="1936737"/>
                </a:lnTo>
                <a:lnTo>
                  <a:pt x="6905333" y="1928736"/>
                </a:lnTo>
                <a:lnTo>
                  <a:pt x="6858000" y="1926005"/>
                </a:lnTo>
                <a:lnTo>
                  <a:pt x="6810654" y="1928736"/>
                </a:lnTo>
                <a:lnTo>
                  <a:pt x="6764909" y="1936737"/>
                </a:lnTo>
                <a:lnTo>
                  <a:pt x="6721081" y="1949678"/>
                </a:lnTo>
                <a:lnTo>
                  <a:pt x="6679463" y="1967268"/>
                </a:lnTo>
                <a:lnTo>
                  <a:pt x="6640360" y="1989213"/>
                </a:lnTo>
                <a:lnTo>
                  <a:pt x="6604089" y="2015197"/>
                </a:lnTo>
                <a:lnTo>
                  <a:pt x="6570942" y="2044915"/>
                </a:lnTo>
                <a:lnTo>
                  <a:pt x="6541224" y="2078062"/>
                </a:lnTo>
                <a:lnTo>
                  <a:pt x="6515240" y="2114334"/>
                </a:lnTo>
                <a:lnTo>
                  <a:pt x="6493294" y="2153437"/>
                </a:lnTo>
                <a:lnTo>
                  <a:pt x="6475704" y="2195055"/>
                </a:lnTo>
                <a:lnTo>
                  <a:pt x="6462763" y="2238883"/>
                </a:lnTo>
                <a:lnTo>
                  <a:pt x="6454775" y="2284628"/>
                </a:lnTo>
                <a:lnTo>
                  <a:pt x="6452044" y="2331961"/>
                </a:lnTo>
                <a:lnTo>
                  <a:pt x="6454775" y="2379307"/>
                </a:lnTo>
                <a:lnTo>
                  <a:pt x="6462763" y="2425039"/>
                </a:lnTo>
                <a:lnTo>
                  <a:pt x="6475704" y="2468867"/>
                </a:lnTo>
                <a:lnTo>
                  <a:pt x="6493294" y="2510485"/>
                </a:lnTo>
                <a:lnTo>
                  <a:pt x="6515240" y="2549588"/>
                </a:lnTo>
                <a:lnTo>
                  <a:pt x="6541224" y="2585859"/>
                </a:lnTo>
                <a:lnTo>
                  <a:pt x="6570942" y="2619006"/>
                </a:lnTo>
                <a:lnTo>
                  <a:pt x="6604089" y="2648724"/>
                </a:lnTo>
                <a:lnTo>
                  <a:pt x="6640360" y="2674709"/>
                </a:lnTo>
                <a:lnTo>
                  <a:pt x="6679463" y="2696654"/>
                </a:lnTo>
                <a:lnTo>
                  <a:pt x="6721081" y="2714244"/>
                </a:lnTo>
                <a:lnTo>
                  <a:pt x="6764909" y="2727185"/>
                </a:lnTo>
                <a:lnTo>
                  <a:pt x="6810654" y="2735173"/>
                </a:lnTo>
                <a:lnTo>
                  <a:pt x="6858000" y="2737904"/>
                </a:lnTo>
                <a:lnTo>
                  <a:pt x="6905333" y="2735173"/>
                </a:lnTo>
                <a:lnTo>
                  <a:pt x="6951078" y="2727185"/>
                </a:lnTo>
                <a:lnTo>
                  <a:pt x="6994906" y="2714244"/>
                </a:lnTo>
                <a:lnTo>
                  <a:pt x="7036524" y="2696654"/>
                </a:lnTo>
                <a:lnTo>
                  <a:pt x="7075627" y="2674709"/>
                </a:lnTo>
                <a:lnTo>
                  <a:pt x="7111898" y="2648724"/>
                </a:lnTo>
                <a:lnTo>
                  <a:pt x="7145045" y="2619006"/>
                </a:lnTo>
                <a:lnTo>
                  <a:pt x="7174763" y="2585859"/>
                </a:lnTo>
                <a:lnTo>
                  <a:pt x="7200747" y="2549588"/>
                </a:lnTo>
                <a:lnTo>
                  <a:pt x="7222693" y="2510485"/>
                </a:lnTo>
                <a:lnTo>
                  <a:pt x="7240283" y="2468867"/>
                </a:lnTo>
                <a:lnTo>
                  <a:pt x="7253224" y="2425039"/>
                </a:lnTo>
                <a:lnTo>
                  <a:pt x="7261212" y="2379307"/>
                </a:lnTo>
                <a:lnTo>
                  <a:pt x="7263955" y="2331961"/>
                </a:lnTo>
                <a:close/>
              </a:path>
              <a:path w="13428344" h="7560309">
                <a:moveTo>
                  <a:pt x="9683991" y="6804571"/>
                </a:moveTo>
                <a:lnTo>
                  <a:pt x="9679940" y="6759384"/>
                </a:lnTo>
                <a:lnTo>
                  <a:pt x="9668256" y="6716852"/>
                </a:lnTo>
                <a:lnTo>
                  <a:pt x="9649663" y="6677685"/>
                </a:lnTo>
                <a:lnTo>
                  <a:pt x="9624860" y="6642595"/>
                </a:lnTo>
                <a:lnTo>
                  <a:pt x="9594558" y="6612280"/>
                </a:lnTo>
                <a:lnTo>
                  <a:pt x="9559468" y="6587477"/>
                </a:lnTo>
                <a:lnTo>
                  <a:pt x="9520301" y="6568884"/>
                </a:lnTo>
                <a:lnTo>
                  <a:pt x="9477756" y="6557200"/>
                </a:lnTo>
                <a:lnTo>
                  <a:pt x="9432569" y="6553149"/>
                </a:lnTo>
                <a:lnTo>
                  <a:pt x="9387370" y="6557200"/>
                </a:lnTo>
                <a:lnTo>
                  <a:pt x="9344838" y="6568884"/>
                </a:lnTo>
                <a:lnTo>
                  <a:pt x="9305658" y="6587477"/>
                </a:lnTo>
                <a:lnTo>
                  <a:pt x="9270568" y="6612280"/>
                </a:lnTo>
                <a:lnTo>
                  <a:pt x="9240266" y="6642595"/>
                </a:lnTo>
                <a:lnTo>
                  <a:pt x="9215463" y="6677685"/>
                </a:lnTo>
                <a:lnTo>
                  <a:pt x="9196857" y="6716852"/>
                </a:lnTo>
                <a:lnTo>
                  <a:pt x="9185186" y="6759384"/>
                </a:lnTo>
                <a:lnTo>
                  <a:pt x="9181135" y="6804571"/>
                </a:lnTo>
                <a:lnTo>
                  <a:pt x="9185186" y="6849770"/>
                </a:lnTo>
                <a:lnTo>
                  <a:pt x="9196857" y="6892303"/>
                </a:lnTo>
                <a:lnTo>
                  <a:pt x="9215463" y="6931482"/>
                </a:lnTo>
                <a:lnTo>
                  <a:pt x="9240266" y="6966572"/>
                </a:lnTo>
                <a:lnTo>
                  <a:pt x="9270568" y="6996874"/>
                </a:lnTo>
                <a:lnTo>
                  <a:pt x="9305658" y="7021677"/>
                </a:lnTo>
                <a:lnTo>
                  <a:pt x="9344838" y="7040283"/>
                </a:lnTo>
                <a:lnTo>
                  <a:pt x="9387370" y="7051954"/>
                </a:lnTo>
                <a:lnTo>
                  <a:pt x="9432569" y="7056006"/>
                </a:lnTo>
                <a:lnTo>
                  <a:pt x="9477756" y="7051954"/>
                </a:lnTo>
                <a:lnTo>
                  <a:pt x="9520301" y="7040283"/>
                </a:lnTo>
                <a:lnTo>
                  <a:pt x="9559468" y="7021677"/>
                </a:lnTo>
                <a:lnTo>
                  <a:pt x="9594558" y="6996874"/>
                </a:lnTo>
                <a:lnTo>
                  <a:pt x="9624860" y="6966572"/>
                </a:lnTo>
                <a:lnTo>
                  <a:pt x="9649663" y="6931482"/>
                </a:lnTo>
                <a:lnTo>
                  <a:pt x="9668256" y="6892303"/>
                </a:lnTo>
                <a:lnTo>
                  <a:pt x="9679940" y="6849770"/>
                </a:lnTo>
                <a:lnTo>
                  <a:pt x="9683991" y="6804571"/>
                </a:lnTo>
                <a:close/>
              </a:path>
              <a:path w="13428344" h="7560309">
                <a:moveTo>
                  <a:pt x="10395331" y="7534681"/>
                </a:moveTo>
                <a:lnTo>
                  <a:pt x="10392639" y="7487958"/>
                </a:lnTo>
                <a:lnTo>
                  <a:pt x="10384752" y="7442809"/>
                </a:lnTo>
                <a:lnTo>
                  <a:pt x="10371976" y="7399553"/>
                </a:lnTo>
                <a:lnTo>
                  <a:pt x="10354615" y="7358481"/>
                </a:lnTo>
                <a:lnTo>
                  <a:pt x="10332949" y="7319886"/>
                </a:lnTo>
                <a:lnTo>
                  <a:pt x="10307307" y="7284085"/>
                </a:lnTo>
                <a:lnTo>
                  <a:pt x="10277983" y="7251370"/>
                </a:lnTo>
                <a:lnTo>
                  <a:pt x="10245268" y="7222033"/>
                </a:lnTo>
                <a:lnTo>
                  <a:pt x="10209454" y="7196391"/>
                </a:lnTo>
                <a:lnTo>
                  <a:pt x="10170871" y="7174738"/>
                </a:lnTo>
                <a:lnTo>
                  <a:pt x="10129787" y="7157377"/>
                </a:lnTo>
                <a:lnTo>
                  <a:pt x="10086530" y="7144601"/>
                </a:lnTo>
                <a:lnTo>
                  <a:pt x="10041395" y="7136714"/>
                </a:lnTo>
                <a:lnTo>
                  <a:pt x="9994659" y="7134009"/>
                </a:lnTo>
                <a:lnTo>
                  <a:pt x="9947935" y="7136714"/>
                </a:lnTo>
                <a:lnTo>
                  <a:pt x="9902787" y="7144601"/>
                </a:lnTo>
                <a:lnTo>
                  <a:pt x="9859531" y="7157377"/>
                </a:lnTo>
                <a:lnTo>
                  <a:pt x="9818459" y="7174738"/>
                </a:lnTo>
                <a:lnTo>
                  <a:pt x="9779864" y="7196391"/>
                </a:lnTo>
                <a:lnTo>
                  <a:pt x="9744062" y="7222033"/>
                </a:lnTo>
                <a:lnTo>
                  <a:pt x="9711347" y="7251370"/>
                </a:lnTo>
                <a:lnTo>
                  <a:pt x="9682010" y="7284085"/>
                </a:lnTo>
                <a:lnTo>
                  <a:pt x="9656369" y="7319886"/>
                </a:lnTo>
                <a:lnTo>
                  <a:pt x="9634715" y="7358481"/>
                </a:lnTo>
                <a:lnTo>
                  <a:pt x="9617354" y="7399553"/>
                </a:lnTo>
                <a:lnTo>
                  <a:pt x="9604578" y="7442809"/>
                </a:lnTo>
                <a:lnTo>
                  <a:pt x="9596691" y="7487958"/>
                </a:lnTo>
                <a:lnTo>
                  <a:pt x="9593986" y="7534681"/>
                </a:lnTo>
                <a:lnTo>
                  <a:pt x="9595447" y="7560005"/>
                </a:lnTo>
                <a:lnTo>
                  <a:pt x="10393870" y="7560005"/>
                </a:lnTo>
                <a:lnTo>
                  <a:pt x="10395331" y="7534681"/>
                </a:lnTo>
                <a:close/>
              </a:path>
              <a:path w="13428344" h="7560309">
                <a:moveTo>
                  <a:pt x="10611333" y="6562687"/>
                </a:moveTo>
                <a:lnTo>
                  <a:pt x="10608640" y="6515963"/>
                </a:lnTo>
                <a:lnTo>
                  <a:pt x="10600754" y="6470815"/>
                </a:lnTo>
                <a:lnTo>
                  <a:pt x="10587977" y="6427559"/>
                </a:lnTo>
                <a:lnTo>
                  <a:pt x="10570604" y="6386474"/>
                </a:lnTo>
                <a:lnTo>
                  <a:pt x="10548950" y="6347892"/>
                </a:lnTo>
                <a:lnTo>
                  <a:pt x="10523309" y="6312090"/>
                </a:lnTo>
                <a:lnTo>
                  <a:pt x="10493985" y="6279362"/>
                </a:lnTo>
                <a:lnTo>
                  <a:pt x="10461257" y="6250038"/>
                </a:lnTo>
                <a:lnTo>
                  <a:pt x="10425455" y="6224397"/>
                </a:lnTo>
                <a:lnTo>
                  <a:pt x="10386873" y="6202731"/>
                </a:lnTo>
                <a:lnTo>
                  <a:pt x="10345788" y="6185370"/>
                </a:lnTo>
                <a:lnTo>
                  <a:pt x="10302532" y="6172593"/>
                </a:lnTo>
                <a:lnTo>
                  <a:pt x="10257384" y="6164707"/>
                </a:lnTo>
                <a:lnTo>
                  <a:pt x="10210660" y="6162014"/>
                </a:lnTo>
                <a:lnTo>
                  <a:pt x="10163937" y="6164707"/>
                </a:lnTo>
                <a:lnTo>
                  <a:pt x="10118788" y="6172593"/>
                </a:lnTo>
                <a:lnTo>
                  <a:pt x="10075532" y="6185370"/>
                </a:lnTo>
                <a:lnTo>
                  <a:pt x="10034460" y="6202731"/>
                </a:lnTo>
                <a:lnTo>
                  <a:pt x="9995865" y="6224397"/>
                </a:lnTo>
                <a:lnTo>
                  <a:pt x="9960064" y="6250038"/>
                </a:lnTo>
                <a:lnTo>
                  <a:pt x="9927349" y="6279362"/>
                </a:lnTo>
                <a:lnTo>
                  <a:pt x="9898012" y="6312090"/>
                </a:lnTo>
                <a:lnTo>
                  <a:pt x="9872370" y="6347892"/>
                </a:lnTo>
                <a:lnTo>
                  <a:pt x="9850717" y="6386474"/>
                </a:lnTo>
                <a:lnTo>
                  <a:pt x="9833343" y="6427559"/>
                </a:lnTo>
                <a:lnTo>
                  <a:pt x="9820567" y="6470815"/>
                </a:lnTo>
                <a:lnTo>
                  <a:pt x="9812680" y="6515963"/>
                </a:lnTo>
                <a:lnTo>
                  <a:pt x="9809988" y="6562687"/>
                </a:lnTo>
                <a:lnTo>
                  <a:pt x="9812680" y="6609410"/>
                </a:lnTo>
                <a:lnTo>
                  <a:pt x="9820567" y="6654559"/>
                </a:lnTo>
                <a:lnTo>
                  <a:pt x="9833343" y="6697815"/>
                </a:lnTo>
                <a:lnTo>
                  <a:pt x="9850717" y="6738887"/>
                </a:lnTo>
                <a:lnTo>
                  <a:pt x="9872370" y="6777482"/>
                </a:lnTo>
                <a:lnTo>
                  <a:pt x="9898012" y="6813283"/>
                </a:lnTo>
                <a:lnTo>
                  <a:pt x="9927349" y="6845998"/>
                </a:lnTo>
                <a:lnTo>
                  <a:pt x="9960064" y="6875323"/>
                </a:lnTo>
                <a:lnTo>
                  <a:pt x="9995865" y="6900964"/>
                </a:lnTo>
                <a:lnTo>
                  <a:pt x="10034460" y="6922617"/>
                </a:lnTo>
                <a:lnTo>
                  <a:pt x="10075532" y="6939991"/>
                </a:lnTo>
                <a:lnTo>
                  <a:pt x="10118788" y="6952767"/>
                </a:lnTo>
                <a:lnTo>
                  <a:pt x="10163937" y="6960654"/>
                </a:lnTo>
                <a:lnTo>
                  <a:pt x="10210660" y="6963346"/>
                </a:lnTo>
                <a:lnTo>
                  <a:pt x="10257384" y="6960654"/>
                </a:lnTo>
                <a:lnTo>
                  <a:pt x="10302532" y="6952767"/>
                </a:lnTo>
                <a:lnTo>
                  <a:pt x="10345788" y="6939991"/>
                </a:lnTo>
                <a:lnTo>
                  <a:pt x="10386873" y="6922617"/>
                </a:lnTo>
                <a:lnTo>
                  <a:pt x="10425455" y="6900964"/>
                </a:lnTo>
                <a:lnTo>
                  <a:pt x="10461257" y="6875323"/>
                </a:lnTo>
                <a:lnTo>
                  <a:pt x="10493985" y="6845998"/>
                </a:lnTo>
                <a:lnTo>
                  <a:pt x="10523309" y="6813283"/>
                </a:lnTo>
                <a:lnTo>
                  <a:pt x="10548950" y="6777482"/>
                </a:lnTo>
                <a:lnTo>
                  <a:pt x="10570604" y="6738887"/>
                </a:lnTo>
                <a:lnTo>
                  <a:pt x="10587977" y="6697815"/>
                </a:lnTo>
                <a:lnTo>
                  <a:pt x="10600754" y="6654559"/>
                </a:lnTo>
                <a:lnTo>
                  <a:pt x="10608640" y="6609410"/>
                </a:lnTo>
                <a:lnTo>
                  <a:pt x="10611333" y="6562687"/>
                </a:lnTo>
                <a:close/>
              </a:path>
              <a:path w="13428344" h="7560309">
                <a:moveTo>
                  <a:pt x="13427951" y="4216793"/>
                </a:moveTo>
                <a:lnTo>
                  <a:pt x="13384009" y="4191304"/>
                </a:lnTo>
                <a:lnTo>
                  <a:pt x="13342938" y="4173944"/>
                </a:lnTo>
                <a:lnTo>
                  <a:pt x="13299669" y="4161167"/>
                </a:lnTo>
                <a:lnTo>
                  <a:pt x="13254533" y="4153281"/>
                </a:lnTo>
                <a:lnTo>
                  <a:pt x="13207810" y="4150576"/>
                </a:lnTo>
                <a:lnTo>
                  <a:pt x="13161074" y="4153281"/>
                </a:lnTo>
                <a:lnTo>
                  <a:pt x="13115938" y="4161167"/>
                </a:lnTo>
                <a:lnTo>
                  <a:pt x="13072669" y="4173944"/>
                </a:lnTo>
                <a:lnTo>
                  <a:pt x="13031597" y="4191304"/>
                </a:lnTo>
                <a:lnTo>
                  <a:pt x="12993015" y="4212958"/>
                </a:lnTo>
                <a:lnTo>
                  <a:pt x="12957201" y="4238599"/>
                </a:lnTo>
                <a:lnTo>
                  <a:pt x="12924485" y="4267936"/>
                </a:lnTo>
                <a:lnTo>
                  <a:pt x="12895161" y="4300652"/>
                </a:lnTo>
                <a:lnTo>
                  <a:pt x="12869507" y="4336453"/>
                </a:lnTo>
                <a:lnTo>
                  <a:pt x="12847854" y="4375048"/>
                </a:lnTo>
                <a:lnTo>
                  <a:pt x="12830493" y="4416120"/>
                </a:lnTo>
                <a:lnTo>
                  <a:pt x="12817716" y="4459389"/>
                </a:lnTo>
                <a:lnTo>
                  <a:pt x="12809830" y="4504525"/>
                </a:lnTo>
                <a:lnTo>
                  <a:pt x="12807137" y="4551248"/>
                </a:lnTo>
                <a:lnTo>
                  <a:pt x="12809830" y="4597971"/>
                </a:lnTo>
                <a:lnTo>
                  <a:pt x="12817716" y="4643120"/>
                </a:lnTo>
                <a:lnTo>
                  <a:pt x="12830493" y="4686376"/>
                </a:lnTo>
                <a:lnTo>
                  <a:pt x="12847854" y="4727448"/>
                </a:lnTo>
                <a:lnTo>
                  <a:pt x="12869507" y="4766043"/>
                </a:lnTo>
                <a:lnTo>
                  <a:pt x="12895161" y="4801844"/>
                </a:lnTo>
                <a:lnTo>
                  <a:pt x="12924485" y="4834560"/>
                </a:lnTo>
                <a:lnTo>
                  <a:pt x="12957201" y="4863897"/>
                </a:lnTo>
                <a:lnTo>
                  <a:pt x="12993015" y="4889538"/>
                </a:lnTo>
                <a:lnTo>
                  <a:pt x="13031597" y="4911191"/>
                </a:lnTo>
                <a:lnTo>
                  <a:pt x="13072669" y="4928552"/>
                </a:lnTo>
                <a:lnTo>
                  <a:pt x="13115938" y="4941328"/>
                </a:lnTo>
                <a:lnTo>
                  <a:pt x="13161074" y="4949215"/>
                </a:lnTo>
                <a:lnTo>
                  <a:pt x="13207810" y="4951908"/>
                </a:lnTo>
                <a:lnTo>
                  <a:pt x="13254533" y="4949215"/>
                </a:lnTo>
                <a:lnTo>
                  <a:pt x="13299669" y="4941328"/>
                </a:lnTo>
                <a:lnTo>
                  <a:pt x="13342938" y="4928552"/>
                </a:lnTo>
                <a:lnTo>
                  <a:pt x="13384009" y="4911191"/>
                </a:lnTo>
                <a:lnTo>
                  <a:pt x="13422605" y="4889538"/>
                </a:lnTo>
                <a:lnTo>
                  <a:pt x="13427951" y="4885702"/>
                </a:lnTo>
                <a:lnTo>
                  <a:pt x="13427951" y="4216793"/>
                </a:lnTo>
                <a:close/>
              </a:path>
              <a:path w="13428344" h="7560309">
                <a:moveTo>
                  <a:pt x="13427951" y="2274125"/>
                </a:moveTo>
                <a:lnTo>
                  <a:pt x="13356323" y="2246414"/>
                </a:lnTo>
                <a:lnTo>
                  <a:pt x="13312559" y="2233130"/>
                </a:lnTo>
                <a:lnTo>
                  <a:pt x="13267868" y="2222106"/>
                </a:lnTo>
                <a:lnTo>
                  <a:pt x="13222300" y="2213419"/>
                </a:lnTo>
                <a:lnTo>
                  <a:pt x="13175920" y="2207120"/>
                </a:lnTo>
                <a:lnTo>
                  <a:pt x="13128803" y="2203297"/>
                </a:lnTo>
                <a:lnTo>
                  <a:pt x="13081013" y="2202015"/>
                </a:lnTo>
                <a:lnTo>
                  <a:pt x="13033223" y="2203297"/>
                </a:lnTo>
                <a:lnTo>
                  <a:pt x="12986106" y="2207120"/>
                </a:lnTo>
                <a:lnTo>
                  <a:pt x="12939725" y="2213419"/>
                </a:lnTo>
                <a:lnTo>
                  <a:pt x="12894158" y="2222106"/>
                </a:lnTo>
                <a:lnTo>
                  <a:pt x="12849454" y="2233130"/>
                </a:lnTo>
                <a:lnTo>
                  <a:pt x="12805702" y="2246414"/>
                </a:lnTo>
                <a:lnTo>
                  <a:pt x="12762954" y="2261908"/>
                </a:lnTo>
                <a:lnTo>
                  <a:pt x="12721273" y="2279535"/>
                </a:lnTo>
                <a:lnTo>
                  <a:pt x="12680722" y="2299233"/>
                </a:lnTo>
                <a:lnTo>
                  <a:pt x="12641390" y="2320937"/>
                </a:lnTo>
                <a:lnTo>
                  <a:pt x="12603328" y="2344572"/>
                </a:lnTo>
                <a:lnTo>
                  <a:pt x="12566599" y="2370074"/>
                </a:lnTo>
                <a:lnTo>
                  <a:pt x="12531281" y="2397379"/>
                </a:lnTo>
                <a:lnTo>
                  <a:pt x="12497422" y="2426411"/>
                </a:lnTo>
                <a:lnTo>
                  <a:pt x="12465114" y="2457132"/>
                </a:lnTo>
                <a:lnTo>
                  <a:pt x="12434392" y="2489441"/>
                </a:lnTo>
                <a:lnTo>
                  <a:pt x="12405360" y="2523299"/>
                </a:lnTo>
                <a:lnTo>
                  <a:pt x="12378055" y="2558618"/>
                </a:lnTo>
                <a:lnTo>
                  <a:pt x="12352541" y="2595346"/>
                </a:lnTo>
                <a:lnTo>
                  <a:pt x="12328919" y="2633408"/>
                </a:lnTo>
                <a:lnTo>
                  <a:pt x="12307214" y="2672753"/>
                </a:lnTo>
                <a:lnTo>
                  <a:pt x="12287517" y="2713291"/>
                </a:lnTo>
                <a:lnTo>
                  <a:pt x="12269889" y="2754973"/>
                </a:lnTo>
                <a:lnTo>
                  <a:pt x="12254395" y="2797721"/>
                </a:lnTo>
                <a:lnTo>
                  <a:pt x="12241111" y="2841485"/>
                </a:lnTo>
                <a:lnTo>
                  <a:pt x="12230087" y="2886176"/>
                </a:lnTo>
                <a:lnTo>
                  <a:pt x="12221388" y="2931744"/>
                </a:lnTo>
                <a:lnTo>
                  <a:pt x="12215101" y="2978124"/>
                </a:lnTo>
                <a:lnTo>
                  <a:pt x="12211279" y="3025241"/>
                </a:lnTo>
                <a:lnTo>
                  <a:pt x="12209996" y="3073031"/>
                </a:lnTo>
                <a:lnTo>
                  <a:pt x="12211279" y="3120821"/>
                </a:lnTo>
                <a:lnTo>
                  <a:pt x="12215101" y="3167938"/>
                </a:lnTo>
                <a:lnTo>
                  <a:pt x="12221388" y="3214319"/>
                </a:lnTo>
                <a:lnTo>
                  <a:pt x="12230087" y="3259886"/>
                </a:lnTo>
                <a:lnTo>
                  <a:pt x="12241111" y="3304578"/>
                </a:lnTo>
                <a:lnTo>
                  <a:pt x="12254395" y="3348342"/>
                </a:lnTo>
                <a:lnTo>
                  <a:pt x="12269889" y="3391090"/>
                </a:lnTo>
                <a:lnTo>
                  <a:pt x="12287517" y="3432772"/>
                </a:lnTo>
                <a:lnTo>
                  <a:pt x="12307214" y="3473310"/>
                </a:lnTo>
                <a:lnTo>
                  <a:pt x="12328919" y="3512655"/>
                </a:lnTo>
                <a:lnTo>
                  <a:pt x="12352541" y="3550716"/>
                </a:lnTo>
                <a:lnTo>
                  <a:pt x="12378055" y="3587445"/>
                </a:lnTo>
                <a:lnTo>
                  <a:pt x="12405360" y="3622764"/>
                </a:lnTo>
                <a:lnTo>
                  <a:pt x="12434392" y="3656622"/>
                </a:lnTo>
                <a:lnTo>
                  <a:pt x="12465114" y="3688931"/>
                </a:lnTo>
                <a:lnTo>
                  <a:pt x="12497422" y="3719639"/>
                </a:lnTo>
                <a:lnTo>
                  <a:pt x="12531281" y="3748684"/>
                </a:lnTo>
                <a:lnTo>
                  <a:pt x="12566599" y="3775989"/>
                </a:lnTo>
                <a:lnTo>
                  <a:pt x="12603328" y="3801491"/>
                </a:lnTo>
                <a:lnTo>
                  <a:pt x="12641390" y="3825125"/>
                </a:lnTo>
                <a:lnTo>
                  <a:pt x="12680722" y="3846830"/>
                </a:lnTo>
                <a:lnTo>
                  <a:pt x="12721273" y="3866527"/>
                </a:lnTo>
                <a:lnTo>
                  <a:pt x="12762954" y="3884155"/>
                </a:lnTo>
                <a:lnTo>
                  <a:pt x="12805702" y="3899636"/>
                </a:lnTo>
                <a:lnTo>
                  <a:pt x="12849454" y="3912933"/>
                </a:lnTo>
                <a:lnTo>
                  <a:pt x="12894158" y="3923957"/>
                </a:lnTo>
                <a:lnTo>
                  <a:pt x="12939725" y="3932644"/>
                </a:lnTo>
                <a:lnTo>
                  <a:pt x="12986106" y="3938930"/>
                </a:lnTo>
                <a:lnTo>
                  <a:pt x="13033223" y="3942753"/>
                </a:lnTo>
                <a:lnTo>
                  <a:pt x="13081013" y="3944048"/>
                </a:lnTo>
                <a:lnTo>
                  <a:pt x="13128803" y="3942753"/>
                </a:lnTo>
                <a:lnTo>
                  <a:pt x="13175920" y="3938930"/>
                </a:lnTo>
                <a:lnTo>
                  <a:pt x="13222300" y="3932644"/>
                </a:lnTo>
                <a:lnTo>
                  <a:pt x="13267868" y="3923957"/>
                </a:lnTo>
                <a:lnTo>
                  <a:pt x="13312559" y="3912933"/>
                </a:lnTo>
                <a:lnTo>
                  <a:pt x="13356323" y="3899636"/>
                </a:lnTo>
                <a:lnTo>
                  <a:pt x="13399072" y="3884155"/>
                </a:lnTo>
                <a:lnTo>
                  <a:pt x="13427951" y="3871938"/>
                </a:lnTo>
                <a:lnTo>
                  <a:pt x="13427951" y="2274125"/>
                </a:lnTo>
                <a:close/>
              </a:path>
            </a:pathLst>
          </a:custGeom>
          <a:solidFill>
            <a:srgbClr val="00AFFF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159032" y="323841"/>
            <a:ext cx="2409934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42828" y="4045890"/>
            <a:ext cx="2694661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BF7EEC-507A-5DAF-041E-6C88DA7CD3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59810" y="5994450"/>
            <a:ext cx="2177679" cy="865909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56A3293-0A25-9254-24C1-0102A4EFA6AA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8540" y="569748"/>
            <a:ext cx="2993617" cy="295342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78CA799-987B-A375-4C17-9D3DEB73736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129092" y="2844799"/>
            <a:ext cx="5166198" cy="5096837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0AD25F3-855C-5EB6-FE7B-3C66BC00A2E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221221" y="-501494"/>
            <a:ext cx="3537548" cy="34900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296069B-042B-27A3-FD0E-ECE4DCE3A473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173795" y="3523173"/>
            <a:ext cx="2005782" cy="1978853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462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13">
            <a:extLst>
              <a:ext uri="{FF2B5EF4-FFF2-40B4-BE49-F238E27FC236}">
                <a16:creationId xmlns:a16="http://schemas.microsoft.com/office/drawing/2014/main" id="{A0C82D7B-43A0-E7DA-A947-D2D94D26026C}"/>
              </a:ext>
            </a:extLst>
          </p:cNvPr>
          <p:cNvSpPr/>
          <p:nvPr/>
        </p:nvSpPr>
        <p:spPr>
          <a:xfrm rot="10800000">
            <a:off x="11287374" y="7555196"/>
            <a:ext cx="371988" cy="386441"/>
          </a:xfrm>
          <a:custGeom>
            <a:avLst/>
            <a:gdLst/>
            <a:ahLst/>
            <a:cxnLst/>
            <a:rect l="l" t="t" r="r" b="b"/>
            <a:pathLst>
              <a:path w="382905" h="388619">
                <a:moveTo>
                  <a:pt x="191198" y="0"/>
                </a:moveTo>
                <a:lnTo>
                  <a:pt x="147361" y="5131"/>
                </a:lnTo>
                <a:lnTo>
                  <a:pt x="107117" y="19747"/>
                </a:lnTo>
                <a:lnTo>
                  <a:pt x="71617" y="42682"/>
                </a:lnTo>
                <a:lnTo>
                  <a:pt x="42006" y="72771"/>
                </a:lnTo>
                <a:lnTo>
                  <a:pt x="19435" y="108846"/>
                </a:lnTo>
                <a:lnTo>
                  <a:pt x="5050" y="149744"/>
                </a:lnTo>
                <a:lnTo>
                  <a:pt x="0" y="194297"/>
                </a:lnTo>
                <a:lnTo>
                  <a:pt x="5050" y="238850"/>
                </a:lnTo>
                <a:lnTo>
                  <a:pt x="19435" y="279750"/>
                </a:lnTo>
                <a:lnTo>
                  <a:pt x="42006" y="315828"/>
                </a:lnTo>
                <a:lnTo>
                  <a:pt x="71617" y="345919"/>
                </a:lnTo>
                <a:lnTo>
                  <a:pt x="107117" y="368857"/>
                </a:lnTo>
                <a:lnTo>
                  <a:pt x="147361" y="383475"/>
                </a:lnTo>
                <a:lnTo>
                  <a:pt x="191198" y="388607"/>
                </a:lnTo>
                <a:lnTo>
                  <a:pt x="235039" y="383475"/>
                </a:lnTo>
                <a:lnTo>
                  <a:pt x="275284" y="368857"/>
                </a:lnTo>
                <a:lnTo>
                  <a:pt x="310785" y="345919"/>
                </a:lnTo>
                <a:lnTo>
                  <a:pt x="340394" y="315828"/>
                </a:lnTo>
                <a:lnTo>
                  <a:pt x="362964" y="279750"/>
                </a:lnTo>
                <a:lnTo>
                  <a:pt x="377347" y="238850"/>
                </a:lnTo>
                <a:lnTo>
                  <a:pt x="382397" y="194297"/>
                </a:lnTo>
                <a:lnTo>
                  <a:pt x="377347" y="149744"/>
                </a:lnTo>
                <a:lnTo>
                  <a:pt x="362964" y="108846"/>
                </a:lnTo>
                <a:lnTo>
                  <a:pt x="340394" y="72771"/>
                </a:lnTo>
                <a:lnTo>
                  <a:pt x="310785" y="42682"/>
                </a:lnTo>
                <a:lnTo>
                  <a:pt x="275284" y="19747"/>
                </a:lnTo>
                <a:lnTo>
                  <a:pt x="235039" y="5131"/>
                </a:lnTo>
                <a:lnTo>
                  <a:pt x="191198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BA238379-38B4-1ED0-2EBC-33F28CE277AE}"/>
              </a:ext>
            </a:extLst>
          </p:cNvPr>
          <p:cNvSpPr/>
          <p:nvPr/>
        </p:nvSpPr>
        <p:spPr>
          <a:xfrm rot="10800000">
            <a:off x="11127502" y="7012374"/>
            <a:ext cx="313382" cy="325822"/>
          </a:xfrm>
          <a:custGeom>
            <a:avLst/>
            <a:gdLst/>
            <a:ahLst/>
            <a:cxnLst/>
            <a:rect l="l" t="t" r="r" b="b"/>
            <a:pathLst>
              <a:path w="322580" h="327659">
                <a:moveTo>
                  <a:pt x="161213" y="0"/>
                </a:moveTo>
                <a:lnTo>
                  <a:pt x="118355" y="5851"/>
                </a:lnTo>
                <a:lnTo>
                  <a:pt x="79844" y="22366"/>
                </a:lnTo>
                <a:lnTo>
                  <a:pt x="47217" y="47982"/>
                </a:lnTo>
                <a:lnTo>
                  <a:pt x="22009" y="81138"/>
                </a:lnTo>
                <a:lnTo>
                  <a:pt x="5758" y="120275"/>
                </a:lnTo>
                <a:lnTo>
                  <a:pt x="0" y="163830"/>
                </a:lnTo>
                <a:lnTo>
                  <a:pt x="5758" y="207380"/>
                </a:lnTo>
                <a:lnTo>
                  <a:pt x="22009" y="246515"/>
                </a:lnTo>
                <a:lnTo>
                  <a:pt x="47217" y="279673"/>
                </a:lnTo>
                <a:lnTo>
                  <a:pt x="79844" y="305291"/>
                </a:lnTo>
                <a:lnTo>
                  <a:pt x="118355" y="321807"/>
                </a:lnTo>
                <a:lnTo>
                  <a:pt x="161213" y="327660"/>
                </a:lnTo>
                <a:lnTo>
                  <a:pt x="204072" y="321807"/>
                </a:lnTo>
                <a:lnTo>
                  <a:pt x="242583" y="305291"/>
                </a:lnTo>
                <a:lnTo>
                  <a:pt x="275210" y="279673"/>
                </a:lnTo>
                <a:lnTo>
                  <a:pt x="300418" y="246515"/>
                </a:lnTo>
                <a:lnTo>
                  <a:pt x="316669" y="207380"/>
                </a:lnTo>
                <a:lnTo>
                  <a:pt x="322427" y="163830"/>
                </a:lnTo>
                <a:lnTo>
                  <a:pt x="316669" y="120275"/>
                </a:lnTo>
                <a:lnTo>
                  <a:pt x="300418" y="81138"/>
                </a:lnTo>
                <a:lnTo>
                  <a:pt x="275210" y="47982"/>
                </a:lnTo>
                <a:lnTo>
                  <a:pt x="242583" y="22366"/>
                </a:lnTo>
                <a:lnTo>
                  <a:pt x="204072" y="5851"/>
                </a:lnTo>
                <a:lnTo>
                  <a:pt x="161213" y="0"/>
                </a:lnTo>
                <a:close/>
              </a:path>
            </a:pathLst>
          </a:custGeom>
          <a:solidFill>
            <a:srgbClr val="0E5C77">
              <a:alpha val="19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grpSp>
        <p:nvGrpSpPr>
          <p:cNvPr id="5" name="object 41">
            <a:extLst>
              <a:ext uri="{FF2B5EF4-FFF2-40B4-BE49-F238E27FC236}">
                <a16:creationId xmlns:a16="http://schemas.microsoft.com/office/drawing/2014/main" id="{957BDDD7-B931-B769-D505-43BF2BAE0273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6" name="object 42">
              <a:extLst>
                <a:ext uri="{FF2B5EF4-FFF2-40B4-BE49-F238E27FC236}">
                  <a16:creationId xmlns:a16="http://schemas.microsoft.com/office/drawing/2014/main" id="{B0316D10-AB7F-7247-2309-FF6E189194B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7" name="object 43">
              <a:extLst>
                <a:ext uri="{FF2B5EF4-FFF2-40B4-BE49-F238E27FC236}">
                  <a16:creationId xmlns:a16="http://schemas.microsoft.com/office/drawing/2014/main" id="{74F3DB94-6083-9227-318F-D47A76A048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13" name="object 44">
              <a:extLst>
                <a:ext uri="{FF2B5EF4-FFF2-40B4-BE49-F238E27FC236}">
                  <a16:creationId xmlns:a16="http://schemas.microsoft.com/office/drawing/2014/main" id="{58167220-AAA0-C719-AE15-32888A8561F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1FC42D7-181E-CBB1-98A3-2AD2D7BED32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658028" y="4109545"/>
            <a:ext cx="4243583" cy="1436853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8553A972-1E95-D470-43E7-20722BD9B698}"/>
              </a:ext>
            </a:extLst>
          </p:cNvPr>
          <p:cNvSpPr/>
          <p:nvPr userDrawn="1"/>
        </p:nvSpPr>
        <p:spPr>
          <a:xfrm>
            <a:off x="8504433" y="4290554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20" h="502920">
                <a:moveTo>
                  <a:pt x="251434" y="0"/>
                </a:moveTo>
                <a:lnTo>
                  <a:pt x="206239" y="4051"/>
                </a:lnTo>
                <a:lnTo>
                  <a:pt x="163701" y="15730"/>
                </a:lnTo>
                <a:lnTo>
                  <a:pt x="124531" y="34328"/>
                </a:lnTo>
                <a:lnTo>
                  <a:pt x="89439" y="59134"/>
                </a:lnTo>
                <a:lnTo>
                  <a:pt x="59134" y="89439"/>
                </a:lnTo>
                <a:lnTo>
                  <a:pt x="34328" y="124531"/>
                </a:lnTo>
                <a:lnTo>
                  <a:pt x="15730" y="163701"/>
                </a:lnTo>
                <a:lnTo>
                  <a:pt x="4051" y="206239"/>
                </a:lnTo>
                <a:lnTo>
                  <a:pt x="0" y="251434"/>
                </a:lnTo>
                <a:lnTo>
                  <a:pt x="4051" y="296626"/>
                </a:lnTo>
                <a:lnTo>
                  <a:pt x="15730" y="339160"/>
                </a:lnTo>
                <a:lnTo>
                  <a:pt x="34328" y="378328"/>
                </a:lnTo>
                <a:lnTo>
                  <a:pt x="59134" y="413419"/>
                </a:lnTo>
                <a:lnTo>
                  <a:pt x="89439" y="443722"/>
                </a:lnTo>
                <a:lnTo>
                  <a:pt x="124531" y="468528"/>
                </a:lnTo>
                <a:lnTo>
                  <a:pt x="163701" y="487126"/>
                </a:lnTo>
                <a:lnTo>
                  <a:pt x="206239" y="498805"/>
                </a:lnTo>
                <a:lnTo>
                  <a:pt x="251434" y="502856"/>
                </a:lnTo>
                <a:lnTo>
                  <a:pt x="296629" y="498805"/>
                </a:lnTo>
                <a:lnTo>
                  <a:pt x="339165" y="487126"/>
                </a:lnTo>
                <a:lnTo>
                  <a:pt x="378334" y="468528"/>
                </a:lnTo>
                <a:lnTo>
                  <a:pt x="413424" y="443722"/>
                </a:lnTo>
                <a:lnTo>
                  <a:pt x="443726" y="413419"/>
                </a:lnTo>
                <a:lnTo>
                  <a:pt x="468531" y="378328"/>
                </a:lnTo>
                <a:lnTo>
                  <a:pt x="487127" y="339160"/>
                </a:lnTo>
                <a:lnTo>
                  <a:pt x="498805" y="296626"/>
                </a:lnTo>
                <a:lnTo>
                  <a:pt x="502856" y="251434"/>
                </a:lnTo>
                <a:lnTo>
                  <a:pt x="498805" y="206239"/>
                </a:lnTo>
                <a:lnTo>
                  <a:pt x="487127" y="163701"/>
                </a:lnTo>
                <a:lnTo>
                  <a:pt x="468531" y="124531"/>
                </a:lnTo>
                <a:lnTo>
                  <a:pt x="443726" y="89439"/>
                </a:lnTo>
                <a:lnTo>
                  <a:pt x="413424" y="59134"/>
                </a:lnTo>
                <a:lnTo>
                  <a:pt x="378334" y="34328"/>
                </a:lnTo>
                <a:lnTo>
                  <a:pt x="339165" y="15730"/>
                </a:lnTo>
                <a:lnTo>
                  <a:pt x="296629" y="4051"/>
                </a:lnTo>
                <a:lnTo>
                  <a:pt x="251434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745FCC51-35A5-6552-1BCA-809EA904C4EA}"/>
              </a:ext>
            </a:extLst>
          </p:cNvPr>
          <p:cNvSpPr/>
          <p:nvPr userDrawn="1"/>
        </p:nvSpPr>
        <p:spPr>
          <a:xfrm>
            <a:off x="2057190" y="5942400"/>
            <a:ext cx="456048" cy="456048"/>
          </a:xfrm>
          <a:custGeom>
            <a:avLst/>
            <a:gdLst/>
            <a:ahLst/>
            <a:cxnLst/>
            <a:rect l="l" t="t" r="r" b="b"/>
            <a:pathLst>
              <a:path w="502919" h="502920">
                <a:moveTo>
                  <a:pt x="251421" y="0"/>
                </a:moveTo>
                <a:lnTo>
                  <a:pt x="206227" y="4050"/>
                </a:lnTo>
                <a:lnTo>
                  <a:pt x="163690" y="15730"/>
                </a:lnTo>
                <a:lnTo>
                  <a:pt x="124522" y="34328"/>
                </a:lnTo>
                <a:lnTo>
                  <a:pt x="89431" y="59133"/>
                </a:lnTo>
                <a:lnTo>
                  <a:pt x="59129" y="89437"/>
                </a:lnTo>
                <a:lnTo>
                  <a:pt x="34325" y="124527"/>
                </a:lnTo>
                <a:lnTo>
                  <a:pt x="15728" y="163695"/>
                </a:lnTo>
                <a:lnTo>
                  <a:pt x="4050" y="206230"/>
                </a:lnTo>
                <a:lnTo>
                  <a:pt x="0" y="251421"/>
                </a:lnTo>
                <a:lnTo>
                  <a:pt x="4050" y="296617"/>
                </a:lnTo>
                <a:lnTo>
                  <a:pt x="15728" y="339154"/>
                </a:lnTo>
                <a:lnTo>
                  <a:pt x="34325" y="378325"/>
                </a:lnTo>
                <a:lnTo>
                  <a:pt x="59129" y="413417"/>
                </a:lnTo>
                <a:lnTo>
                  <a:pt x="89431" y="443721"/>
                </a:lnTo>
                <a:lnTo>
                  <a:pt x="124522" y="468527"/>
                </a:lnTo>
                <a:lnTo>
                  <a:pt x="163690" y="487125"/>
                </a:lnTo>
                <a:lnTo>
                  <a:pt x="206227" y="498805"/>
                </a:lnTo>
                <a:lnTo>
                  <a:pt x="251421" y="502856"/>
                </a:lnTo>
                <a:lnTo>
                  <a:pt x="296617" y="498805"/>
                </a:lnTo>
                <a:lnTo>
                  <a:pt x="339154" y="487125"/>
                </a:lnTo>
                <a:lnTo>
                  <a:pt x="378325" y="468527"/>
                </a:lnTo>
                <a:lnTo>
                  <a:pt x="413417" y="443721"/>
                </a:lnTo>
                <a:lnTo>
                  <a:pt x="443721" y="413417"/>
                </a:lnTo>
                <a:lnTo>
                  <a:pt x="468527" y="378325"/>
                </a:lnTo>
                <a:lnTo>
                  <a:pt x="487125" y="339154"/>
                </a:lnTo>
                <a:lnTo>
                  <a:pt x="498805" y="296617"/>
                </a:lnTo>
                <a:lnTo>
                  <a:pt x="502856" y="251421"/>
                </a:lnTo>
                <a:lnTo>
                  <a:pt x="498805" y="206230"/>
                </a:lnTo>
                <a:lnTo>
                  <a:pt x="487125" y="163695"/>
                </a:lnTo>
                <a:lnTo>
                  <a:pt x="468527" y="124527"/>
                </a:lnTo>
                <a:lnTo>
                  <a:pt x="443721" y="89437"/>
                </a:lnTo>
                <a:lnTo>
                  <a:pt x="413417" y="59133"/>
                </a:lnTo>
                <a:lnTo>
                  <a:pt x="378325" y="34328"/>
                </a:lnTo>
                <a:lnTo>
                  <a:pt x="339154" y="15730"/>
                </a:lnTo>
                <a:lnTo>
                  <a:pt x="296617" y="4050"/>
                </a:lnTo>
                <a:lnTo>
                  <a:pt x="251421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23" name="object 9">
            <a:extLst>
              <a:ext uri="{FF2B5EF4-FFF2-40B4-BE49-F238E27FC236}">
                <a16:creationId xmlns:a16="http://schemas.microsoft.com/office/drawing/2014/main" id="{C5EB0FD8-7C29-F50A-8BC6-F6015FCF50C1}"/>
              </a:ext>
            </a:extLst>
          </p:cNvPr>
          <p:cNvSpPr/>
          <p:nvPr userDrawn="1"/>
        </p:nvSpPr>
        <p:spPr>
          <a:xfrm>
            <a:off x="8267563" y="4977217"/>
            <a:ext cx="2079857" cy="1878320"/>
          </a:xfrm>
          <a:custGeom>
            <a:avLst/>
            <a:gdLst/>
            <a:ahLst/>
            <a:cxnLst/>
            <a:rect l="l" t="t" r="r" b="b"/>
            <a:pathLst>
              <a:path w="2293620" h="2071370">
                <a:moveTo>
                  <a:pt x="1146619" y="0"/>
                </a:moveTo>
                <a:lnTo>
                  <a:pt x="1098150" y="1005"/>
                </a:lnTo>
                <a:lnTo>
                  <a:pt x="1050193" y="3997"/>
                </a:lnTo>
                <a:lnTo>
                  <a:pt x="1002790" y="8933"/>
                </a:lnTo>
                <a:lnTo>
                  <a:pt x="955978" y="15776"/>
                </a:lnTo>
                <a:lnTo>
                  <a:pt x="909799" y="24484"/>
                </a:lnTo>
                <a:lnTo>
                  <a:pt x="864291" y="35018"/>
                </a:lnTo>
                <a:lnTo>
                  <a:pt x="819496" y="47339"/>
                </a:lnTo>
                <a:lnTo>
                  <a:pt x="775452" y="61406"/>
                </a:lnTo>
                <a:lnTo>
                  <a:pt x="732199" y="77180"/>
                </a:lnTo>
                <a:lnTo>
                  <a:pt x="689778" y="94621"/>
                </a:lnTo>
                <a:lnTo>
                  <a:pt x="648227" y="113689"/>
                </a:lnTo>
                <a:lnTo>
                  <a:pt x="607588" y="134344"/>
                </a:lnTo>
                <a:lnTo>
                  <a:pt x="567898" y="156547"/>
                </a:lnTo>
                <a:lnTo>
                  <a:pt x="529199" y="180257"/>
                </a:lnTo>
                <a:lnTo>
                  <a:pt x="491531" y="205436"/>
                </a:lnTo>
                <a:lnTo>
                  <a:pt x="454932" y="232042"/>
                </a:lnTo>
                <a:lnTo>
                  <a:pt x="419443" y="260037"/>
                </a:lnTo>
                <a:lnTo>
                  <a:pt x="385103" y="289380"/>
                </a:lnTo>
                <a:lnTo>
                  <a:pt x="351953" y="320032"/>
                </a:lnTo>
                <a:lnTo>
                  <a:pt x="320032" y="351953"/>
                </a:lnTo>
                <a:lnTo>
                  <a:pt x="289380" y="385103"/>
                </a:lnTo>
                <a:lnTo>
                  <a:pt x="260037" y="419443"/>
                </a:lnTo>
                <a:lnTo>
                  <a:pt x="232042" y="454932"/>
                </a:lnTo>
                <a:lnTo>
                  <a:pt x="205436" y="491531"/>
                </a:lnTo>
                <a:lnTo>
                  <a:pt x="180257" y="529199"/>
                </a:lnTo>
                <a:lnTo>
                  <a:pt x="156547" y="567898"/>
                </a:lnTo>
                <a:lnTo>
                  <a:pt x="134344" y="607588"/>
                </a:lnTo>
                <a:lnTo>
                  <a:pt x="113689" y="648227"/>
                </a:lnTo>
                <a:lnTo>
                  <a:pt x="94621" y="689778"/>
                </a:lnTo>
                <a:lnTo>
                  <a:pt x="77180" y="732199"/>
                </a:lnTo>
                <a:lnTo>
                  <a:pt x="61406" y="775452"/>
                </a:lnTo>
                <a:lnTo>
                  <a:pt x="47339" y="819496"/>
                </a:lnTo>
                <a:lnTo>
                  <a:pt x="35018" y="864291"/>
                </a:lnTo>
                <a:lnTo>
                  <a:pt x="24484" y="909799"/>
                </a:lnTo>
                <a:lnTo>
                  <a:pt x="15776" y="955978"/>
                </a:lnTo>
                <a:lnTo>
                  <a:pt x="8933" y="1002790"/>
                </a:lnTo>
                <a:lnTo>
                  <a:pt x="3997" y="1050193"/>
                </a:lnTo>
                <a:lnTo>
                  <a:pt x="1005" y="1098150"/>
                </a:lnTo>
                <a:lnTo>
                  <a:pt x="0" y="1146619"/>
                </a:lnTo>
                <a:lnTo>
                  <a:pt x="1005" y="1195088"/>
                </a:lnTo>
                <a:lnTo>
                  <a:pt x="3997" y="1243045"/>
                </a:lnTo>
                <a:lnTo>
                  <a:pt x="8933" y="1290448"/>
                </a:lnTo>
                <a:lnTo>
                  <a:pt x="15776" y="1337260"/>
                </a:lnTo>
                <a:lnTo>
                  <a:pt x="24484" y="1383439"/>
                </a:lnTo>
                <a:lnTo>
                  <a:pt x="35018" y="1428947"/>
                </a:lnTo>
                <a:lnTo>
                  <a:pt x="47339" y="1473742"/>
                </a:lnTo>
                <a:lnTo>
                  <a:pt x="61406" y="1517786"/>
                </a:lnTo>
                <a:lnTo>
                  <a:pt x="77180" y="1561039"/>
                </a:lnTo>
                <a:lnTo>
                  <a:pt x="94621" y="1603460"/>
                </a:lnTo>
                <a:lnTo>
                  <a:pt x="113689" y="1645011"/>
                </a:lnTo>
                <a:lnTo>
                  <a:pt x="134344" y="1685650"/>
                </a:lnTo>
                <a:lnTo>
                  <a:pt x="156547" y="1725340"/>
                </a:lnTo>
                <a:lnTo>
                  <a:pt x="180257" y="1764039"/>
                </a:lnTo>
                <a:lnTo>
                  <a:pt x="205436" y="1801707"/>
                </a:lnTo>
                <a:lnTo>
                  <a:pt x="232042" y="1838306"/>
                </a:lnTo>
                <a:lnTo>
                  <a:pt x="260037" y="1873795"/>
                </a:lnTo>
                <a:lnTo>
                  <a:pt x="289380" y="1908135"/>
                </a:lnTo>
                <a:lnTo>
                  <a:pt x="320032" y="1941285"/>
                </a:lnTo>
                <a:lnTo>
                  <a:pt x="351953" y="1973206"/>
                </a:lnTo>
                <a:lnTo>
                  <a:pt x="385103" y="2003858"/>
                </a:lnTo>
                <a:lnTo>
                  <a:pt x="419443" y="2033201"/>
                </a:lnTo>
                <a:lnTo>
                  <a:pt x="454932" y="2061196"/>
                </a:lnTo>
                <a:lnTo>
                  <a:pt x="468748" y="2071240"/>
                </a:lnTo>
                <a:lnTo>
                  <a:pt x="1824490" y="2071240"/>
                </a:lnTo>
                <a:lnTo>
                  <a:pt x="1873795" y="2033201"/>
                </a:lnTo>
                <a:lnTo>
                  <a:pt x="1908135" y="2003858"/>
                </a:lnTo>
                <a:lnTo>
                  <a:pt x="1941285" y="1973206"/>
                </a:lnTo>
                <a:lnTo>
                  <a:pt x="1973206" y="1941285"/>
                </a:lnTo>
                <a:lnTo>
                  <a:pt x="2003858" y="1908135"/>
                </a:lnTo>
                <a:lnTo>
                  <a:pt x="2033201" y="1873795"/>
                </a:lnTo>
                <a:lnTo>
                  <a:pt x="2061196" y="1838306"/>
                </a:lnTo>
                <a:lnTo>
                  <a:pt x="2087802" y="1801707"/>
                </a:lnTo>
                <a:lnTo>
                  <a:pt x="2112981" y="1764039"/>
                </a:lnTo>
                <a:lnTo>
                  <a:pt x="2136691" y="1725340"/>
                </a:lnTo>
                <a:lnTo>
                  <a:pt x="2158894" y="1685650"/>
                </a:lnTo>
                <a:lnTo>
                  <a:pt x="2179549" y="1645011"/>
                </a:lnTo>
                <a:lnTo>
                  <a:pt x="2198617" y="1603460"/>
                </a:lnTo>
                <a:lnTo>
                  <a:pt x="2216058" y="1561039"/>
                </a:lnTo>
                <a:lnTo>
                  <a:pt x="2231832" y="1517786"/>
                </a:lnTo>
                <a:lnTo>
                  <a:pt x="2245899" y="1473742"/>
                </a:lnTo>
                <a:lnTo>
                  <a:pt x="2258220" y="1428947"/>
                </a:lnTo>
                <a:lnTo>
                  <a:pt x="2268754" y="1383439"/>
                </a:lnTo>
                <a:lnTo>
                  <a:pt x="2277462" y="1337260"/>
                </a:lnTo>
                <a:lnTo>
                  <a:pt x="2284305" y="1290448"/>
                </a:lnTo>
                <a:lnTo>
                  <a:pt x="2289241" y="1243045"/>
                </a:lnTo>
                <a:lnTo>
                  <a:pt x="2292233" y="1195088"/>
                </a:lnTo>
                <a:lnTo>
                  <a:pt x="2293238" y="1146619"/>
                </a:lnTo>
                <a:lnTo>
                  <a:pt x="2292233" y="1098150"/>
                </a:lnTo>
                <a:lnTo>
                  <a:pt x="2289241" y="1050193"/>
                </a:lnTo>
                <a:lnTo>
                  <a:pt x="2284305" y="1002790"/>
                </a:lnTo>
                <a:lnTo>
                  <a:pt x="2277462" y="955978"/>
                </a:lnTo>
                <a:lnTo>
                  <a:pt x="2268754" y="909799"/>
                </a:lnTo>
                <a:lnTo>
                  <a:pt x="2258220" y="864291"/>
                </a:lnTo>
                <a:lnTo>
                  <a:pt x="2245899" y="819496"/>
                </a:lnTo>
                <a:lnTo>
                  <a:pt x="2231832" y="775452"/>
                </a:lnTo>
                <a:lnTo>
                  <a:pt x="2216058" y="732199"/>
                </a:lnTo>
                <a:lnTo>
                  <a:pt x="2198617" y="689778"/>
                </a:lnTo>
                <a:lnTo>
                  <a:pt x="2179549" y="648227"/>
                </a:lnTo>
                <a:lnTo>
                  <a:pt x="2158894" y="607588"/>
                </a:lnTo>
                <a:lnTo>
                  <a:pt x="2136691" y="567898"/>
                </a:lnTo>
                <a:lnTo>
                  <a:pt x="2112981" y="529199"/>
                </a:lnTo>
                <a:lnTo>
                  <a:pt x="2087802" y="491531"/>
                </a:lnTo>
                <a:lnTo>
                  <a:pt x="2061196" y="454932"/>
                </a:lnTo>
                <a:lnTo>
                  <a:pt x="2033201" y="419443"/>
                </a:lnTo>
                <a:lnTo>
                  <a:pt x="2003858" y="385103"/>
                </a:lnTo>
                <a:lnTo>
                  <a:pt x="1973206" y="351953"/>
                </a:lnTo>
                <a:lnTo>
                  <a:pt x="1941285" y="320032"/>
                </a:lnTo>
                <a:lnTo>
                  <a:pt x="1908135" y="289380"/>
                </a:lnTo>
                <a:lnTo>
                  <a:pt x="1873795" y="260037"/>
                </a:lnTo>
                <a:lnTo>
                  <a:pt x="1838306" y="232042"/>
                </a:lnTo>
                <a:lnTo>
                  <a:pt x="1801707" y="205436"/>
                </a:lnTo>
                <a:lnTo>
                  <a:pt x="1764039" y="180257"/>
                </a:lnTo>
                <a:lnTo>
                  <a:pt x="1725340" y="156547"/>
                </a:lnTo>
                <a:lnTo>
                  <a:pt x="1685650" y="134344"/>
                </a:lnTo>
                <a:lnTo>
                  <a:pt x="1645011" y="113689"/>
                </a:lnTo>
                <a:lnTo>
                  <a:pt x="1603460" y="94621"/>
                </a:lnTo>
                <a:lnTo>
                  <a:pt x="1561039" y="77180"/>
                </a:lnTo>
                <a:lnTo>
                  <a:pt x="1517786" y="61406"/>
                </a:lnTo>
                <a:lnTo>
                  <a:pt x="1473742" y="47339"/>
                </a:lnTo>
                <a:lnTo>
                  <a:pt x="1428947" y="35018"/>
                </a:lnTo>
                <a:lnTo>
                  <a:pt x="1383439" y="24484"/>
                </a:lnTo>
                <a:lnTo>
                  <a:pt x="1337260" y="15776"/>
                </a:lnTo>
                <a:lnTo>
                  <a:pt x="1290448" y="8933"/>
                </a:lnTo>
                <a:lnTo>
                  <a:pt x="1243045" y="3997"/>
                </a:lnTo>
                <a:lnTo>
                  <a:pt x="1195088" y="1005"/>
                </a:lnTo>
                <a:lnTo>
                  <a:pt x="1146619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24" name="object 10">
            <a:extLst>
              <a:ext uri="{FF2B5EF4-FFF2-40B4-BE49-F238E27FC236}">
                <a16:creationId xmlns:a16="http://schemas.microsoft.com/office/drawing/2014/main" id="{A89A634F-3FAC-49AD-A2DA-F89F069C69B6}"/>
              </a:ext>
            </a:extLst>
          </p:cNvPr>
          <p:cNvSpPr/>
          <p:nvPr userDrawn="1"/>
        </p:nvSpPr>
        <p:spPr>
          <a:xfrm>
            <a:off x="10400414" y="1"/>
            <a:ext cx="1786189" cy="1731487"/>
          </a:xfrm>
          <a:custGeom>
            <a:avLst/>
            <a:gdLst/>
            <a:ahLst/>
            <a:cxnLst/>
            <a:rect l="l" t="t" r="r" b="b"/>
            <a:pathLst>
              <a:path w="1969769" h="1909445">
                <a:moveTo>
                  <a:pt x="1969200" y="0"/>
                </a:moveTo>
                <a:lnTo>
                  <a:pt x="290407" y="0"/>
                </a:lnTo>
                <a:lnTo>
                  <a:pt x="289380" y="1110"/>
                </a:lnTo>
                <a:lnTo>
                  <a:pt x="260037" y="35449"/>
                </a:lnTo>
                <a:lnTo>
                  <a:pt x="232042" y="70938"/>
                </a:lnTo>
                <a:lnTo>
                  <a:pt x="205436" y="107537"/>
                </a:lnTo>
                <a:lnTo>
                  <a:pt x="180257" y="145206"/>
                </a:lnTo>
                <a:lnTo>
                  <a:pt x="156547" y="183905"/>
                </a:lnTo>
                <a:lnTo>
                  <a:pt x="134344" y="223594"/>
                </a:lnTo>
                <a:lnTo>
                  <a:pt x="113689" y="264234"/>
                </a:lnTo>
                <a:lnTo>
                  <a:pt x="94621" y="305784"/>
                </a:lnTo>
                <a:lnTo>
                  <a:pt x="77180" y="348206"/>
                </a:lnTo>
                <a:lnTo>
                  <a:pt x="61406" y="391458"/>
                </a:lnTo>
                <a:lnTo>
                  <a:pt x="47339" y="435502"/>
                </a:lnTo>
                <a:lnTo>
                  <a:pt x="35018" y="480298"/>
                </a:lnTo>
                <a:lnTo>
                  <a:pt x="24484" y="525805"/>
                </a:lnTo>
                <a:lnTo>
                  <a:pt x="15776" y="571984"/>
                </a:lnTo>
                <a:lnTo>
                  <a:pt x="8933" y="618796"/>
                </a:lnTo>
                <a:lnTo>
                  <a:pt x="3997" y="666200"/>
                </a:lnTo>
                <a:lnTo>
                  <a:pt x="1005" y="714156"/>
                </a:lnTo>
                <a:lnTo>
                  <a:pt x="0" y="762625"/>
                </a:lnTo>
                <a:lnTo>
                  <a:pt x="1005" y="811095"/>
                </a:lnTo>
                <a:lnTo>
                  <a:pt x="3997" y="859051"/>
                </a:lnTo>
                <a:lnTo>
                  <a:pt x="8933" y="906455"/>
                </a:lnTo>
                <a:lnTo>
                  <a:pt x="15776" y="953266"/>
                </a:lnTo>
                <a:lnTo>
                  <a:pt x="24484" y="999446"/>
                </a:lnTo>
                <a:lnTo>
                  <a:pt x="35018" y="1044953"/>
                </a:lnTo>
                <a:lnTo>
                  <a:pt x="47339" y="1089748"/>
                </a:lnTo>
                <a:lnTo>
                  <a:pt x="61406" y="1133792"/>
                </a:lnTo>
                <a:lnTo>
                  <a:pt x="77180" y="1177045"/>
                </a:lnTo>
                <a:lnTo>
                  <a:pt x="94621" y="1219467"/>
                </a:lnTo>
                <a:lnTo>
                  <a:pt x="113689" y="1261017"/>
                </a:lnTo>
                <a:lnTo>
                  <a:pt x="134344" y="1301657"/>
                </a:lnTo>
                <a:lnTo>
                  <a:pt x="156547" y="1341346"/>
                </a:lnTo>
                <a:lnTo>
                  <a:pt x="180257" y="1380045"/>
                </a:lnTo>
                <a:lnTo>
                  <a:pt x="205436" y="1417714"/>
                </a:lnTo>
                <a:lnTo>
                  <a:pt x="232042" y="1454312"/>
                </a:lnTo>
                <a:lnTo>
                  <a:pt x="260037" y="1489801"/>
                </a:lnTo>
                <a:lnTo>
                  <a:pt x="289380" y="1524141"/>
                </a:lnTo>
                <a:lnTo>
                  <a:pt x="320032" y="1557291"/>
                </a:lnTo>
                <a:lnTo>
                  <a:pt x="351953" y="1589212"/>
                </a:lnTo>
                <a:lnTo>
                  <a:pt x="385103" y="1619864"/>
                </a:lnTo>
                <a:lnTo>
                  <a:pt x="419443" y="1649207"/>
                </a:lnTo>
                <a:lnTo>
                  <a:pt x="454932" y="1677202"/>
                </a:lnTo>
                <a:lnTo>
                  <a:pt x="491531" y="1703809"/>
                </a:lnTo>
                <a:lnTo>
                  <a:pt x="529199" y="1728987"/>
                </a:lnTo>
                <a:lnTo>
                  <a:pt x="567898" y="1752698"/>
                </a:lnTo>
                <a:lnTo>
                  <a:pt x="607588" y="1774900"/>
                </a:lnTo>
                <a:lnTo>
                  <a:pt x="648227" y="1795556"/>
                </a:lnTo>
                <a:lnTo>
                  <a:pt x="689778" y="1814623"/>
                </a:lnTo>
                <a:lnTo>
                  <a:pt x="732199" y="1832064"/>
                </a:lnTo>
                <a:lnTo>
                  <a:pt x="775452" y="1847838"/>
                </a:lnTo>
                <a:lnTo>
                  <a:pt x="819496" y="1861905"/>
                </a:lnTo>
                <a:lnTo>
                  <a:pt x="864291" y="1874226"/>
                </a:lnTo>
                <a:lnTo>
                  <a:pt x="909799" y="1884760"/>
                </a:lnTo>
                <a:lnTo>
                  <a:pt x="955978" y="1893469"/>
                </a:lnTo>
                <a:lnTo>
                  <a:pt x="1002790" y="1900311"/>
                </a:lnTo>
                <a:lnTo>
                  <a:pt x="1050193" y="1905248"/>
                </a:lnTo>
                <a:lnTo>
                  <a:pt x="1098150" y="1908239"/>
                </a:lnTo>
                <a:lnTo>
                  <a:pt x="1146619" y="1909245"/>
                </a:lnTo>
                <a:lnTo>
                  <a:pt x="1195088" y="1908239"/>
                </a:lnTo>
                <a:lnTo>
                  <a:pt x="1243045" y="1905248"/>
                </a:lnTo>
                <a:lnTo>
                  <a:pt x="1290448" y="1900311"/>
                </a:lnTo>
                <a:lnTo>
                  <a:pt x="1337260" y="1893469"/>
                </a:lnTo>
                <a:lnTo>
                  <a:pt x="1383439" y="1884760"/>
                </a:lnTo>
                <a:lnTo>
                  <a:pt x="1428947" y="1874226"/>
                </a:lnTo>
                <a:lnTo>
                  <a:pt x="1473742" y="1861905"/>
                </a:lnTo>
                <a:lnTo>
                  <a:pt x="1517786" y="1847838"/>
                </a:lnTo>
                <a:lnTo>
                  <a:pt x="1561039" y="1832064"/>
                </a:lnTo>
                <a:lnTo>
                  <a:pt x="1603460" y="1814623"/>
                </a:lnTo>
                <a:lnTo>
                  <a:pt x="1645011" y="1795556"/>
                </a:lnTo>
                <a:lnTo>
                  <a:pt x="1685650" y="1774900"/>
                </a:lnTo>
                <a:lnTo>
                  <a:pt x="1725340" y="1752698"/>
                </a:lnTo>
                <a:lnTo>
                  <a:pt x="1764039" y="1728987"/>
                </a:lnTo>
                <a:lnTo>
                  <a:pt x="1801707" y="1703809"/>
                </a:lnTo>
                <a:lnTo>
                  <a:pt x="1838306" y="1677202"/>
                </a:lnTo>
                <a:lnTo>
                  <a:pt x="1873795" y="1649207"/>
                </a:lnTo>
                <a:lnTo>
                  <a:pt x="1908135" y="1619864"/>
                </a:lnTo>
                <a:lnTo>
                  <a:pt x="1941285" y="1589212"/>
                </a:lnTo>
                <a:lnTo>
                  <a:pt x="1969200" y="1561297"/>
                </a:lnTo>
                <a:lnTo>
                  <a:pt x="1969200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070B18B0-0A28-9977-5483-AE34A87FCE5C}"/>
              </a:ext>
            </a:extLst>
          </p:cNvPr>
          <p:cNvSpPr/>
          <p:nvPr userDrawn="1"/>
        </p:nvSpPr>
        <p:spPr>
          <a:xfrm>
            <a:off x="4070293" y="0"/>
            <a:ext cx="2079857" cy="1720546"/>
          </a:xfrm>
          <a:custGeom>
            <a:avLst/>
            <a:gdLst/>
            <a:ahLst/>
            <a:cxnLst/>
            <a:rect l="l" t="t" r="r" b="b"/>
            <a:pathLst>
              <a:path w="2293620" h="1897380">
                <a:moveTo>
                  <a:pt x="2013162" y="0"/>
                </a:moveTo>
                <a:lnTo>
                  <a:pt x="280076" y="0"/>
                </a:lnTo>
                <a:lnTo>
                  <a:pt x="260037" y="23451"/>
                </a:lnTo>
                <a:lnTo>
                  <a:pt x="232042" y="58940"/>
                </a:lnTo>
                <a:lnTo>
                  <a:pt x="205436" y="95539"/>
                </a:lnTo>
                <a:lnTo>
                  <a:pt x="180257" y="133207"/>
                </a:lnTo>
                <a:lnTo>
                  <a:pt x="156547" y="171906"/>
                </a:lnTo>
                <a:lnTo>
                  <a:pt x="134344" y="211595"/>
                </a:lnTo>
                <a:lnTo>
                  <a:pt x="113689" y="252235"/>
                </a:lnTo>
                <a:lnTo>
                  <a:pt x="94621" y="293786"/>
                </a:lnTo>
                <a:lnTo>
                  <a:pt x="77180" y="336207"/>
                </a:lnTo>
                <a:lnTo>
                  <a:pt x="61406" y="379460"/>
                </a:lnTo>
                <a:lnTo>
                  <a:pt x="47339" y="423504"/>
                </a:lnTo>
                <a:lnTo>
                  <a:pt x="35018" y="468299"/>
                </a:lnTo>
                <a:lnTo>
                  <a:pt x="24484" y="513807"/>
                </a:lnTo>
                <a:lnTo>
                  <a:pt x="15776" y="559986"/>
                </a:lnTo>
                <a:lnTo>
                  <a:pt x="8933" y="606797"/>
                </a:lnTo>
                <a:lnTo>
                  <a:pt x="3997" y="654201"/>
                </a:lnTo>
                <a:lnTo>
                  <a:pt x="1005" y="702158"/>
                </a:lnTo>
                <a:lnTo>
                  <a:pt x="0" y="750627"/>
                </a:lnTo>
                <a:lnTo>
                  <a:pt x="1005" y="799096"/>
                </a:lnTo>
                <a:lnTo>
                  <a:pt x="3997" y="847052"/>
                </a:lnTo>
                <a:lnTo>
                  <a:pt x="8933" y="894456"/>
                </a:lnTo>
                <a:lnTo>
                  <a:pt x="15776" y="941268"/>
                </a:lnTo>
                <a:lnTo>
                  <a:pt x="24484" y="987447"/>
                </a:lnTo>
                <a:lnTo>
                  <a:pt x="35018" y="1032954"/>
                </a:lnTo>
                <a:lnTo>
                  <a:pt x="47339" y="1077750"/>
                </a:lnTo>
                <a:lnTo>
                  <a:pt x="61406" y="1121794"/>
                </a:lnTo>
                <a:lnTo>
                  <a:pt x="77180" y="1165047"/>
                </a:lnTo>
                <a:lnTo>
                  <a:pt x="94621" y="1207468"/>
                </a:lnTo>
                <a:lnTo>
                  <a:pt x="113689" y="1249019"/>
                </a:lnTo>
                <a:lnTo>
                  <a:pt x="134344" y="1289658"/>
                </a:lnTo>
                <a:lnTo>
                  <a:pt x="156547" y="1329348"/>
                </a:lnTo>
                <a:lnTo>
                  <a:pt x="180257" y="1368046"/>
                </a:lnTo>
                <a:lnTo>
                  <a:pt x="205436" y="1405715"/>
                </a:lnTo>
                <a:lnTo>
                  <a:pt x="232042" y="1442314"/>
                </a:lnTo>
                <a:lnTo>
                  <a:pt x="260037" y="1477803"/>
                </a:lnTo>
                <a:lnTo>
                  <a:pt x="289380" y="1512142"/>
                </a:lnTo>
                <a:lnTo>
                  <a:pt x="320032" y="1545293"/>
                </a:lnTo>
                <a:lnTo>
                  <a:pt x="351953" y="1577214"/>
                </a:lnTo>
                <a:lnTo>
                  <a:pt x="385103" y="1607866"/>
                </a:lnTo>
                <a:lnTo>
                  <a:pt x="419443" y="1637209"/>
                </a:lnTo>
                <a:lnTo>
                  <a:pt x="454932" y="1665204"/>
                </a:lnTo>
                <a:lnTo>
                  <a:pt x="491531" y="1691810"/>
                </a:lnTo>
                <a:lnTo>
                  <a:pt x="529199" y="1716989"/>
                </a:lnTo>
                <a:lnTo>
                  <a:pt x="567898" y="1740699"/>
                </a:lnTo>
                <a:lnTo>
                  <a:pt x="607588" y="1762902"/>
                </a:lnTo>
                <a:lnTo>
                  <a:pt x="648227" y="1783557"/>
                </a:lnTo>
                <a:lnTo>
                  <a:pt x="689778" y="1802625"/>
                </a:lnTo>
                <a:lnTo>
                  <a:pt x="732199" y="1820066"/>
                </a:lnTo>
                <a:lnTo>
                  <a:pt x="775452" y="1835840"/>
                </a:lnTo>
                <a:lnTo>
                  <a:pt x="819496" y="1849907"/>
                </a:lnTo>
                <a:lnTo>
                  <a:pt x="864291" y="1862228"/>
                </a:lnTo>
                <a:lnTo>
                  <a:pt x="909799" y="1872762"/>
                </a:lnTo>
                <a:lnTo>
                  <a:pt x="955978" y="1881470"/>
                </a:lnTo>
                <a:lnTo>
                  <a:pt x="1002790" y="1888313"/>
                </a:lnTo>
                <a:lnTo>
                  <a:pt x="1050193" y="1893249"/>
                </a:lnTo>
                <a:lnTo>
                  <a:pt x="1098150" y="1896240"/>
                </a:lnTo>
                <a:lnTo>
                  <a:pt x="1146619" y="1897246"/>
                </a:lnTo>
                <a:lnTo>
                  <a:pt x="1195088" y="1896240"/>
                </a:lnTo>
                <a:lnTo>
                  <a:pt x="1243045" y="1893249"/>
                </a:lnTo>
                <a:lnTo>
                  <a:pt x="1290448" y="1888313"/>
                </a:lnTo>
                <a:lnTo>
                  <a:pt x="1337260" y="1881470"/>
                </a:lnTo>
                <a:lnTo>
                  <a:pt x="1383439" y="1872762"/>
                </a:lnTo>
                <a:lnTo>
                  <a:pt x="1428947" y="1862228"/>
                </a:lnTo>
                <a:lnTo>
                  <a:pt x="1473742" y="1849907"/>
                </a:lnTo>
                <a:lnTo>
                  <a:pt x="1517786" y="1835840"/>
                </a:lnTo>
                <a:lnTo>
                  <a:pt x="1561039" y="1820066"/>
                </a:lnTo>
                <a:lnTo>
                  <a:pt x="1603460" y="1802625"/>
                </a:lnTo>
                <a:lnTo>
                  <a:pt x="1645011" y="1783557"/>
                </a:lnTo>
                <a:lnTo>
                  <a:pt x="1685650" y="1762902"/>
                </a:lnTo>
                <a:lnTo>
                  <a:pt x="1725340" y="1740699"/>
                </a:lnTo>
                <a:lnTo>
                  <a:pt x="1764039" y="1716989"/>
                </a:lnTo>
                <a:lnTo>
                  <a:pt x="1801707" y="1691810"/>
                </a:lnTo>
                <a:lnTo>
                  <a:pt x="1838306" y="1665204"/>
                </a:lnTo>
                <a:lnTo>
                  <a:pt x="1873795" y="1637209"/>
                </a:lnTo>
                <a:lnTo>
                  <a:pt x="1908135" y="1607866"/>
                </a:lnTo>
                <a:lnTo>
                  <a:pt x="1941285" y="1577214"/>
                </a:lnTo>
                <a:lnTo>
                  <a:pt x="1973206" y="1545293"/>
                </a:lnTo>
                <a:lnTo>
                  <a:pt x="2003858" y="1512142"/>
                </a:lnTo>
                <a:lnTo>
                  <a:pt x="2033201" y="1477803"/>
                </a:lnTo>
                <a:lnTo>
                  <a:pt x="2061196" y="1442314"/>
                </a:lnTo>
                <a:lnTo>
                  <a:pt x="2087802" y="1405715"/>
                </a:lnTo>
                <a:lnTo>
                  <a:pt x="2112981" y="1368046"/>
                </a:lnTo>
                <a:lnTo>
                  <a:pt x="2136691" y="1329348"/>
                </a:lnTo>
                <a:lnTo>
                  <a:pt x="2158894" y="1289658"/>
                </a:lnTo>
                <a:lnTo>
                  <a:pt x="2179549" y="1249019"/>
                </a:lnTo>
                <a:lnTo>
                  <a:pt x="2198617" y="1207468"/>
                </a:lnTo>
                <a:lnTo>
                  <a:pt x="2216058" y="1165047"/>
                </a:lnTo>
                <a:lnTo>
                  <a:pt x="2231832" y="1121794"/>
                </a:lnTo>
                <a:lnTo>
                  <a:pt x="2245899" y="1077750"/>
                </a:lnTo>
                <a:lnTo>
                  <a:pt x="2258220" y="1032954"/>
                </a:lnTo>
                <a:lnTo>
                  <a:pt x="2268754" y="987447"/>
                </a:lnTo>
                <a:lnTo>
                  <a:pt x="2277462" y="941268"/>
                </a:lnTo>
                <a:lnTo>
                  <a:pt x="2284305" y="894456"/>
                </a:lnTo>
                <a:lnTo>
                  <a:pt x="2289241" y="847052"/>
                </a:lnTo>
                <a:lnTo>
                  <a:pt x="2292233" y="799096"/>
                </a:lnTo>
                <a:lnTo>
                  <a:pt x="2293239" y="750627"/>
                </a:lnTo>
                <a:lnTo>
                  <a:pt x="2292233" y="702158"/>
                </a:lnTo>
                <a:lnTo>
                  <a:pt x="2289241" y="654201"/>
                </a:lnTo>
                <a:lnTo>
                  <a:pt x="2284305" y="606797"/>
                </a:lnTo>
                <a:lnTo>
                  <a:pt x="2277462" y="559986"/>
                </a:lnTo>
                <a:lnTo>
                  <a:pt x="2268754" y="513807"/>
                </a:lnTo>
                <a:lnTo>
                  <a:pt x="2258220" y="468299"/>
                </a:lnTo>
                <a:lnTo>
                  <a:pt x="2245899" y="423504"/>
                </a:lnTo>
                <a:lnTo>
                  <a:pt x="2231832" y="379460"/>
                </a:lnTo>
                <a:lnTo>
                  <a:pt x="2216058" y="336207"/>
                </a:lnTo>
                <a:lnTo>
                  <a:pt x="2198617" y="293786"/>
                </a:lnTo>
                <a:lnTo>
                  <a:pt x="2179549" y="252235"/>
                </a:lnTo>
                <a:lnTo>
                  <a:pt x="2158894" y="211595"/>
                </a:lnTo>
                <a:lnTo>
                  <a:pt x="2136691" y="171906"/>
                </a:lnTo>
                <a:lnTo>
                  <a:pt x="2112981" y="133207"/>
                </a:lnTo>
                <a:lnTo>
                  <a:pt x="2087802" y="95539"/>
                </a:lnTo>
                <a:lnTo>
                  <a:pt x="2061196" y="58940"/>
                </a:lnTo>
                <a:lnTo>
                  <a:pt x="2033201" y="23451"/>
                </a:lnTo>
                <a:lnTo>
                  <a:pt x="201316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FEF9B5F4-F996-526E-724D-8B9EB62F9A2B}"/>
              </a:ext>
            </a:extLst>
          </p:cNvPr>
          <p:cNvSpPr/>
          <p:nvPr userDrawn="1"/>
        </p:nvSpPr>
        <p:spPr>
          <a:xfrm>
            <a:off x="10321566" y="3966353"/>
            <a:ext cx="1580045" cy="1580045"/>
          </a:xfrm>
          <a:custGeom>
            <a:avLst/>
            <a:gdLst/>
            <a:ahLst/>
            <a:cxnLst/>
            <a:rect l="l" t="t" r="r" b="b"/>
            <a:pathLst>
              <a:path w="1742440" h="1742439">
                <a:moveTo>
                  <a:pt x="871016" y="0"/>
                </a:moveTo>
                <a:lnTo>
                  <a:pt x="823226" y="1288"/>
                </a:lnTo>
                <a:lnTo>
                  <a:pt x="776109" y="5110"/>
                </a:lnTo>
                <a:lnTo>
                  <a:pt x="729733" y="11400"/>
                </a:lnTo>
                <a:lnTo>
                  <a:pt x="684162" y="20089"/>
                </a:lnTo>
                <a:lnTo>
                  <a:pt x="639465" y="31113"/>
                </a:lnTo>
                <a:lnTo>
                  <a:pt x="595707" y="44404"/>
                </a:lnTo>
                <a:lnTo>
                  <a:pt x="552955" y="59897"/>
                </a:lnTo>
                <a:lnTo>
                  <a:pt x="511275" y="77525"/>
                </a:lnTo>
                <a:lnTo>
                  <a:pt x="470733" y="97221"/>
                </a:lnTo>
                <a:lnTo>
                  <a:pt x="431397" y="118919"/>
                </a:lnTo>
                <a:lnTo>
                  <a:pt x="393332" y="142552"/>
                </a:lnTo>
                <a:lnTo>
                  <a:pt x="356605" y="168055"/>
                </a:lnTo>
                <a:lnTo>
                  <a:pt x="321282" y="195360"/>
                </a:lnTo>
                <a:lnTo>
                  <a:pt x="287429" y="224402"/>
                </a:lnTo>
                <a:lnTo>
                  <a:pt x="255114" y="255114"/>
                </a:lnTo>
                <a:lnTo>
                  <a:pt x="224402" y="287429"/>
                </a:lnTo>
                <a:lnTo>
                  <a:pt x="195360" y="321282"/>
                </a:lnTo>
                <a:lnTo>
                  <a:pt x="168055" y="356605"/>
                </a:lnTo>
                <a:lnTo>
                  <a:pt x="142552" y="393332"/>
                </a:lnTo>
                <a:lnTo>
                  <a:pt x="118919" y="431397"/>
                </a:lnTo>
                <a:lnTo>
                  <a:pt x="97221" y="470733"/>
                </a:lnTo>
                <a:lnTo>
                  <a:pt x="77525" y="511275"/>
                </a:lnTo>
                <a:lnTo>
                  <a:pt x="59897" y="552955"/>
                </a:lnTo>
                <a:lnTo>
                  <a:pt x="44404" y="595707"/>
                </a:lnTo>
                <a:lnTo>
                  <a:pt x="31113" y="639465"/>
                </a:lnTo>
                <a:lnTo>
                  <a:pt x="20089" y="684162"/>
                </a:lnTo>
                <a:lnTo>
                  <a:pt x="11400" y="729733"/>
                </a:lnTo>
                <a:lnTo>
                  <a:pt x="5110" y="776109"/>
                </a:lnTo>
                <a:lnTo>
                  <a:pt x="1288" y="823226"/>
                </a:lnTo>
                <a:lnTo>
                  <a:pt x="0" y="871016"/>
                </a:lnTo>
                <a:lnTo>
                  <a:pt x="1288" y="918807"/>
                </a:lnTo>
                <a:lnTo>
                  <a:pt x="5110" y="965923"/>
                </a:lnTo>
                <a:lnTo>
                  <a:pt x="11400" y="1012300"/>
                </a:lnTo>
                <a:lnTo>
                  <a:pt x="20089" y="1057870"/>
                </a:lnTo>
                <a:lnTo>
                  <a:pt x="31113" y="1102568"/>
                </a:lnTo>
                <a:lnTo>
                  <a:pt x="44404" y="1146325"/>
                </a:lnTo>
                <a:lnTo>
                  <a:pt x="59897" y="1189078"/>
                </a:lnTo>
                <a:lnTo>
                  <a:pt x="77525" y="1230758"/>
                </a:lnTo>
                <a:lnTo>
                  <a:pt x="97221" y="1271299"/>
                </a:lnTo>
                <a:lnTo>
                  <a:pt x="118919" y="1310636"/>
                </a:lnTo>
                <a:lnTo>
                  <a:pt x="142552" y="1348701"/>
                </a:lnTo>
                <a:lnTo>
                  <a:pt x="168055" y="1385428"/>
                </a:lnTo>
                <a:lnTo>
                  <a:pt x="195360" y="1420751"/>
                </a:lnTo>
                <a:lnTo>
                  <a:pt x="224402" y="1454603"/>
                </a:lnTo>
                <a:lnTo>
                  <a:pt x="255114" y="1486919"/>
                </a:lnTo>
                <a:lnTo>
                  <a:pt x="287429" y="1517630"/>
                </a:lnTo>
                <a:lnTo>
                  <a:pt x="321282" y="1546672"/>
                </a:lnTo>
                <a:lnTo>
                  <a:pt x="356605" y="1573978"/>
                </a:lnTo>
                <a:lnTo>
                  <a:pt x="393332" y="1599480"/>
                </a:lnTo>
                <a:lnTo>
                  <a:pt x="431397" y="1623114"/>
                </a:lnTo>
                <a:lnTo>
                  <a:pt x="470733" y="1644812"/>
                </a:lnTo>
                <a:lnTo>
                  <a:pt x="511275" y="1664508"/>
                </a:lnTo>
                <a:lnTo>
                  <a:pt x="552955" y="1682136"/>
                </a:lnTo>
                <a:lnTo>
                  <a:pt x="595707" y="1697628"/>
                </a:lnTo>
                <a:lnTo>
                  <a:pt x="639465" y="1710920"/>
                </a:lnTo>
                <a:lnTo>
                  <a:pt x="684162" y="1721943"/>
                </a:lnTo>
                <a:lnTo>
                  <a:pt x="729733" y="1730633"/>
                </a:lnTo>
                <a:lnTo>
                  <a:pt x="776109" y="1736922"/>
                </a:lnTo>
                <a:lnTo>
                  <a:pt x="823226" y="1740744"/>
                </a:lnTo>
                <a:lnTo>
                  <a:pt x="871016" y="1742033"/>
                </a:lnTo>
                <a:lnTo>
                  <a:pt x="918807" y="1740744"/>
                </a:lnTo>
                <a:lnTo>
                  <a:pt x="965923" y="1736922"/>
                </a:lnTo>
                <a:lnTo>
                  <a:pt x="1012300" y="1730633"/>
                </a:lnTo>
                <a:lnTo>
                  <a:pt x="1057870" y="1721943"/>
                </a:lnTo>
                <a:lnTo>
                  <a:pt x="1102568" y="1710920"/>
                </a:lnTo>
                <a:lnTo>
                  <a:pt x="1146325" y="1697628"/>
                </a:lnTo>
                <a:lnTo>
                  <a:pt x="1189078" y="1682136"/>
                </a:lnTo>
                <a:lnTo>
                  <a:pt x="1230758" y="1664508"/>
                </a:lnTo>
                <a:lnTo>
                  <a:pt x="1271299" y="1644812"/>
                </a:lnTo>
                <a:lnTo>
                  <a:pt x="1310636" y="1623114"/>
                </a:lnTo>
                <a:lnTo>
                  <a:pt x="1348701" y="1599480"/>
                </a:lnTo>
                <a:lnTo>
                  <a:pt x="1385428" y="1573978"/>
                </a:lnTo>
                <a:lnTo>
                  <a:pt x="1420751" y="1546672"/>
                </a:lnTo>
                <a:lnTo>
                  <a:pt x="1454603" y="1517630"/>
                </a:lnTo>
                <a:lnTo>
                  <a:pt x="1486919" y="1486919"/>
                </a:lnTo>
                <a:lnTo>
                  <a:pt x="1517630" y="1454603"/>
                </a:lnTo>
                <a:lnTo>
                  <a:pt x="1546672" y="1420751"/>
                </a:lnTo>
                <a:lnTo>
                  <a:pt x="1573978" y="1385428"/>
                </a:lnTo>
                <a:lnTo>
                  <a:pt x="1599480" y="1348701"/>
                </a:lnTo>
                <a:lnTo>
                  <a:pt x="1623114" y="1310636"/>
                </a:lnTo>
                <a:lnTo>
                  <a:pt x="1644812" y="1271299"/>
                </a:lnTo>
                <a:lnTo>
                  <a:pt x="1664508" y="1230758"/>
                </a:lnTo>
                <a:lnTo>
                  <a:pt x="1682136" y="1189078"/>
                </a:lnTo>
                <a:lnTo>
                  <a:pt x="1697628" y="1146325"/>
                </a:lnTo>
                <a:lnTo>
                  <a:pt x="1710920" y="1102568"/>
                </a:lnTo>
                <a:lnTo>
                  <a:pt x="1721943" y="1057870"/>
                </a:lnTo>
                <a:lnTo>
                  <a:pt x="1730633" y="1012300"/>
                </a:lnTo>
                <a:lnTo>
                  <a:pt x="1736922" y="965923"/>
                </a:lnTo>
                <a:lnTo>
                  <a:pt x="1740744" y="918807"/>
                </a:lnTo>
                <a:lnTo>
                  <a:pt x="1742033" y="871016"/>
                </a:lnTo>
                <a:lnTo>
                  <a:pt x="1740744" y="823226"/>
                </a:lnTo>
                <a:lnTo>
                  <a:pt x="1736922" y="776109"/>
                </a:lnTo>
                <a:lnTo>
                  <a:pt x="1730633" y="729733"/>
                </a:lnTo>
                <a:lnTo>
                  <a:pt x="1721943" y="684162"/>
                </a:lnTo>
                <a:lnTo>
                  <a:pt x="1710920" y="639465"/>
                </a:lnTo>
                <a:lnTo>
                  <a:pt x="1697628" y="595707"/>
                </a:lnTo>
                <a:lnTo>
                  <a:pt x="1682136" y="552955"/>
                </a:lnTo>
                <a:lnTo>
                  <a:pt x="1664508" y="511275"/>
                </a:lnTo>
                <a:lnTo>
                  <a:pt x="1644812" y="470733"/>
                </a:lnTo>
                <a:lnTo>
                  <a:pt x="1623114" y="431397"/>
                </a:lnTo>
                <a:lnTo>
                  <a:pt x="1599480" y="393332"/>
                </a:lnTo>
                <a:lnTo>
                  <a:pt x="1573978" y="356605"/>
                </a:lnTo>
                <a:lnTo>
                  <a:pt x="1546672" y="321282"/>
                </a:lnTo>
                <a:lnTo>
                  <a:pt x="1517630" y="287429"/>
                </a:lnTo>
                <a:lnTo>
                  <a:pt x="1486919" y="255114"/>
                </a:lnTo>
                <a:lnTo>
                  <a:pt x="1454603" y="224402"/>
                </a:lnTo>
                <a:lnTo>
                  <a:pt x="1420751" y="195360"/>
                </a:lnTo>
                <a:lnTo>
                  <a:pt x="1385428" y="168055"/>
                </a:lnTo>
                <a:lnTo>
                  <a:pt x="1348701" y="142552"/>
                </a:lnTo>
                <a:lnTo>
                  <a:pt x="1310636" y="118919"/>
                </a:lnTo>
                <a:lnTo>
                  <a:pt x="1271299" y="97221"/>
                </a:lnTo>
                <a:lnTo>
                  <a:pt x="1230758" y="77525"/>
                </a:lnTo>
                <a:lnTo>
                  <a:pt x="1189078" y="59897"/>
                </a:lnTo>
                <a:lnTo>
                  <a:pt x="1146325" y="44404"/>
                </a:lnTo>
                <a:lnTo>
                  <a:pt x="1102568" y="31113"/>
                </a:lnTo>
                <a:lnTo>
                  <a:pt x="1057870" y="20089"/>
                </a:lnTo>
                <a:lnTo>
                  <a:pt x="1012300" y="11400"/>
                </a:lnTo>
                <a:lnTo>
                  <a:pt x="965923" y="5110"/>
                </a:lnTo>
                <a:lnTo>
                  <a:pt x="918807" y="1288"/>
                </a:lnTo>
                <a:lnTo>
                  <a:pt x="871016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27" name="object 13">
            <a:extLst>
              <a:ext uri="{FF2B5EF4-FFF2-40B4-BE49-F238E27FC236}">
                <a16:creationId xmlns:a16="http://schemas.microsoft.com/office/drawing/2014/main" id="{2E23C361-F404-8DEA-3669-F09536585986}"/>
              </a:ext>
            </a:extLst>
          </p:cNvPr>
          <p:cNvSpPr/>
          <p:nvPr userDrawn="1"/>
        </p:nvSpPr>
        <p:spPr>
          <a:xfrm>
            <a:off x="7835316" y="4563116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70" h="801370">
                <a:moveTo>
                  <a:pt x="400672" y="0"/>
                </a:moveTo>
                <a:lnTo>
                  <a:pt x="353945" y="2695"/>
                </a:lnTo>
                <a:lnTo>
                  <a:pt x="308801" y="10581"/>
                </a:lnTo>
                <a:lnTo>
                  <a:pt x="265542" y="23357"/>
                </a:lnTo>
                <a:lnTo>
                  <a:pt x="224466" y="40722"/>
                </a:lnTo>
                <a:lnTo>
                  <a:pt x="185876" y="62376"/>
                </a:lnTo>
                <a:lnTo>
                  <a:pt x="150072" y="88018"/>
                </a:lnTo>
                <a:lnTo>
                  <a:pt x="117354" y="117348"/>
                </a:lnTo>
                <a:lnTo>
                  <a:pt x="88023" y="150064"/>
                </a:lnTo>
                <a:lnTo>
                  <a:pt x="62379" y="185867"/>
                </a:lnTo>
                <a:lnTo>
                  <a:pt x="40724" y="224456"/>
                </a:lnTo>
                <a:lnTo>
                  <a:pt x="23358" y="265531"/>
                </a:lnTo>
                <a:lnTo>
                  <a:pt x="10582" y="308789"/>
                </a:lnTo>
                <a:lnTo>
                  <a:pt x="2695" y="353933"/>
                </a:lnTo>
                <a:lnTo>
                  <a:pt x="0" y="400659"/>
                </a:lnTo>
                <a:lnTo>
                  <a:pt x="2695" y="447386"/>
                </a:lnTo>
                <a:lnTo>
                  <a:pt x="10582" y="492529"/>
                </a:lnTo>
                <a:lnTo>
                  <a:pt x="23358" y="535789"/>
                </a:lnTo>
                <a:lnTo>
                  <a:pt x="40724" y="576864"/>
                </a:lnTo>
                <a:lnTo>
                  <a:pt x="62379" y="615455"/>
                </a:lnTo>
                <a:lnTo>
                  <a:pt x="88023" y="651259"/>
                </a:lnTo>
                <a:lnTo>
                  <a:pt x="117354" y="683977"/>
                </a:lnTo>
                <a:lnTo>
                  <a:pt x="150072" y="713308"/>
                </a:lnTo>
                <a:lnTo>
                  <a:pt x="185876" y="738951"/>
                </a:lnTo>
                <a:lnTo>
                  <a:pt x="224466" y="760607"/>
                </a:lnTo>
                <a:lnTo>
                  <a:pt x="265542" y="777973"/>
                </a:lnTo>
                <a:lnTo>
                  <a:pt x="308801" y="790749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49"/>
                </a:lnTo>
                <a:lnTo>
                  <a:pt x="535802" y="777973"/>
                </a:lnTo>
                <a:lnTo>
                  <a:pt x="576877" y="760607"/>
                </a:lnTo>
                <a:lnTo>
                  <a:pt x="615467" y="738951"/>
                </a:lnTo>
                <a:lnTo>
                  <a:pt x="651272" y="713308"/>
                </a:lnTo>
                <a:lnTo>
                  <a:pt x="683990" y="683977"/>
                </a:lnTo>
                <a:lnTo>
                  <a:pt x="713321" y="651259"/>
                </a:lnTo>
                <a:lnTo>
                  <a:pt x="738964" y="615455"/>
                </a:lnTo>
                <a:lnTo>
                  <a:pt x="760619" y="576864"/>
                </a:lnTo>
                <a:lnTo>
                  <a:pt x="777985" y="535789"/>
                </a:lnTo>
                <a:lnTo>
                  <a:pt x="790762" y="492529"/>
                </a:lnTo>
                <a:lnTo>
                  <a:pt x="798648" y="447386"/>
                </a:lnTo>
                <a:lnTo>
                  <a:pt x="801344" y="400659"/>
                </a:lnTo>
                <a:lnTo>
                  <a:pt x="798648" y="353933"/>
                </a:lnTo>
                <a:lnTo>
                  <a:pt x="790762" y="308789"/>
                </a:lnTo>
                <a:lnTo>
                  <a:pt x="777985" y="265531"/>
                </a:lnTo>
                <a:lnTo>
                  <a:pt x="760619" y="224456"/>
                </a:lnTo>
                <a:lnTo>
                  <a:pt x="738964" y="185867"/>
                </a:lnTo>
                <a:lnTo>
                  <a:pt x="713321" y="150064"/>
                </a:lnTo>
                <a:lnTo>
                  <a:pt x="683990" y="117348"/>
                </a:lnTo>
                <a:lnTo>
                  <a:pt x="651272" y="88018"/>
                </a:lnTo>
                <a:lnTo>
                  <a:pt x="615467" y="62376"/>
                </a:lnTo>
                <a:lnTo>
                  <a:pt x="576877" y="40722"/>
                </a:lnTo>
                <a:lnTo>
                  <a:pt x="535802" y="23357"/>
                </a:lnTo>
                <a:lnTo>
                  <a:pt x="492542" y="10581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28" name="object 14">
            <a:extLst>
              <a:ext uri="{FF2B5EF4-FFF2-40B4-BE49-F238E27FC236}">
                <a16:creationId xmlns:a16="http://schemas.microsoft.com/office/drawing/2014/main" id="{8F872847-C3B1-760C-F4AC-93DE0329412F}"/>
              </a:ext>
            </a:extLst>
          </p:cNvPr>
          <p:cNvSpPr/>
          <p:nvPr userDrawn="1"/>
        </p:nvSpPr>
        <p:spPr>
          <a:xfrm>
            <a:off x="1216272" y="5587712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53AA02F4-3E33-4C39-33D6-76AA82402885}"/>
              </a:ext>
            </a:extLst>
          </p:cNvPr>
          <p:cNvSpPr/>
          <p:nvPr userDrawn="1"/>
        </p:nvSpPr>
        <p:spPr>
          <a:xfrm>
            <a:off x="1412140" y="6469124"/>
            <a:ext cx="726683" cy="386373"/>
          </a:xfrm>
          <a:custGeom>
            <a:avLst/>
            <a:gdLst/>
            <a:ahLst/>
            <a:cxnLst/>
            <a:rect l="l" t="t" r="r" b="b"/>
            <a:pathLst>
              <a:path w="801369" h="426084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1461" y="425998"/>
                </a:lnTo>
                <a:lnTo>
                  <a:pt x="799883" y="4259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1" name="object 14">
            <a:extLst>
              <a:ext uri="{FF2B5EF4-FFF2-40B4-BE49-F238E27FC236}">
                <a16:creationId xmlns:a16="http://schemas.microsoft.com/office/drawing/2014/main" id="{6424BFED-D43D-B183-B5D0-83BFB42B63F4}"/>
              </a:ext>
            </a:extLst>
          </p:cNvPr>
          <p:cNvSpPr/>
          <p:nvPr userDrawn="1"/>
        </p:nvSpPr>
        <p:spPr>
          <a:xfrm>
            <a:off x="6266493" y="1757951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32" name="object 14">
            <a:extLst>
              <a:ext uri="{FF2B5EF4-FFF2-40B4-BE49-F238E27FC236}">
                <a16:creationId xmlns:a16="http://schemas.microsoft.com/office/drawing/2014/main" id="{323976F1-F0C5-8B3E-79EC-251D18A92F44}"/>
              </a:ext>
            </a:extLst>
          </p:cNvPr>
          <p:cNvSpPr/>
          <p:nvPr userDrawn="1"/>
        </p:nvSpPr>
        <p:spPr>
          <a:xfrm>
            <a:off x="5464115" y="1757951"/>
            <a:ext cx="461393" cy="46139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40" name="object 14">
            <a:extLst>
              <a:ext uri="{FF2B5EF4-FFF2-40B4-BE49-F238E27FC236}">
                <a16:creationId xmlns:a16="http://schemas.microsoft.com/office/drawing/2014/main" id="{85B9E685-8F26-653C-637B-4560BD554CAC}"/>
              </a:ext>
            </a:extLst>
          </p:cNvPr>
          <p:cNvSpPr/>
          <p:nvPr userDrawn="1"/>
        </p:nvSpPr>
        <p:spPr>
          <a:xfrm>
            <a:off x="11179577" y="5951053"/>
            <a:ext cx="726683" cy="726683"/>
          </a:xfrm>
          <a:custGeom>
            <a:avLst/>
            <a:gdLst/>
            <a:ahLst/>
            <a:cxnLst/>
            <a:rect l="l" t="t" r="r" b="b"/>
            <a:pathLst>
              <a:path w="801369" h="801370">
                <a:moveTo>
                  <a:pt x="400672" y="0"/>
                </a:moveTo>
                <a:lnTo>
                  <a:pt x="353945" y="2695"/>
                </a:lnTo>
                <a:lnTo>
                  <a:pt x="308801" y="10582"/>
                </a:lnTo>
                <a:lnTo>
                  <a:pt x="265542" y="23358"/>
                </a:lnTo>
                <a:lnTo>
                  <a:pt x="224466" y="40724"/>
                </a:lnTo>
                <a:lnTo>
                  <a:pt x="185876" y="62379"/>
                </a:lnTo>
                <a:lnTo>
                  <a:pt x="150072" y="88023"/>
                </a:lnTo>
                <a:lnTo>
                  <a:pt x="117354" y="117354"/>
                </a:lnTo>
                <a:lnTo>
                  <a:pt x="88023" y="150072"/>
                </a:lnTo>
                <a:lnTo>
                  <a:pt x="62379" y="185876"/>
                </a:lnTo>
                <a:lnTo>
                  <a:pt x="40724" y="224466"/>
                </a:lnTo>
                <a:lnTo>
                  <a:pt x="23358" y="265542"/>
                </a:lnTo>
                <a:lnTo>
                  <a:pt x="10582" y="308801"/>
                </a:lnTo>
                <a:lnTo>
                  <a:pt x="2695" y="353945"/>
                </a:lnTo>
                <a:lnTo>
                  <a:pt x="0" y="400672"/>
                </a:lnTo>
                <a:lnTo>
                  <a:pt x="2695" y="447398"/>
                </a:lnTo>
                <a:lnTo>
                  <a:pt x="10582" y="492541"/>
                </a:lnTo>
                <a:lnTo>
                  <a:pt x="23358" y="535800"/>
                </a:lnTo>
                <a:lnTo>
                  <a:pt x="40724" y="576875"/>
                </a:lnTo>
                <a:lnTo>
                  <a:pt x="62379" y="615464"/>
                </a:lnTo>
                <a:lnTo>
                  <a:pt x="88023" y="651267"/>
                </a:lnTo>
                <a:lnTo>
                  <a:pt x="117354" y="683983"/>
                </a:lnTo>
                <a:lnTo>
                  <a:pt x="150072" y="713313"/>
                </a:lnTo>
                <a:lnTo>
                  <a:pt x="185876" y="738955"/>
                </a:lnTo>
                <a:lnTo>
                  <a:pt x="224466" y="760609"/>
                </a:lnTo>
                <a:lnTo>
                  <a:pt x="265542" y="777974"/>
                </a:lnTo>
                <a:lnTo>
                  <a:pt x="308801" y="790750"/>
                </a:lnTo>
                <a:lnTo>
                  <a:pt x="353945" y="798636"/>
                </a:lnTo>
                <a:lnTo>
                  <a:pt x="400672" y="801331"/>
                </a:lnTo>
                <a:lnTo>
                  <a:pt x="447399" y="798636"/>
                </a:lnTo>
                <a:lnTo>
                  <a:pt x="492542" y="790750"/>
                </a:lnTo>
                <a:lnTo>
                  <a:pt x="535802" y="777974"/>
                </a:lnTo>
                <a:lnTo>
                  <a:pt x="576877" y="760609"/>
                </a:lnTo>
                <a:lnTo>
                  <a:pt x="615467" y="738955"/>
                </a:lnTo>
                <a:lnTo>
                  <a:pt x="651272" y="713313"/>
                </a:lnTo>
                <a:lnTo>
                  <a:pt x="683990" y="683983"/>
                </a:lnTo>
                <a:lnTo>
                  <a:pt x="713321" y="651267"/>
                </a:lnTo>
                <a:lnTo>
                  <a:pt x="738964" y="615464"/>
                </a:lnTo>
                <a:lnTo>
                  <a:pt x="760619" y="576875"/>
                </a:lnTo>
                <a:lnTo>
                  <a:pt x="777985" y="535800"/>
                </a:lnTo>
                <a:lnTo>
                  <a:pt x="790762" y="492541"/>
                </a:lnTo>
                <a:lnTo>
                  <a:pt x="798648" y="447398"/>
                </a:lnTo>
                <a:lnTo>
                  <a:pt x="801344" y="400672"/>
                </a:lnTo>
                <a:lnTo>
                  <a:pt x="798648" y="353945"/>
                </a:lnTo>
                <a:lnTo>
                  <a:pt x="790762" y="308801"/>
                </a:lnTo>
                <a:lnTo>
                  <a:pt x="777985" y="265542"/>
                </a:lnTo>
                <a:lnTo>
                  <a:pt x="760619" y="224466"/>
                </a:lnTo>
                <a:lnTo>
                  <a:pt x="738964" y="185876"/>
                </a:lnTo>
                <a:lnTo>
                  <a:pt x="713321" y="150072"/>
                </a:lnTo>
                <a:lnTo>
                  <a:pt x="683990" y="117354"/>
                </a:lnTo>
                <a:lnTo>
                  <a:pt x="651272" y="88023"/>
                </a:lnTo>
                <a:lnTo>
                  <a:pt x="615467" y="62379"/>
                </a:lnTo>
                <a:lnTo>
                  <a:pt x="576877" y="40724"/>
                </a:lnTo>
                <a:lnTo>
                  <a:pt x="535802" y="23358"/>
                </a:lnTo>
                <a:lnTo>
                  <a:pt x="492542" y="10582"/>
                </a:lnTo>
                <a:lnTo>
                  <a:pt x="447399" y="2695"/>
                </a:lnTo>
                <a:lnTo>
                  <a:pt x="400672" y="0"/>
                </a:lnTo>
                <a:close/>
              </a:path>
            </a:pathLst>
          </a:custGeom>
          <a:solidFill>
            <a:srgbClr val="9D62E2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DD70F8A-7EFD-5D5B-1E28-80954C36380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675252" y="3608859"/>
            <a:ext cx="2541584" cy="2507461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716E89-11E9-0EE9-B918-701C3474FC65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97941" y="157862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0D997F-9BA9-D907-D51C-98EE52536447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165783" y="337721"/>
            <a:ext cx="3133347" cy="3091279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699D40-1F2D-3294-96EC-2A152766E695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2610263" y="2722475"/>
            <a:ext cx="4695781" cy="4632736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639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88070B-C0E0-2DFA-FBCE-FF205B25449F}"/>
              </a:ext>
            </a:extLst>
          </p:cNvPr>
          <p:cNvSpPr/>
          <p:nvPr userDrawn="1"/>
        </p:nvSpPr>
        <p:spPr>
          <a:xfrm>
            <a:off x="0" y="0"/>
            <a:ext cx="12192000" cy="561109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Quicksand" pitchFamily="2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4C07C6-A816-4189-5ED3-13CBBC6455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94" y="378791"/>
            <a:ext cx="721415" cy="7833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D29F-DD6E-7A48-CCD6-9C6255686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6079" y="16192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Quicksand" pitchFamily="2" charset="0"/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Quicksand" pitchFamily="2" charset="0"/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Quicksand" pitchFamily="2" charset="0"/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Quicksand" pitchFamily="2" charset="0"/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Quicksand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92D793-C5B9-290F-8A51-998397F1596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11200" y="1606551"/>
            <a:ext cx="5201227" cy="373206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Quicksand" pitchFamily="2" charset="0"/>
              </a:defRPr>
            </a:lvl1pPr>
            <a:lvl2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Quicksand" pitchFamily="2" charset="0"/>
              </a:defRPr>
            </a:lvl2pPr>
            <a:lvl3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Quicksand" pitchFamily="2" charset="0"/>
              </a:defRPr>
            </a:lvl3pPr>
            <a:lvl4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Quicksand" pitchFamily="2" charset="0"/>
              </a:defRPr>
            </a:lvl4pPr>
            <a:lvl5pPr marL="176213" indent="-176213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Quicksand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02AAC-2E9A-297E-5FBA-6A1DB2DEBD44}"/>
              </a:ext>
            </a:extLst>
          </p:cNvPr>
          <p:cNvSpPr/>
          <p:nvPr userDrawn="1"/>
        </p:nvSpPr>
        <p:spPr>
          <a:xfrm>
            <a:off x="0" y="5611091"/>
            <a:ext cx="12192000" cy="12414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Quicksand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40E3-2C98-83A6-68C2-F9EA088D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76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92DBB-3127-B9DA-A8ED-74612E74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680" y="6311900"/>
            <a:ext cx="890016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452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B7299-7AB9-4421-3B12-055B2CA84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Quicksand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00704-5510-78E0-B7E4-F9630322C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Quicksand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253451-8FBE-805D-8FA3-FC147C28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EC1D9-62E5-C85C-4B63-58148D490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95C2-AFFF-07C8-D374-FE4011B8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5867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DE07-2180-6511-79E3-2E29CCE5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9261-F4E2-F83A-096F-8B4640299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1F349-BC46-79C9-52EF-514BAFBB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2DCA1-2DB5-E28A-52A3-EA7B7869C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AE262-9D44-C979-4A16-6F63869A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11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2pPr>
            <a:lvl3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3pPr>
            <a:lvl4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4pPr>
            <a:lvl5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2CE7DC-3D38-24CE-2865-100D1D0D3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692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03DAF-A9FC-2EBF-313C-F3BBB895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Quicksand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F7F28-7C72-307A-C407-52556A76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6E65A-F4AD-DD3A-A52F-FA815D36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CDF96-CFF7-5621-1619-45423983D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BBE39-910E-748A-9083-0559B332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043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33C5D-B37F-1D54-B8A5-832AA5ACF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8E475-38C3-004E-F4B4-1BC490416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CE613-E5A9-D074-F1D1-F7F2DB226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F732C-3593-DFBF-A549-2CEA2175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F957B-DA11-6500-63E4-E27185DF6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154A3-20E1-D18E-0026-4A8A3F81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733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69EE-7FCA-358E-AF68-5727C057A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B158C-293D-FC3E-8470-A5C3F0E81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Quicksan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696D5-6D88-2554-E382-F7B098EA9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726132-29F8-0728-CEC6-7660F9506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Quicksand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94F64-22C3-42CB-F1BB-62265B02E6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11A8BE-6B08-0119-E239-80C863D83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73BA3D-95A5-5C73-ECBF-3F321960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642D4F-4B32-ED83-D21D-63C452CD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7589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EB0C-BA77-9E02-D9FC-62623840D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FB223-1C45-0913-7F67-BFE48E5B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1BEB2-D578-1D7A-3513-9DFB783D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60DC6B-1B01-30F0-C949-A2490AA5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367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9FE2E-46FA-BB90-50F1-2CB53E1C5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CE213D-763D-F752-F23B-3AD310C95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89DC0-3B4C-C610-8DA1-4EC909A3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8499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ED57-C60E-60FD-BC9C-20548E06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Quicksand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460EA-29F8-CCC7-A9DB-EADF9BB96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Quicksand" pitchFamily="2" charset="0"/>
              </a:defRPr>
            </a:lvl1pPr>
            <a:lvl2pPr>
              <a:defRPr sz="2800">
                <a:latin typeface="Quicksand" pitchFamily="2" charset="0"/>
              </a:defRPr>
            </a:lvl2pPr>
            <a:lvl3pPr>
              <a:defRPr sz="2400">
                <a:latin typeface="Quicksand" pitchFamily="2" charset="0"/>
              </a:defRPr>
            </a:lvl3pPr>
            <a:lvl4pPr>
              <a:defRPr sz="2000">
                <a:latin typeface="Quicksand" pitchFamily="2" charset="0"/>
              </a:defRPr>
            </a:lvl4pPr>
            <a:lvl5pPr>
              <a:defRPr sz="2000">
                <a:latin typeface="Quicksand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8E39E-23CE-CC6D-4A90-EF01B4544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Quicksand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D4CA2-4444-83A1-FC45-0C852027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3279D-360F-A5B1-C36C-6155F84C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8B8DA-9C7F-6A51-7F25-E25D6927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13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47472-7E89-8BAA-DFFD-7665F68FB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Quicksand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39D404-A40E-A29B-C769-B076AFC06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Quicksand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E2BE45-1AFB-1777-7F35-08016656C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Quicksand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0D7A5-C01A-471C-637A-44095AFE6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7DE5-96C0-24F9-BDDC-C53FEDDD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B8E9E-260B-0007-E803-BAF3D109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527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C62E7-C227-4FE6-EF6B-402C1AF0F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0A195-3677-2ED3-3546-5F8679598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4E36A-F824-805B-19DA-F6DAD9D7F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CC016-C643-8999-8F41-015CA6756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969B-FE51-ACE6-A9E3-DA3731C3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556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EB87F9-C985-966A-400F-52D66829C1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Quicksand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B76F3-FEC8-871A-191B-CA2078D04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C959E-0149-1FF5-4FA4-788854DC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DC37-1F2A-17DB-1CFB-ADCB7B9ED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FB443-699D-1C6D-5F56-CD1436AA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823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ACEF4A-FB42-9808-AD89-22387AFA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76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3EBB3160-CA27-C8B6-D23F-CD3FF6DEF018}"/>
              </a:ext>
            </a:extLst>
          </p:cNvPr>
          <p:cNvSpPr/>
          <p:nvPr userDrawn="1"/>
        </p:nvSpPr>
        <p:spPr>
          <a:xfrm>
            <a:off x="0" y="2304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E5C77"/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grpSp>
        <p:nvGrpSpPr>
          <p:cNvPr id="6" name="object 41">
            <a:extLst>
              <a:ext uri="{FF2B5EF4-FFF2-40B4-BE49-F238E27FC236}">
                <a16:creationId xmlns:a16="http://schemas.microsoft.com/office/drawing/2014/main" id="{1F265747-21F4-F8D5-7000-0C7551B15B3B}"/>
              </a:ext>
            </a:extLst>
          </p:cNvPr>
          <p:cNvGrpSpPr/>
          <p:nvPr userDrawn="1"/>
        </p:nvGrpSpPr>
        <p:grpSpPr>
          <a:xfrm>
            <a:off x="10681097" y="5820975"/>
            <a:ext cx="651156" cy="708550"/>
            <a:chOff x="5598848" y="1620229"/>
            <a:chExt cx="2190115" cy="2383155"/>
          </a:xfrm>
        </p:grpSpPr>
        <p:pic>
          <p:nvPicPr>
            <p:cNvPr id="7" name="object 42">
              <a:extLst>
                <a:ext uri="{FF2B5EF4-FFF2-40B4-BE49-F238E27FC236}">
                  <a16:creationId xmlns:a16="http://schemas.microsoft.com/office/drawing/2014/main" id="{E1D2DE1E-9BDB-B3F5-F4EF-84B8C6E7614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1630" y="1899091"/>
              <a:ext cx="113817" cy="115671"/>
            </a:xfrm>
            <a:prstGeom prst="rect">
              <a:avLst/>
            </a:prstGeom>
          </p:spPr>
        </p:pic>
        <p:pic>
          <p:nvPicPr>
            <p:cNvPr id="8" name="object 43">
              <a:extLst>
                <a:ext uri="{FF2B5EF4-FFF2-40B4-BE49-F238E27FC236}">
                  <a16:creationId xmlns:a16="http://schemas.microsoft.com/office/drawing/2014/main" id="{5D372F6C-7566-B498-043D-AF7E960D8B5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98848" y="1620229"/>
              <a:ext cx="2189904" cy="2382902"/>
            </a:xfrm>
            <a:prstGeom prst="rect">
              <a:avLst/>
            </a:prstGeom>
          </p:spPr>
        </p:pic>
        <p:pic>
          <p:nvPicPr>
            <p:cNvPr id="9" name="object 44">
              <a:extLst>
                <a:ext uri="{FF2B5EF4-FFF2-40B4-BE49-F238E27FC236}">
                  <a16:creationId xmlns:a16="http://schemas.microsoft.com/office/drawing/2014/main" id="{1E0FB701-E23F-08F2-0FF8-429E562EFBA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1611" y="1669224"/>
              <a:ext cx="175945" cy="178803"/>
            </a:xfrm>
            <a:prstGeom prst="rect">
              <a:avLst/>
            </a:prstGeom>
          </p:spPr>
        </p:pic>
      </p:grpSp>
      <p:sp>
        <p:nvSpPr>
          <p:cNvPr id="10" name="bg object 22">
            <a:extLst>
              <a:ext uri="{FF2B5EF4-FFF2-40B4-BE49-F238E27FC236}">
                <a16:creationId xmlns:a16="http://schemas.microsoft.com/office/drawing/2014/main" id="{E49E1922-67A9-AF82-FCD4-D491460A739C}"/>
              </a:ext>
            </a:extLst>
          </p:cNvPr>
          <p:cNvSpPr/>
          <p:nvPr userDrawn="1"/>
        </p:nvSpPr>
        <p:spPr>
          <a:xfrm>
            <a:off x="7798070" y="0"/>
            <a:ext cx="4398117" cy="4355492"/>
          </a:xfrm>
          <a:custGeom>
            <a:avLst/>
            <a:gdLst/>
            <a:ahLst/>
            <a:cxnLst/>
            <a:rect l="l" t="t" r="r" b="b"/>
            <a:pathLst>
              <a:path w="4842509" h="4803140">
                <a:moveTo>
                  <a:pt x="747268" y="1282877"/>
                </a:moveTo>
                <a:lnTo>
                  <a:pt x="744347" y="1235252"/>
                </a:lnTo>
                <a:lnTo>
                  <a:pt x="735850" y="1189393"/>
                </a:lnTo>
                <a:lnTo>
                  <a:pt x="722109" y="1145654"/>
                </a:lnTo>
                <a:lnTo>
                  <a:pt x="703478" y="1104379"/>
                </a:lnTo>
                <a:lnTo>
                  <a:pt x="680313" y="1065949"/>
                </a:lnTo>
                <a:lnTo>
                  <a:pt x="652957" y="1030706"/>
                </a:lnTo>
                <a:lnTo>
                  <a:pt x="621766" y="999007"/>
                </a:lnTo>
                <a:lnTo>
                  <a:pt x="587095" y="971207"/>
                </a:lnTo>
                <a:lnTo>
                  <a:pt x="549275" y="947661"/>
                </a:lnTo>
                <a:lnTo>
                  <a:pt x="508673" y="928738"/>
                </a:lnTo>
                <a:lnTo>
                  <a:pt x="465620" y="914781"/>
                </a:lnTo>
                <a:lnTo>
                  <a:pt x="420497" y="906132"/>
                </a:lnTo>
                <a:lnTo>
                  <a:pt x="373634" y="903173"/>
                </a:lnTo>
                <a:lnTo>
                  <a:pt x="326758" y="906132"/>
                </a:lnTo>
                <a:lnTo>
                  <a:pt x="281635" y="914781"/>
                </a:lnTo>
                <a:lnTo>
                  <a:pt x="238582" y="928738"/>
                </a:lnTo>
                <a:lnTo>
                  <a:pt x="197980" y="947661"/>
                </a:lnTo>
                <a:lnTo>
                  <a:pt x="160159" y="971207"/>
                </a:lnTo>
                <a:lnTo>
                  <a:pt x="125488" y="999007"/>
                </a:lnTo>
                <a:lnTo>
                  <a:pt x="94297" y="1030706"/>
                </a:lnTo>
                <a:lnTo>
                  <a:pt x="66941" y="1065949"/>
                </a:lnTo>
                <a:lnTo>
                  <a:pt x="43776" y="1104379"/>
                </a:lnTo>
                <a:lnTo>
                  <a:pt x="25146" y="1145654"/>
                </a:lnTo>
                <a:lnTo>
                  <a:pt x="11404" y="1189393"/>
                </a:lnTo>
                <a:lnTo>
                  <a:pt x="2908" y="1235252"/>
                </a:lnTo>
                <a:lnTo>
                  <a:pt x="0" y="1282877"/>
                </a:lnTo>
                <a:lnTo>
                  <a:pt x="2908" y="1330515"/>
                </a:lnTo>
                <a:lnTo>
                  <a:pt x="11404" y="1376375"/>
                </a:lnTo>
                <a:lnTo>
                  <a:pt x="25146" y="1420126"/>
                </a:lnTo>
                <a:lnTo>
                  <a:pt x="43776" y="1461389"/>
                </a:lnTo>
                <a:lnTo>
                  <a:pt x="66941" y="1499819"/>
                </a:lnTo>
                <a:lnTo>
                  <a:pt x="94297" y="1535074"/>
                </a:lnTo>
                <a:lnTo>
                  <a:pt x="125488" y="1566773"/>
                </a:lnTo>
                <a:lnTo>
                  <a:pt x="160159" y="1594573"/>
                </a:lnTo>
                <a:lnTo>
                  <a:pt x="197980" y="1618107"/>
                </a:lnTo>
                <a:lnTo>
                  <a:pt x="238582" y="1637042"/>
                </a:lnTo>
                <a:lnTo>
                  <a:pt x="281635" y="1651000"/>
                </a:lnTo>
                <a:lnTo>
                  <a:pt x="326758" y="1659636"/>
                </a:lnTo>
                <a:lnTo>
                  <a:pt x="373634" y="1662595"/>
                </a:lnTo>
                <a:lnTo>
                  <a:pt x="420497" y="1659636"/>
                </a:lnTo>
                <a:lnTo>
                  <a:pt x="465620" y="1651000"/>
                </a:lnTo>
                <a:lnTo>
                  <a:pt x="508673" y="1637042"/>
                </a:lnTo>
                <a:lnTo>
                  <a:pt x="549275" y="1618107"/>
                </a:lnTo>
                <a:lnTo>
                  <a:pt x="587095" y="1594573"/>
                </a:lnTo>
                <a:lnTo>
                  <a:pt x="621766" y="1566773"/>
                </a:lnTo>
                <a:lnTo>
                  <a:pt x="652957" y="1535074"/>
                </a:lnTo>
                <a:lnTo>
                  <a:pt x="680313" y="1499819"/>
                </a:lnTo>
                <a:lnTo>
                  <a:pt x="703478" y="1461389"/>
                </a:lnTo>
                <a:lnTo>
                  <a:pt x="722109" y="1420126"/>
                </a:lnTo>
                <a:lnTo>
                  <a:pt x="735850" y="1376375"/>
                </a:lnTo>
                <a:lnTo>
                  <a:pt x="744347" y="1330515"/>
                </a:lnTo>
                <a:lnTo>
                  <a:pt x="747268" y="1282877"/>
                </a:lnTo>
                <a:close/>
              </a:path>
              <a:path w="4842509" h="4803140">
                <a:moveTo>
                  <a:pt x="1038237" y="2266010"/>
                </a:moveTo>
                <a:lnTo>
                  <a:pt x="1033195" y="2221458"/>
                </a:lnTo>
                <a:lnTo>
                  <a:pt x="1018806" y="2180552"/>
                </a:lnTo>
                <a:lnTo>
                  <a:pt x="996238" y="2144471"/>
                </a:lnTo>
                <a:lnTo>
                  <a:pt x="966635" y="2114385"/>
                </a:lnTo>
                <a:lnTo>
                  <a:pt x="931125" y="2091448"/>
                </a:lnTo>
                <a:lnTo>
                  <a:pt x="890879" y="2076831"/>
                </a:lnTo>
                <a:lnTo>
                  <a:pt x="847039" y="2071700"/>
                </a:lnTo>
                <a:lnTo>
                  <a:pt x="803198" y="2076831"/>
                </a:lnTo>
                <a:lnTo>
                  <a:pt x="762952" y="2091448"/>
                </a:lnTo>
                <a:lnTo>
                  <a:pt x="727456" y="2114385"/>
                </a:lnTo>
                <a:lnTo>
                  <a:pt x="697852" y="2144471"/>
                </a:lnTo>
                <a:lnTo>
                  <a:pt x="675284" y="2180552"/>
                </a:lnTo>
                <a:lnTo>
                  <a:pt x="660895" y="2221458"/>
                </a:lnTo>
                <a:lnTo>
                  <a:pt x="655840" y="2266010"/>
                </a:lnTo>
                <a:lnTo>
                  <a:pt x="660895" y="2310561"/>
                </a:lnTo>
                <a:lnTo>
                  <a:pt x="675284" y="2351455"/>
                </a:lnTo>
                <a:lnTo>
                  <a:pt x="697852" y="2387536"/>
                </a:lnTo>
                <a:lnTo>
                  <a:pt x="727456" y="2417635"/>
                </a:lnTo>
                <a:lnTo>
                  <a:pt x="762952" y="2440571"/>
                </a:lnTo>
                <a:lnTo>
                  <a:pt x="803198" y="2455189"/>
                </a:lnTo>
                <a:lnTo>
                  <a:pt x="847039" y="2460320"/>
                </a:lnTo>
                <a:lnTo>
                  <a:pt x="890879" y="2455189"/>
                </a:lnTo>
                <a:lnTo>
                  <a:pt x="931125" y="2440571"/>
                </a:lnTo>
                <a:lnTo>
                  <a:pt x="966635" y="2417635"/>
                </a:lnTo>
                <a:lnTo>
                  <a:pt x="996238" y="2387536"/>
                </a:lnTo>
                <a:lnTo>
                  <a:pt x="1018806" y="2351455"/>
                </a:lnTo>
                <a:lnTo>
                  <a:pt x="1033195" y="2310561"/>
                </a:lnTo>
                <a:lnTo>
                  <a:pt x="1038237" y="2266010"/>
                </a:lnTo>
                <a:close/>
              </a:path>
              <a:path w="4842509" h="4803140">
                <a:moveTo>
                  <a:pt x="1353693" y="196011"/>
                </a:moveTo>
                <a:lnTo>
                  <a:pt x="1349044" y="149148"/>
                </a:lnTo>
                <a:lnTo>
                  <a:pt x="1335709" y="105486"/>
                </a:lnTo>
                <a:lnTo>
                  <a:pt x="1314615" y="65989"/>
                </a:lnTo>
                <a:lnTo>
                  <a:pt x="1286675" y="31572"/>
                </a:lnTo>
                <a:lnTo>
                  <a:pt x="1252804" y="3175"/>
                </a:lnTo>
                <a:lnTo>
                  <a:pt x="1247063" y="0"/>
                </a:lnTo>
                <a:lnTo>
                  <a:pt x="1002677" y="0"/>
                </a:lnTo>
                <a:lnTo>
                  <a:pt x="963053" y="31572"/>
                </a:lnTo>
                <a:lnTo>
                  <a:pt x="935113" y="65989"/>
                </a:lnTo>
                <a:lnTo>
                  <a:pt x="914019" y="105486"/>
                </a:lnTo>
                <a:lnTo>
                  <a:pt x="900684" y="149148"/>
                </a:lnTo>
                <a:lnTo>
                  <a:pt x="896035" y="196011"/>
                </a:lnTo>
                <a:lnTo>
                  <a:pt x="900684" y="242874"/>
                </a:lnTo>
                <a:lnTo>
                  <a:pt x="914019" y="286524"/>
                </a:lnTo>
                <a:lnTo>
                  <a:pt x="935113" y="326034"/>
                </a:lnTo>
                <a:lnTo>
                  <a:pt x="963053" y="360451"/>
                </a:lnTo>
                <a:lnTo>
                  <a:pt x="996924" y="388848"/>
                </a:lnTo>
                <a:lnTo>
                  <a:pt x="1035799" y="410286"/>
                </a:lnTo>
                <a:lnTo>
                  <a:pt x="1078750" y="423837"/>
                </a:lnTo>
                <a:lnTo>
                  <a:pt x="1124864" y="428561"/>
                </a:lnTo>
                <a:lnTo>
                  <a:pt x="1170978" y="423837"/>
                </a:lnTo>
                <a:lnTo>
                  <a:pt x="1213929" y="410286"/>
                </a:lnTo>
                <a:lnTo>
                  <a:pt x="1252804" y="388848"/>
                </a:lnTo>
                <a:lnTo>
                  <a:pt x="1286675" y="360451"/>
                </a:lnTo>
                <a:lnTo>
                  <a:pt x="1314615" y="326034"/>
                </a:lnTo>
                <a:lnTo>
                  <a:pt x="1335709" y="286524"/>
                </a:lnTo>
                <a:lnTo>
                  <a:pt x="1349044" y="242874"/>
                </a:lnTo>
                <a:lnTo>
                  <a:pt x="1353693" y="196011"/>
                </a:lnTo>
                <a:close/>
              </a:path>
              <a:path w="4842509" h="4803140">
                <a:moveTo>
                  <a:pt x="2336165" y="3322891"/>
                </a:moveTo>
                <a:lnTo>
                  <a:pt x="2331415" y="3275126"/>
                </a:lnTo>
                <a:lnTo>
                  <a:pt x="2317826" y="3230638"/>
                </a:lnTo>
                <a:lnTo>
                  <a:pt x="2296325" y="3190392"/>
                </a:lnTo>
                <a:lnTo>
                  <a:pt x="2267851" y="3155315"/>
                </a:lnTo>
                <a:lnTo>
                  <a:pt x="2233333" y="3126371"/>
                </a:lnTo>
                <a:lnTo>
                  <a:pt x="2193721" y="3104527"/>
                </a:lnTo>
                <a:lnTo>
                  <a:pt x="2149945" y="3090710"/>
                </a:lnTo>
                <a:lnTo>
                  <a:pt x="2102954" y="3085896"/>
                </a:lnTo>
                <a:lnTo>
                  <a:pt x="2055952" y="3090710"/>
                </a:lnTo>
                <a:lnTo>
                  <a:pt x="2012175" y="3104527"/>
                </a:lnTo>
                <a:lnTo>
                  <a:pt x="1972564" y="3126371"/>
                </a:lnTo>
                <a:lnTo>
                  <a:pt x="1938058" y="3155315"/>
                </a:lnTo>
                <a:lnTo>
                  <a:pt x="1909572" y="3190392"/>
                </a:lnTo>
                <a:lnTo>
                  <a:pt x="1888070" y="3230638"/>
                </a:lnTo>
                <a:lnTo>
                  <a:pt x="1874494" y="3275126"/>
                </a:lnTo>
                <a:lnTo>
                  <a:pt x="1869757" y="3322891"/>
                </a:lnTo>
                <a:lnTo>
                  <a:pt x="1874494" y="3370656"/>
                </a:lnTo>
                <a:lnTo>
                  <a:pt x="1888070" y="3415144"/>
                </a:lnTo>
                <a:lnTo>
                  <a:pt x="1909572" y="3455403"/>
                </a:lnTo>
                <a:lnTo>
                  <a:pt x="1938058" y="3490480"/>
                </a:lnTo>
                <a:lnTo>
                  <a:pt x="1972564" y="3519424"/>
                </a:lnTo>
                <a:lnTo>
                  <a:pt x="2012175" y="3541280"/>
                </a:lnTo>
                <a:lnTo>
                  <a:pt x="2055952" y="3555085"/>
                </a:lnTo>
                <a:lnTo>
                  <a:pt x="2102954" y="3559899"/>
                </a:lnTo>
                <a:lnTo>
                  <a:pt x="2149945" y="3555085"/>
                </a:lnTo>
                <a:lnTo>
                  <a:pt x="2193721" y="3541280"/>
                </a:lnTo>
                <a:lnTo>
                  <a:pt x="2233333" y="3519424"/>
                </a:lnTo>
                <a:lnTo>
                  <a:pt x="2267851" y="3490480"/>
                </a:lnTo>
                <a:lnTo>
                  <a:pt x="2296325" y="3455403"/>
                </a:lnTo>
                <a:lnTo>
                  <a:pt x="2317826" y="3415144"/>
                </a:lnTo>
                <a:lnTo>
                  <a:pt x="2331415" y="3370656"/>
                </a:lnTo>
                <a:lnTo>
                  <a:pt x="2336165" y="3322891"/>
                </a:lnTo>
                <a:close/>
              </a:path>
              <a:path w="4842509" h="4803140">
                <a:moveTo>
                  <a:pt x="2815031" y="1449959"/>
                </a:moveTo>
                <a:lnTo>
                  <a:pt x="2805074" y="1400657"/>
                </a:lnTo>
                <a:lnTo>
                  <a:pt x="2777921" y="1360385"/>
                </a:lnTo>
                <a:lnTo>
                  <a:pt x="2737650" y="1333233"/>
                </a:lnTo>
                <a:lnTo>
                  <a:pt x="2688348" y="1323276"/>
                </a:lnTo>
                <a:lnTo>
                  <a:pt x="1587842" y="1323276"/>
                </a:lnTo>
                <a:lnTo>
                  <a:pt x="1594739" y="1293037"/>
                </a:lnTo>
                <a:lnTo>
                  <a:pt x="1611210" y="1231938"/>
                </a:lnTo>
                <a:lnTo>
                  <a:pt x="1635810" y="1161021"/>
                </a:lnTo>
                <a:lnTo>
                  <a:pt x="1653717" y="1120343"/>
                </a:lnTo>
                <a:lnTo>
                  <a:pt x="1674545" y="1079030"/>
                </a:lnTo>
                <a:lnTo>
                  <a:pt x="1698117" y="1037107"/>
                </a:lnTo>
                <a:lnTo>
                  <a:pt x="1724279" y="994613"/>
                </a:lnTo>
                <a:lnTo>
                  <a:pt x="1724837" y="994613"/>
                </a:lnTo>
                <a:lnTo>
                  <a:pt x="1725358" y="994778"/>
                </a:lnTo>
                <a:lnTo>
                  <a:pt x="2587726" y="994778"/>
                </a:lnTo>
                <a:lnTo>
                  <a:pt x="2588539" y="994613"/>
                </a:lnTo>
                <a:lnTo>
                  <a:pt x="2637028" y="984821"/>
                </a:lnTo>
                <a:lnTo>
                  <a:pt x="2677299" y="957668"/>
                </a:lnTo>
                <a:lnTo>
                  <a:pt x="2704452" y="917409"/>
                </a:lnTo>
                <a:lnTo>
                  <a:pt x="2714409" y="868095"/>
                </a:lnTo>
                <a:lnTo>
                  <a:pt x="2704452" y="818794"/>
                </a:lnTo>
                <a:lnTo>
                  <a:pt x="2677299" y="778522"/>
                </a:lnTo>
                <a:lnTo>
                  <a:pt x="2637028" y="751370"/>
                </a:lnTo>
                <a:lnTo>
                  <a:pt x="2587726" y="741413"/>
                </a:lnTo>
                <a:lnTo>
                  <a:pt x="1918449" y="741413"/>
                </a:lnTo>
                <a:lnTo>
                  <a:pt x="1948662" y="707326"/>
                </a:lnTo>
                <a:lnTo>
                  <a:pt x="1979866" y="672985"/>
                </a:lnTo>
                <a:lnTo>
                  <a:pt x="2012010" y="638390"/>
                </a:lnTo>
                <a:lnTo>
                  <a:pt x="2045055" y="603554"/>
                </a:lnTo>
                <a:lnTo>
                  <a:pt x="2078926" y="568502"/>
                </a:lnTo>
                <a:lnTo>
                  <a:pt x="2113610" y="533209"/>
                </a:lnTo>
                <a:lnTo>
                  <a:pt x="2149030" y="497700"/>
                </a:lnTo>
                <a:lnTo>
                  <a:pt x="2185162" y="461987"/>
                </a:lnTo>
                <a:lnTo>
                  <a:pt x="2221954" y="426072"/>
                </a:lnTo>
                <a:lnTo>
                  <a:pt x="2297303" y="353644"/>
                </a:lnTo>
                <a:lnTo>
                  <a:pt x="2414079" y="243662"/>
                </a:lnTo>
                <a:lnTo>
                  <a:pt x="2677630" y="12"/>
                </a:lnTo>
                <a:lnTo>
                  <a:pt x="2136800" y="12"/>
                </a:lnTo>
                <a:lnTo>
                  <a:pt x="2069376" y="63487"/>
                </a:lnTo>
                <a:lnTo>
                  <a:pt x="1987892" y="141401"/>
                </a:lnTo>
                <a:lnTo>
                  <a:pt x="1947964" y="180200"/>
                </a:lnTo>
                <a:lnTo>
                  <a:pt x="1908632" y="218884"/>
                </a:lnTo>
                <a:lnTo>
                  <a:pt x="1869922" y="257467"/>
                </a:lnTo>
                <a:lnTo>
                  <a:pt x="1831911" y="295948"/>
                </a:lnTo>
                <a:lnTo>
                  <a:pt x="1794637" y="334327"/>
                </a:lnTo>
                <a:lnTo>
                  <a:pt x="1758124" y="372618"/>
                </a:lnTo>
                <a:lnTo>
                  <a:pt x="1722450" y="410806"/>
                </a:lnTo>
                <a:lnTo>
                  <a:pt x="1687626" y="448906"/>
                </a:lnTo>
                <a:lnTo>
                  <a:pt x="1653730" y="486918"/>
                </a:lnTo>
                <a:lnTo>
                  <a:pt x="1620786" y="524840"/>
                </a:lnTo>
                <a:lnTo>
                  <a:pt x="1588846" y="562686"/>
                </a:lnTo>
                <a:lnTo>
                  <a:pt x="1557959" y="600443"/>
                </a:lnTo>
                <a:lnTo>
                  <a:pt x="1528152" y="638124"/>
                </a:lnTo>
                <a:lnTo>
                  <a:pt x="1499501" y="675716"/>
                </a:lnTo>
                <a:lnTo>
                  <a:pt x="1472018" y="713244"/>
                </a:lnTo>
                <a:lnTo>
                  <a:pt x="1445780" y="750697"/>
                </a:lnTo>
                <a:lnTo>
                  <a:pt x="1420812" y="788073"/>
                </a:lnTo>
                <a:lnTo>
                  <a:pt x="1397165" y="825385"/>
                </a:lnTo>
                <a:lnTo>
                  <a:pt x="1374889" y="862634"/>
                </a:lnTo>
                <a:lnTo>
                  <a:pt x="1354023" y="899820"/>
                </a:lnTo>
                <a:lnTo>
                  <a:pt x="1334604" y="936955"/>
                </a:lnTo>
                <a:lnTo>
                  <a:pt x="1316697" y="974013"/>
                </a:lnTo>
                <a:lnTo>
                  <a:pt x="1300340" y="1011021"/>
                </a:lnTo>
                <a:lnTo>
                  <a:pt x="1285570" y="1047978"/>
                </a:lnTo>
                <a:lnTo>
                  <a:pt x="1272451" y="1084884"/>
                </a:lnTo>
                <a:lnTo>
                  <a:pt x="1251242" y="1153655"/>
                </a:lnTo>
                <a:lnTo>
                  <a:pt x="1233639" y="1221536"/>
                </a:lnTo>
                <a:lnTo>
                  <a:pt x="1219492" y="1288491"/>
                </a:lnTo>
                <a:lnTo>
                  <a:pt x="1208646" y="1354493"/>
                </a:lnTo>
                <a:lnTo>
                  <a:pt x="1200962" y="1419517"/>
                </a:lnTo>
                <a:lnTo>
                  <a:pt x="1196276" y="1483499"/>
                </a:lnTo>
                <a:lnTo>
                  <a:pt x="1194447" y="1546440"/>
                </a:lnTo>
                <a:lnTo>
                  <a:pt x="1195324" y="1608264"/>
                </a:lnTo>
                <a:lnTo>
                  <a:pt x="1198753" y="1668970"/>
                </a:lnTo>
                <a:lnTo>
                  <a:pt x="1204595" y="1728508"/>
                </a:lnTo>
                <a:lnTo>
                  <a:pt x="1212684" y="1786839"/>
                </a:lnTo>
                <a:lnTo>
                  <a:pt x="1222870" y="1843925"/>
                </a:lnTo>
                <a:lnTo>
                  <a:pt x="1235024" y="1899742"/>
                </a:lnTo>
                <a:lnTo>
                  <a:pt x="1248981" y="1954237"/>
                </a:lnTo>
                <a:lnTo>
                  <a:pt x="1264589" y="2007400"/>
                </a:lnTo>
                <a:lnTo>
                  <a:pt x="1281709" y="2059178"/>
                </a:lnTo>
                <a:lnTo>
                  <a:pt x="1300175" y="2109533"/>
                </a:lnTo>
                <a:lnTo>
                  <a:pt x="1319860" y="2158441"/>
                </a:lnTo>
                <a:lnTo>
                  <a:pt x="1340586" y="2205863"/>
                </a:lnTo>
                <a:lnTo>
                  <a:pt x="1362227" y="2251748"/>
                </a:lnTo>
                <a:lnTo>
                  <a:pt x="1384617" y="2296083"/>
                </a:lnTo>
                <a:lnTo>
                  <a:pt x="1407617" y="2338819"/>
                </a:lnTo>
                <a:lnTo>
                  <a:pt x="1431074" y="2379916"/>
                </a:lnTo>
                <a:lnTo>
                  <a:pt x="1454835" y="2419350"/>
                </a:lnTo>
                <a:lnTo>
                  <a:pt x="1478749" y="2457081"/>
                </a:lnTo>
                <a:lnTo>
                  <a:pt x="1502676" y="2493073"/>
                </a:lnTo>
                <a:lnTo>
                  <a:pt x="1526451" y="2527300"/>
                </a:lnTo>
                <a:lnTo>
                  <a:pt x="1549946" y="2559710"/>
                </a:lnTo>
                <a:lnTo>
                  <a:pt x="1572983" y="2590266"/>
                </a:lnTo>
                <a:lnTo>
                  <a:pt x="1617141" y="2645714"/>
                </a:lnTo>
                <a:lnTo>
                  <a:pt x="1657718" y="2693352"/>
                </a:lnTo>
                <a:lnTo>
                  <a:pt x="1693532" y="2732887"/>
                </a:lnTo>
                <a:lnTo>
                  <a:pt x="1723364" y="2764040"/>
                </a:lnTo>
                <a:lnTo>
                  <a:pt x="1754289" y="2794431"/>
                </a:lnTo>
                <a:lnTo>
                  <a:pt x="1791779" y="2824124"/>
                </a:lnTo>
                <a:lnTo>
                  <a:pt x="1853996" y="2847721"/>
                </a:lnTo>
                <a:lnTo>
                  <a:pt x="1886724" y="2850654"/>
                </a:lnTo>
                <a:lnTo>
                  <a:pt x="1923973" y="2846857"/>
                </a:lnTo>
                <a:lnTo>
                  <a:pt x="1993277" y="2816644"/>
                </a:lnTo>
                <a:lnTo>
                  <a:pt x="2022830" y="2790367"/>
                </a:lnTo>
                <a:lnTo>
                  <a:pt x="2050745" y="2749880"/>
                </a:lnTo>
                <a:lnTo>
                  <a:pt x="2066505" y="2705011"/>
                </a:lnTo>
                <a:lnTo>
                  <a:pt x="2070239" y="2658224"/>
                </a:lnTo>
                <a:lnTo>
                  <a:pt x="2062073" y="2611996"/>
                </a:lnTo>
                <a:lnTo>
                  <a:pt x="2042134" y="2568778"/>
                </a:lnTo>
                <a:lnTo>
                  <a:pt x="2010562" y="2531059"/>
                </a:lnTo>
                <a:lnTo>
                  <a:pt x="2002307" y="2523312"/>
                </a:lnTo>
                <a:lnTo>
                  <a:pt x="1986203" y="2507475"/>
                </a:lnTo>
                <a:lnTo>
                  <a:pt x="1934933" y="2452725"/>
                </a:lnTo>
                <a:lnTo>
                  <a:pt x="1902015" y="2414397"/>
                </a:lnTo>
                <a:lnTo>
                  <a:pt x="1865718" y="2369159"/>
                </a:lnTo>
                <a:lnTo>
                  <a:pt x="1827174" y="2317305"/>
                </a:lnTo>
                <a:lnTo>
                  <a:pt x="1787486" y="2259114"/>
                </a:lnTo>
                <a:lnTo>
                  <a:pt x="1747786" y="2194903"/>
                </a:lnTo>
                <a:lnTo>
                  <a:pt x="1709204" y="2124951"/>
                </a:lnTo>
                <a:lnTo>
                  <a:pt x="2085060" y="2124951"/>
                </a:lnTo>
                <a:lnTo>
                  <a:pt x="2134362" y="2114994"/>
                </a:lnTo>
                <a:lnTo>
                  <a:pt x="2174633" y="2087841"/>
                </a:lnTo>
                <a:lnTo>
                  <a:pt x="2201786" y="2047582"/>
                </a:lnTo>
                <a:lnTo>
                  <a:pt x="2211743" y="1998268"/>
                </a:lnTo>
                <a:lnTo>
                  <a:pt x="2201786" y="1948967"/>
                </a:lnTo>
                <a:lnTo>
                  <a:pt x="2174633" y="1908695"/>
                </a:lnTo>
                <a:lnTo>
                  <a:pt x="2134362" y="1881543"/>
                </a:lnTo>
                <a:lnTo>
                  <a:pt x="2085060" y="1871586"/>
                </a:lnTo>
                <a:lnTo>
                  <a:pt x="1607959" y="1871586"/>
                </a:lnTo>
                <a:lnTo>
                  <a:pt x="1595729" y="1825244"/>
                </a:lnTo>
                <a:lnTo>
                  <a:pt x="1585214" y="1777720"/>
                </a:lnTo>
                <a:lnTo>
                  <a:pt x="1576565" y="1729054"/>
                </a:lnTo>
                <a:lnTo>
                  <a:pt x="1569910" y="1679295"/>
                </a:lnTo>
                <a:lnTo>
                  <a:pt x="1565402" y="1628482"/>
                </a:lnTo>
                <a:lnTo>
                  <a:pt x="1563192" y="1576641"/>
                </a:lnTo>
                <a:lnTo>
                  <a:pt x="2688348" y="1576641"/>
                </a:lnTo>
                <a:lnTo>
                  <a:pt x="2737650" y="1566697"/>
                </a:lnTo>
                <a:lnTo>
                  <a:pt x="2777921" y="1539544"/>
                </a:lnTo>
                <a:lnTo>
                  <a:pt x="2805074" y="1499273"/>
                </a:lnTo>
                <a:lnTo>
                  <a:pt x="2815031" y="1449959"/>
                </a:lnTo>
                <a:close/>
              </a:path>
              <a:path w="4842509" h="4803140">
                <a:moveTo>
                  <a:pt x="3022498" y="1998268"/>
                </a:moveTo>
                <a:lnTo>
                  <a:pt x="3012541" y="1948967"/>
                </a:lnTo>
                <a:lnTo>
                  <a:pt x="2985389" y="1908695"/>
                </a:lnTo>
                <a:lnTo>
                  <a:pt x="2945130" y="1881543"/>
                </a:lnTo>
                <a:lnTo>
                  <a:pt x="2895816" y="1871586"/>
                </a:lnTo>
                <a:lnTo>
                  <a:pt x="2492959" y="1871586"/>
                </a:lnTo>
                <a:lnTo>
                  <a:pt x="2443645" y="1881543"/>
                </a:lnTo>
                <a:lnTo>
                  <a:pt x="2403373" y="1908695"/>
                </a:lnTo>
                <a:lnTo>
                  <a:pt x="2376220" y="1948967"/>
                </a:lnTo>
                <a:lnTo>
                  <a:pt x="2366264" y="1998268"/>
                </a:lnTo>
                <a:lnTo>
                  <a:pt x="2376220" y="2047582"/>
                </a:lnTo>
                <a:lnTo>
                  <a:pt x="2403373" y="2087854"/>
                </a:lnTo>
                <a:lnTo>
                  <a:pt x="2443645" y="2114994"/>
                </a:lnTo>
                <a:lnTo>
                  <a:pt x="2492959" y="2124951"/>
                </a:lnTo>
                <a:lnTo>
                  <a:pt x="2895816" y="2124951"/>
                </a:lnTo>
                <a:lnTo>
                  <a:pt x="2945130" y="2114994"/>
                </a:lnTo>
                <a:lnTo>
                  <a:pt x="2985389" y="2087854"/>
                </a:lnTo>
                <a:lnTo>
                  <a:pt x="3012541" y="2047582"/>
                </a:lnTo>
                <a:lnTo>
                  <a:pt x="3022498" y="1998268"/>
                </a:lnTo>
                <a:close/>
              </a:path>
              <a:path w="4842509" h="4803140">
                <a:moveTo>
                  <a:pt x="3290455" y="860463"/>
                </a:moveTo>
                <a:lnTo>
                  <a:pt x="3285413" y="815911"/>
                </a:lnTo>
                <a:lnTo>
                  <a:pt x="3271024" y="775017"/>
                </a:lnTo>
                <a:lnTo>
                  <a:pt x="3248456" y="738936"/>
                </a:lnTo>
                <a:lnTo>
                  <a:pt x="3218853" y="708850"/>
                </a:lnTo>
                <a:lnTo>
                  <a:pt x="3183344" y="685914"/>
                </a:lnTo>
                <a:lnTo>
                  <a:pt x="3143097" y="671296"/>
                </a:lnTo>
                <a:lnTo>
                  <a:pt x="3099257" y="666165"/>
                </a:lnTo>
                <a:lnTo>
                  <a:pt x="3055429" y="671296"/>
                </a:lnTo>
                <a:lnTo>
                  <a:pt x="3015183" y="685914"/>
                </a:lnTo>
                <a:lnTo>
                  <a:pt x="2979674" y="708850"/>
                </a:lnTo>
                <a:lnTo>
                  <a:pt x="2950070" y="738936"/>
                </a:lnTo>
                <a:lnTo>
                  <a:pt x="2927502" y="775017"/>
                </a:lnTo>
                <a:lnTo>
                  <a:pt x="2913113" y="815911"/>
                </a:lnTo>
                <a:lnTo>
                  <a:pt x="2908058" y="860463"/>
                </a:lnTo>
                <a:lnTo>
                  <a:pt x="2913113" y="905027"/>
                </a:lnTo>
                <a:lnTo>
                  <a:pt x="2927502" y="945921"/>
                </a:lnTo>
                <a:lnTo>
                  <a:pt x="2950070" y="982002"/>
                </a:lnTo>
                <a:lnTo>
                  <a:pt x="2979674" y="1012088"/>
                </a:lnTo>
                <a:lnTo>
                  <a:pt x="3015183" y="1035024"/>
                </a:lnTo>
                <a:lnTo>
                  <a:pt x="3055429" y="1049642"/>
                </a:lnTo>
                <a:lnTo>
                  <a:pt x="3099257" y="1054773"/>
                </a:lnTo>
                <a:lnTo>
                  <a:pt x="3143097" y="1049642"/>
                </a:lnTo>
                <a:lnTo>
                  <a:pt x="3183344" y="1035024"/>
                </a:lnTo>
                <a:lnTo>
                  <a:pt x="3218853" y="1012088"/>
                </a:lnTo>
                <a:lnTo>
                  <a:pt x="3248456" y="982002"/>
                </a:lnTo>
                <a:lnTo>
                  <a:pt x="3271024" y="945921"/>
                </a:lnTo>
                <a:lnTo>
                  <a:pt x="3285413" y="905027"/>
                </a:lnTo>
                <a:lnTo>
                  <a:pt x="3290455" y="860463"/>
                </a:lnTo>
                <a:close/>
              </a:path>
              <a:path w="4842509" h="4803140">
                <a:moveTo>
                  <a:pt x="3455378" y="1436839"/>
                </a:moveTo>
                <a:lnTo>
                  <a:pt x="3449624" y="1393291"/>
                </a:lnTo>
                <a:lnTo>
                  <a:pt x="3433368" y="1354150"/>
                </a:lnTo>
                <a:lnTo>
                  <a:pt x="3408159" y="1320990"/>
                </a:lnTo>
                <a:lnTo>
                  <a:pt x="3375533" y="1295374"/>
                </a:lnTo>
                <a:lnTo>
                  <a:pt x="3337026" y="1278864"/>
                </a:lnTo>
                <a:lnTo>
                  <a:pt x="3294164" y="1273009"/>
                </a:lnTo>
                <a:lnTo>
                  <a:pt x="3251314" y="1278864"/>
                </a:lnTo>
                <a:lnTo>
                  <a:pt x="3212795" y="1295374"/>
                </a:lnTo>
                <a:lnTo>
                  <a:pt x="3180169" y="1320990"/>
                </a:lnTo>
                <a:lnTo>
                  <a:pt x="3154959" y="1354150"/>
                </a:lnTo>
                <a:lnTo>
                  <a:pt x="3138716" y="1393291"/>
                </a:lnTo>
                <a:lnTo>
                  <a:pt x="3132950" y="1436839"/>
                </a:lnTo>
                <a:lnTo>
                  <a:pt x="3138716" y="1480388"/>
                </a:lnTo>
                <a:lnTo>
                  <a:pt x="3154959" y="1519529"/>
                </a:lnTo>
                <a:lnTo>
                  <a:pt x="3180169" y="1552689"/>
                </a:lnTo>
                <a:lnTo>
                  <a:pt x="3212795" y="1578305"/>
                </a:lnTo>
                <a:lnTo>
                  <a:pt x="3251314" y="1594815"/>
                </a:lnTo>
                <a:lnTo>
                  <a:pt x="3294164" y="1600669"/>
                </a:lnTo>
                <a:lnTo>
                  <a:pt x="3337026" y="1594815"/>
                </a:lnTo>
                <a:lnTo>
                  <a:pt x="3375533" y="1578305"/>
                </a:lnTo>
                <a:lnTo>
                  <a:pt x="3408159" y="1552689"/>
                </a:lnTo>
                <a:lnTo>
                  <a:pt x="3433368" y="1519529"/>
                </a:lnTo>
                <a:lnTo>
                  <a:pt x="3449624" y="1480388"/>
                </a:lnTo>
                <a:lnTo>
                  <a:pt x="3455378" y="1436839"/>
                </a:lnTo>
                <a:close/>
              </a:path>
              <a:path w="4842509" h="4803140">
                <a:moveTo>
                  <a:pt x="3677882" y="141617"/>
                </a:moveTo>
                <a:lnTo>
                  <a:pt x="3669868" y="91109"/>
                </a:lnTo>
                <a:lnTo>
                  <a:pt x="3647541" y="47244"/>
                </a:lnTo>
                <a:lnTo>
                  <a:pt x="3613505" y="12661"/>
                </a:lnTo>
                <a:lnTo>
                  <a:pt x="3589439" y="0"/>
                </a:lnTo>
                <a:lnTo>
                  <a:pt x="3451847" y="0"/>
                </a:lnTo>
                <a:lnTo>
                  <a:pt x="3427780" y="12661"/>
                </a:lnTo>
                <a:lnTo>
                  <a:pt x="3393744" y="47244"/>
                </a:lnTo>
                <a:lnTo>
                  <a:pt x="3371418" y="91109"/>
                </a:lnTo>
                <a:lnTo>
                  <a:pt x="3363404" y="141617"/>
                </a:lnTo>
                <a:lnTo>
                  <a:pt x="3371418" y="192125"/>
                </a:lnTo>
                <a:lnTo>
                  <a:pt x="3393744" y="235991"/>
                </a:lnTo>
                <a:lnTo>
                  <a:pt x="3427780" y="270573"/>
                </a:lnTo>
                <a:lnTo>
                  <a:pt x="3470935" y="293268"/>
                </a:lnTo>
                <a:lnTo>
                  <a:pt x="3520643" y="301409"/>
                </a:lnTo>
                <a:lnTo>
                  <a:pt x="3570338" y="293268"/>
                </a:lnTo>
                <a:lnTo>
                  <a:pt x="3613505" y="270573"/>
                </a:lnTo>
                <a:lnTo>
                  <a:pt x="3647541" y="235991"/>
                </a:lnTo>
                <a:lnTo>
                  <a:pt x="3669868" y="192125"/>
                </a:lnTo>
                <a:lnTo>
                  <a:pt x="3677882" y="141617"/>
                </a:lnTo>
                <a:close/>
              </a:path>
              <a:path w="4842509" h="4803140">
                <a:moveTo>
                  <a:pt x="3887127" y="709460"/>
                </a:moveTo>
                <a:lnTo>
                  <a:pt x="3882085" y="664908"/>
                </a:lnTo>
                <a:lnTo>
                  <a:pt x="3867696" y="624001"/>
                </a:lnTo>
                <a:lnTo>
                  <a:pt x="3845128" y="587933"/>
                </a:lnTo>
                <a:lnTo>
                  <a:pt x="3815524" y="557834"/>
                </a:lnTo>
                <a:lnTo>
                  <a:pt x="3780015" y="534898"/>
                </a:lnTo>
                <a:lnTo>
                  <a:pt x="3739769" y="520280"/>
                </a:lnTo>
                <a:lnTo>
                  <a:pt x="3695928" y="515150"/>
                </a:lnTo>
                <a:lnTo>
                  <a:pt x="3652101" y="520280"/>
                </a:lnTo>
                <a:lnTo>
                  <a:pt x="3611854" y="534898"/>
                </a:lnTo>
                <a:lnTo>
                  <a:pt x="3576345" y="557834"/>
                </a:lnTo>
                <a:lnTo>
                  <a:pt x="3546741" y="587933"/>
                </a:lnTo>
                <a:lnTo>
                  <a:pt x="3524173" y="624001"/>
                </a:lnTo>
                <a:lnTo>
                  <a:pt x="3509784" y="664908"/>
                </a:lnTo>
                <a:lnTo>
                  <a:pt x="3504730" y="709460"/>
                </a:lnTo>
                <a:lnTo>
                  <a:pt x="3509784" y="754011"/>
                </a:lnTo>
                <a:lnTo>
                  <a:pt x="3524173" y="794918"/>
                </a:lnTo>
                <a:lnTo>
                  <a:pt x="3546741" y="830986"/>
                </a:lnTo>
                <a:lnTo>
                  <a:pt x="3576345" y="861085"/>
                </a:lnTo>
                <a:lnTo>
                  <a:pt x="3611854" y="884021"/>
                </a:lnTo>
                <a:lnTo>
                  <a:pt x="3652101" y="898639"/>
                </a:lnTo>
                <a:lnTo>
                  <a:pt x="3695928" y="903770"/>
                </a:lnTo>
                <a:lnTo>
                  <a:pt x="3739769" y="898639"/>
                </a:lnTo>
                <a:lnTo>
                  <a:pt x="3780015" y="884021"/>
                </a:lnTo>
                <a:lnTo>
                  <a:pt x="3815524" y="861085"/>
                </a:lnTo>
                <a:lnTo>
                  <a:pt x="3845128" y="830986"/>
                </a:lnTo>
                <a:lnTo>
                  <a:pt x="3867696" y="794918"/>
                </a:lnTo>
                <a:lnTo>
                  <a:pt x="3882085" y="754011"/>
                </a:lnTo>
                <a:lnTo>
                  <a:pt x="3887127" y="709460"/>
                </a:lnTo>
                <a:close/>
              </a:path>
              <a:path w="4842509" h="4803140">
                <a:moveTo>
                  <a:pt x="4802949" y="2817431"/>
                </a:moveTo>
                <a:lnTo>
                  <a:pt x="4797895" y="2772880"/>
                </a:lnTo>
                <a:lnTo>
                  <a:pt x="4783518" y="2731973"/>
                </a:lnTo>
                <a:lnTo>
                  <a:pt x="4760950" y="2695892"/>
                </a:lnTo>
                <a:lnTo>
                  <a:pt x="4731334" y="2665806"/>
                </a:lnTo>
                <a:lnTo>
                  <a:pt x="4695837" y="2642870"/>
                </a:lnTo>
                <a:lnTo>
                  <a:pt x="4655591" y="2628252"/>
                </a:lnTo>
                <a:lnTo>
                  <a:pt x="4611751" y="2623121"/>
                </a:lnTo>
                <a:lnTo>
                  <a:pt x="4567910" y="2628252"/>
                </a:lnTo>
                <a:lnTo>
                  <a:pt x="4527664" y="2642870"/>
                </a:lnTo>
                <a:lnTo>
                  <a:pt x="4492168" y="2665806"/>
                </a:lnTo>
                <a:lnTo>
                  <a:pt x="4462551" y="2695892"/>
                </a:lnTo>
                <a:lnTo>
                  <a:pt x="4439983" y="2731973"/>
                </a:lnTo>
                <a:lnTo>
                  <a:pt x="4425607" y="2772880"/>
                </a:lnTo>
                <a:lnTo>
                  <a:pt x="4420552" y="2817431"/>
                </a:lnTo>
                <a:lnTo>
                  <a:pt x="4425607" y="2861983"/>
                </a:lnTo>
                <a:lnTo>
                  <a:pt x="4439983" y="2902877"/>
                </a:lnTo>
                <a:lnTo>
                  <a:pt x="4462551" y="2938957"/>
                </a:lnTo>
                <a:lnTo>
                  <a:pt x="4492168" y="2969056"/>
                </a:lnTo>
                <a:lnTo>
                  <a:pt x="4527664" y="2991993"/>
                </a:lnTo>
                <a:lnTo>
                  <a:pt x="4567910" y="3006610"/>
                </a:lnTo>
                <a:lnTo>
                  <a:pt x="4611751" y="3011741"/>
                </a:lnTo>
                <a:lnTo>
                  <a:pt x="4655591" y="3006610"/>
                </a:lnTo>
                <a:lnTo>
                  <a:pt x="4695837" y="2991993"/>
                </a:lnTo>
                <a:lnTo>
                  <a:pt x="4731334" y="2969056"/>
                </a:lnTo>
                <a:lnTo>
                  <a:pt x="4760950" y="2938957"/>
                </a:lnTo>
                <a:lnTo>
                  <a:pt x="4783518" y="2902877"/>
                </a:lnTo>
                <a:lnTo>
                  <a:pt x="4797895" y="2861983"/>
                </a:lnTo>
                <a:lnTo>
                  <a:pt x="4802949" y="2817431"/>
                </a:lnTo>
                <a:close/>
              </a:path>
              <a:path w="4842509" h="4803140">
                <a:moveTo>
                  <a:pt x="4841951" y="3202800"/>
                </a:moveTo>
                <a:lnTo>
                  <a:pt x="4773104" y="3204997"/>
                </a:lnTo>
                <a:lnTo>
                  <a:pt x="4732858" y="3219615"/>
                </a:lnTo>
                <a:lnTo>
                  <a:pt x="4697349" y="3242551"/>
                </a:lnTo>
                <a:lnTo>
                  <a:pt x="4667745" y="3272650"/>
                </a:lnTo>
                <a:lnTo>
                  <a:pt x="4645177" y="3308718"/>
                </a:lnTo>
                <a:lnTo>
                  <a:pt x="4630788" y="3349625"/>
                </a:lnTo>
                <a:lnTo>
                  <a:pt x="4625746" y="3394176"/>
                </a:lnTo>
                <a:lnTo>
                  <a:pt x="4630788" y="3438728"/>
                </a:lnTo>
                <a:lnTo>
                  <a:pt x="4645177" y="3479635"/>
                </a:lnTo>
                <a:lnTo>
                  <a:pt x="4667745" y="3515703"/>
                </a:lnTo>
                <a:lnTo>
                  <a:pt x="4697349" y="3545802"/>
                </a:lnTo>
                <a:lnTo>
                  <a:pt x="4732858" y="3568738"/>
                </a:lnTo>
                <a:lnTo>
                  <a:pt x="4773104" y="3583355"/>
                </a:lnTo>
                <a:lnTo>
                  <a:pt x="4816945" y="3588486"/>
                </a:lnTo>
                <a:lnTo>
                  <a:pt x="4841951" y="3585553"/>
                </a:lnTo>
                <a:lnTo>
                  <a:pt x="4841951" y="3202800"/>
                </a:lnTo>
                <a:close/>
              </a:path>
              <a:path w="4842509" h="4803140">
                <a:moveTo>
                  <a:pt x="4841951" y="1842350"/>
                </a:moveTo>
                <a:lnTo>
                  <a:pt x="4807712" y="1875828"/>
                </a:lnTo>
                <a:lnTo>
                  <a:pt x="4783315" y="1910905"/>
                </a:lnTo>
                <a:lnTo>
                  <a:pt x="4765014" y="1950059"/>
                </a:lnTo>
                <a:lnTo>
                  <a:pt x="4753534" y="1992579"/>
                </a:lnTo>
                <a:lnTo>
                  <a:pt x="4749546" y="2037765"/>
                </a:lnTo>
                <a:lnTo>
                  <a:pt x="4753534" y="2082939"/>
                </a:lnTo>
                <a:lnTo>
                  <a:pt x="4765014" y="2125459"/>
                </a:lnTo>
                <a:lnTo>
                  <a:pt x="4783315" y="2164626"/>
                </a:lnTo>
                <a:lnTo>
                  <a:pt x="4807712" y="2199703"/>
                </a:lnTo>
                <a:lnTo>
                  <a:pt x="4837519" y="2229993"/>
                </a:lnTo>
                <a:lnTo>
                  <a:pt x="4841951" y="2233180"/>
                </a:lnTo>
                <a:lnTo>
                  <a:pt x="4841951" y="1842350"/>
                </a:lnTo>
                <a:close/>
              </a:path>
              <a:path w="4842509" h="4803140">
                <a:moveTo>
                  <a:pt x="4841951" y="573493"/>
                </a:moveTo>
                <a:lnTo>
                  <a:pt x="4189387" y="573493"/>
                </a:lnTo>
                <a:lnTo>
                  <a:pt x="4140073" y="583450"/>
                </a:lnTo>
                <a:lnTo>
                  <a:pt x="4099814" y="610603"/>
                </a:lnTo>
                <a:lnTo>
                  <a:pt x="4072674" y="650875"/>
                </a:lnTo>
                <a:lnTo>
                  <a:pt x="4062730" y="700176"/>
                </a:lnTo>
                <a:lnTo>
                  <a:pt x="4072674" y="749490"/>
                </a:lnTo>
                <a:lnTo>
                  <a:pt x="4099814" y="789749"/>
                </a:lnTo>
                <a:lnTo>
                  <a:pt x="4140073" y="816902"/>
                </a:lnTo>
                <a:lnTo>
                  <a:pt x="4189387" y="826858"/>
                </a:lnTo>
                <a:lnTo>
                  <a:pt x="4767542" y="826858"/>
                </a:lnTo>
                <a:lnTo>
                  <a:pt x="4736668" y="864552"/>
                </a:lnTo>
                <a:lnTo>
                  <a:pt x="4705045" y="902195"/>
                </a:lnTo>
                <a:lnTo>
                  <a:pt x="4672723" y="939787"/>
                </a:lnTo>
                <a:lnTo>
                  <a:pt x="4639742" y="977303"/>
                </a:lnTo>
                <a:lnTo>
                  <a:pt x="4606137" y="1014742"/>
                </a:lnTo>
                <a:lnTo>
                  <a:pt x="4571949" y="1052106"/>
                </a:lnTo>
                <a:lnTo>
                  <a:pt x="4537214" y="1089380"/>
                </a:lnTo>
                <a:lnTo>
                  <a:pt x="4501985" y="1126578"/>
                </a:lnTo>
                <a:lnTo>
                  <a:pt x="4466285" y="1163675"/>
                </a:lnTo>
                <a:lnTo>
                  <a:pt x="4430166" y="1200658"/>
                </a:lnTo>
                <a:lnTo>
                  <a:pt x="4393654" y="1237538"/>
                </a:lnTo>
                <a:lnTo>
                  <a:pt x="4356811" y="1274305"/>
                </a:lnTo>
                <a:lnTo>
                  <a:pt x="4319663" y="1310957"/>
                </a:lnTo>
                <a:lnTo>
                  <a:pt x="4282249" y="1347470"/>
                </a:lnTo>
                <a:lnTo>
                  <a:pt x="4206786" y="1420114"/>
                </a:lnTo>
                <a:lnTo>
                  <a:pt x="4092625" y="1527962"/>
                </a:lnTo>
                <a:lnTo>
                  <a:pt x="3735552" y="1858314"/>
                </a:lnTo>
                <a:lnTo>
                  <a:pt x="3567468" y="2015528"/>
                </a:lnTo>
                <a:lnTo>
                  <a:pt x="3485985" y="2093442"/>
                </a:lnTo>
                <a:lnTo>
                  <a:pt x="3446056" y="2132241"/>
                </a:lnTo>
                <a:lnTo>
                  <a:pt x="3406711" y="2170925"/>
                </a:lnTo>
                <a:lnTo>
                  <a:pt x="3368014" y="2209508"/>
                </a:lnTo>
                <a:lnTo>
                  <a:pt x="3330003" y="2247989"/>
                </a:lnTo>
                <a:lnTo>
                  <a:pt x="3292716" y="2286381"/>
                </a:lnTo>
                <a:lnTo>
                  <a:pt x="3256216" y="2324658"/>
                </a:lnTo>
                <a:lnTo>
                  <a:pt x="3220529" y="2362860"/>
                </a:lnTo>
                <a:lnTo>
                  <a:pt x="3185718" y="2400960"/>
                </a:lnTo>
                <a:lnTo>
                  <a:pt x="3151809" y="2438971"/>
                </a:lnTo>
                <a:lnTo>
                  <a:pt x="3118866" y="2476893"/>
                </a:lnTo>
                <a:lnTo>
                  <a:pt x="3086925" y="2514727"/>
                </a:lnTo>
                <a:lnTo>
                  <a:pt x="3056039" y="2552484"/>
                </a:lnTo>
                <a:lnTo>
                  <a:pt x="3026245" y="2590165"/>
                </a:lnTo>
                <a:lnTo>
                  <a:pt x="2997581" y="2627757"/>
                </a:lnTo>
                <a:lnTo>
                  <a:pt x="2970111" y="2665285"/>
                </a:lnTo>
                <a:lnTo>
                  <a:pt x="2943860" y="2702737"/>
                </a:lnTo>
                <a:lnTo>
                  <a:pt x="2918904" y="2740126"/>
                </a:lnTo>
                <a:lnTo>
                  <a:pt x="2895257" y="2777439"/>
                </a:lnTo>
                <a:lnTo>
                  <a:pt x="2872981" y="2814688"/>
                </a:lnTo>
                <a:lnTo>
                  <a:pt x="2852102" y="2851874"/>
                </a:lnTo>
                <a:lnTo>
                  <a:pt x="2832697" y="2888996"/>
                </a:lnTo>
                <a:lnTo>
                  <a:pt x="2814790" y="2926054"/>
                </a:lnTo>
                <a:lnTo>
                  <a:pt x="2798432" y="2963075"/>
                </a:lnTo>
                <a:lnTo>
                  <a:pt x="2783662" y="3000032"/>
                </a:lnTo>
                <a:lnTo>
                  <a:pt x="2770543" y="3036938"/>
                </a:lnTo>
                <a:lnTo>
                  <a:pt x="2749334" y="3105696"/>
                </a:lnTo>
                <a:lnTo>
                  <a:pt x="2731732" y="3173577"/>
                </a:lnTo>
                <a:lnTo>
                  <a:pt x="2717584" y="3240532"/>
                </a:lnTo>
                <a:lnTo>
                  <a:pt x="2706751" y="3306546"/>
                </a:lnTo>
                <a:lnTo>
                  <a:pt x="2699054" y="3371558"/>
                </a:lnTo>
                <a:lnTo>
                  <a:pt x="2694368" y="3435553"/>
                </a:lnTo>
                <a:lnTo>
                  <a:pt x="2692539" y="3498481"/>
                </a:lnTo>
                <a:lnTo>
                  <a:pt x="2693416" y="3560318"/>
                </a:lnTo>
                <a:lnTo>
                  <a:pt x="2696845" y="3621024"/>
                </a:lnTo>
                <a:lnTo>
                  <a:pt x="2702687" y="3680549"/>
                </a:lnTo>
                <a:lnTo>
                  <a:pt x="2710777" y="3738880"/>
                </a:lnTo>
                <a:lnTo>
                  <a:pt x="2720975" y="3795979"/>
                </a:lnTo>
                <a:lnTo>
                  <a:pt x="2733116" y="3851795"/>
                </a:lnTo>
                <a:lnTo>
                  <a:pt x="2747073" y="3906291"/>
                </a:lnTo>
                <a:lnTo>
                  <a:pt x="2762681" y="3959453"/>
                </a:lnTo>
                <a:lnTo>
                  <a:pt x="2779801" y="4011231"/>
                </a:lnTo>
                <a:lnTo>
                  <a:pt x="2798267" y="4061587"/>
                </a:lnTo>
                <a:lnTo>
                  <a:pt x="2817952" y="4110494"/>
                </a:lnTo>
                <a:lnTo>
                  <a:pt x="2838678" y="4157903"/>
                </a:lnTo>
                <a:lnTo>
                  <a:pt x="2860319" y="4203801"/>
                </a:lnTo>
                <a:lnTo>
                  <a:pt x="2882709" y="4248137"/>
                </a:lnTo>
                <a:lnTo>
                  <a:pt x="2905709" y="4290860"/>
                </a:lnTo>
                <a:lnTo>
                  <a:pt x="2929166" y="4331970"/>
                </a:lnTo>
                <a:lnTo>
                  <a:pt x="2952927" y="4371403"/>
                </a:lnTo>
                <a:lnTo>
                  <a:pt x="2976854" y="4409135"/>
                </a:lnTo>
                <a:lnTo>
                  <a:pt x="3000768" y="4445127"/>
                </a:lnTo>
                <a:lnTo>
                  <a:pt x="3024555" y="4479353"/>
                </a:lnTo>
                <a:lnTo>
                  <a:pt x="3048038" y="4511764"/>
                </a:lnTo>
                <a:lnTo>
                  <a:pt x="3071076" y="4542320"/>
                </a:lnTo>
                <a:lnTo>
                  <a:pt x="3115233" y="4597768"/>
                </a:lnTo>
                <a:lnTo>
                  <a:pt x="3155810" y="4645406"/>
                </a:lnTo>
                <a:lnTo>
                  <a:pt x="3191624" y="4684941"/>
                </a:lnTo>
                <a:lnTo>
                  <a:pt x="3221456" y="4716094"/>
                </a:lnTo>
                <a:lnTo>
                  <a:pt x="3252393" y="4746498"/>
                </a:lnTo>
                <a:lnTo>
                  <a:pt x="3289871" y="4776190"/>
                </a:lnTo>
                <a:lnTo>
                  <a:pt x="3352101" y="4799800"/>
                </a:lnTo>
                <a:lnTo>
                  <a:pt x="3384816" y="4802733"/>
                </a:lnTo>
                <a:lnTo>
                  <a:pt x="3422065" y="4798923"/>
                </a:lnTo>
                <a:lnTo>
                  <a:pt x="3491369" y="4768710"/>
                </a:lnTo>
                <a:lnTo>
                  <a:pt x="3520922" y="4742446"/>
                </a:lnTo>
                <a:lnTo>
                  <a:pt x="3548837" y="4701959"/>
                </a:lnTo>
                <a:lnTo>
                  <a:pt x="3564598" y="4657090"/>
                </a:lnTo>
                <a:lnTo>
                  <a:pt x="3568331" y="4610303"/>
                </a:lnTo>
                <a:lnTo>
                  <a:pt x="3560165" y="4564062"/>
                </a:lnTo>
                <a:lnTo>
                  <a:pt x="3540239" y="4520857"/>
                </a:lnTo>
                <a:lnTo>
                  <a:pt x="3508654" y="4483138"/>
                </a:lnTo>
                <a:lnTo>
                  <a:pt x="3500399" y="4475378"/>
                </a:lnTo>
                <a:lnTo>
                  <a:pt x="3484295" y="4459541"/>
                </a:lnTo>
                <a:lnTo>
                  <a:pt x="3433026" y="4404792"/>
                </a:lnTo>
                <a:lnTo>
                  <a:pt x="3400107" y="4366463"/>
                </a:lnTo>
                <a:lnTo>
                  <a:pt x="3363798" y="4321213"/>
                </a:lnTo>
                <a:lnTo>
                  <a:pt x="3325253" y="4269359"/>
                </a:lnTo>
                <a:lnTo>
                  <a:pt x="3285566" y="4211167"/>
                </a:lnTo>
                <a:lnTo>
                  <a:pt x="3245878" y="4146956"/>
                </a:lnTo>
                <a:lnTo>
                  <a:pt x="3207283" y="4077004"/>
                </a:lnTo>
                <a:lnTo>
                  <a:pt x="3803065" y="4077004"/>
                </a:lnTo>
                <a:lnTo>
                  <a:pt x="3852380" y="4067048"/>
                </a:lnTo>
                <a:lnTo>
                  <a:pt x="3892639" y="4039895"/>
                </a:lnTo>
                <a:lnTo>
                  <a:pt x="3919766" y="3999623"/>
                </a:lnTo>
                <a:lnTo>
                  <a:pt x="3929723" y="3950322"/>
                </a:lnTo>
                <a:lnTo>
                  <a:pt x="3919766" y="3901008"/>
                </a:lnTo>
                <a:lnTo>
                  <a:pt x="3892639" y="3860736"/>
                </a:lnTo>
                <a:lnTo>
                  <a:pt x="3852380" y="3833596"/>
                </a:lnTo>
                <a:lnTo>
                  <a:pt x="3803065" y="3823639"/>
                </a:lnTo>
                <a:lnTo>
                  <a:pt x="3106051" y="3823639"/>
                </a:lnTo>
                <a:lnTo>
                  <a:pt x="3093821" y="3777284"/>
                </a:lnTo>
                <a:lnTo>
                  <a:pt x="3083318" y="3729761"/>
                </a:lnTo>
                <a:lnTo>
                  <a:pt x="3074657" y="3681095"/>
                </a:lnTo>
                <a:lnTo>
                  <a:pt x="3068002" y="3631336"/>
                </a:lnTo>
                <a:lnTo>
                  <a:pt x="3063494" y="3580523"/>
                </a:lnTo>
                <a:lnTo>
                  <a:pt x="3061284" y="3528695"/>
                </a:lnTo>
                <a:lnTo>
                  <a:pt x="4186415" y="3528695"/>
                </a:lnTo>
                <a:lnTo>
                  <a:pt x="4235729" y="3518738"/>
                </a:lnTo>
                <a:lnTo>
                  <a:pt x="4275988" y="3491585"/>
                </a:lnTo>
                <a:lnTo>
                  <a:pt x="4303128" y="3451326"/>
                </a:lnTo>
                <a:lnTo>
                  <a:pt x="4313072" y="3402012"/>
                </a:lnTo>
                <a:lnTo>
                  <a:pt x="4303128" y="3352711"/>
                </a:lnTo>
                <a:lnTo>
                  <a:pt x="4275988" y="3312439"/>
                </a:lnTo>
                <a:lnTo>
                  <a:pt x="4235729" y="3285286"/>
                </a:lnTo>
                <a:lnTo>
                  <a:pt x="4186415" y="3275330"/>
                </a:lnTo>
                <a:lnTo>
                  <a:pt x="3085935" y="3275330"/>
                </a:lnTo>
                <a:lnTo>
                  <a:pt x="3092831" y="3245078"/>
                </a:lnTo>
                <a:lnTo>
                  <a:pt x="3109315" y="3183979"/>
                </a:lnTo>
                <a:lnTo>
                  <a:pt x="3133902" y="3113087"/>
                </a:lnTo>
                <a:lnTo>
                  <a:pt x="3151809" y="3072396"/>
                </a:lnTo>
                <a:lnTo>
                  <a:pt x="3172637" y="3031083"/>
                </a:lnTo>
                <a:lnTo>
                  <a:pt x="3196209" y="2989161"/>
                </a:lnTo>
                <a:lnTo>
                  <a:pt x="3222371" y="2946666"/>
                </a:lnTo>
                <a:lnTo>
                  <a:pt x="3222929" y="2946666"/>
                </a:lnTo>
                <a:lnTo>
                  <a:pt x="3223450" y="2946831"/>
                </a:lnTo>
                <a:lnTo>
                  <a:pt x="4085818" y="2946831"/>
                </a:lnTo>
                <a:lnTo>
                  <a:pt x="4086631" y="2946666"/>
                </a:lnTo>
                <a:lnTo>
                  <a:pt x="4135132" y="2936875"/>
                </a:lnTo>
                <a:lnTo>
                  <a:pt x="4175391" y="2909722"/>
                </a:lnTo>
                <a:lnTo>
                  <a:pt x="4202519" y="2869450"/>
                </a:lnTo>
                <a:lnTo>
                  <a:pt x="4212475" y="2820149"/>
                </a:lnTo>
                <a:lnTo>
                  <a:pt x="4202519" y="2770835"/>
                </a:lnTo>
                <a:lnTo>
                  <a:pt x="4175391" y="2730563"/>
                </a:lnTo>
                <a:lnTo>
                  <a:pt x="4135132" y="2703423"/>
                </a:lnTo>
                <a:lnTo>
                  <a:pt x="4085818" y="2693466"/>
                </a:lnTo>
                <a:lnTo>
                  <a:pt x="3416541" y="2693466"/>
                </a:lnTo>
                <a:lnTo>
                  <a:pt x="3446754" y="2659380"/>
                </a:lnTo>
                <a:lnTo>
                  <a:pt x="3477958" y="2625026"/>
                </a:lnTo>
                <a:lnTo>
                  <a:pt x="3510102" y="2590444"/>
                </a:lnTo>
                <a:lnTo>
                  <a:pt x="3543135" y="2555608"/>
                </a:lnTo>
                <a:lnTo>
                  <a:pt x="3577018" y="2520543"/>
                </a:lnTo>
                <a:lnTo>
                  <a:pt x="3611702" y="2485263"/>
                </a:lnTo>
                <a:lnTo>
                  <a:pt x="3647122" y="2449753"/>
                </a:lnTo>
                <a:lnTo>
                  <a:pt x="3683254" y="2414041"/>
                </a:lnTo>
                <a:lnTo>
                  <a:pt x="3720046" y="2378125"/>
                </a:lnTo>
                <a:lnTo>
                  <a:pt x="3795395" y="2305697"/>
                </a:lnTo>
                <a:lnTo>
                  <a:pt x="3912184" y="2195715"/>
                </a:lnTo>
                <a:lnTo>
                  <a:pt x="4351325" y="1789176"/>
                </a:lnTo>
                <a:lnTo>
                  <a:pt x="4468863" y="1678254"/>
                </a:lnTo>
                <a:lnTo>
                  <a:pt x="4546206" y="1603908"/>
                </a:lnTo>
                <a:lnTo>
                  <a:pt x="4584484" y="1566621"/>
                </a:lnTo>
                <a:lnTo>
                  <a:pt x="4622444" y="1529245"/>
                </a:lnTo>
                <a:lnTo>
                  <a:pt x="4660087" y="1491767"/>
                </a:lnTo>
                <a:lnTo>
                  <a:pt x="4697361" y="1454213"/>
                </a:lnTo>
                <a:lnTo>
                  <a:pt x="4734242" y="1416545"/>
                </a:lnTo>
                <a:lnTo>
                  <a:pt x="4770691" y="1378788"/>
                </a:lnTo>
                <a:lnTo>
                  <a:pt x="4806696" y="1340929"/>
                </a:lnTo>
                <a:lnTo>
                  <a:pt x="4841951" y="1303248"/>
                </a:lnTo>
                <a:lnTo>
                  <a:pt x="4841951" y="573493"/>
                </a:lnTo>
                <a:close/>
              </a:path>
              <a:path w="4842509" h="4803140">
                <a:moveTo>
                  <a:pt x="4841951" y="12"/>
                </a:moveTo>
                <a:lnTo>
                  <a:pt x="4128516" y="12"/>
                </a:lnTo>
                <a:lnTo>
                  <a:pt x="4084472" y="8902"/>
                </a:lnTo>
                <a:lnTo>
                  <a:pt x="4044213" y="36055"/>
                </a:lnTo>
                <a:lnTo>
                  <a:pt x="4017073" y="76327"/>
                </a:lnTo>
                <a:lnTo>
                  <a:pt x="4007129" y="125628"/>
                </a:lnTo>
                <a:lnTo>
                  <a:pt x="4017073" y="174942"/>
                </a:lnTo>
                <a:lnTo>
                  <a:pt x="4044213" y="215214"/>
                </a:lnTo>
                <a:lnTo>
                  <a:pt x="4084472" y="242366"/>
                </a:lnTo>
                <a:lnTo>
                  <a:pt x="4133786" y="252323"/>
                </a:lnTo>
                <a:lnTo>
                  <a:pt x="4841951" y="252323"/>
                </a:lnTo>
                <a:lnTo>
                  <a:pt x="4841951" y="12"/>
                </a:lnTo>
                <a:close/>
              </a:path>
            </a:pathLst>
          </a:custGeom>
          <a:solidFill>
            <a:srgbClr val="00AFFF">
              <a:alpha val="25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179DA6-2F44-5B6F-989D-DAE932BB98EB}"/>
              </a:ext>
            </a:extLst>
          </p:cNvPr>
          <p:cNvGrpSpPr/>
          <p:nvPr userDrawn="1"/>
        </p:nvGrpSpPr>
        <p:grpSpPr>
          <a:xfrm>
            <a:off x="0" y="4184585"/>
            <a:ext cx="2767043" cy="2671139"/>
            <a:chOff x="0" y="4184585"/>
            <a:chExt cx="2767043" cy="2671139"/>
          </a:xfrm>
        </p:grpSpPr>
        <p:sp>
          <p:nvSpPr>
            <p:cNvPr id="12" name="bg object 23">
              <a:extLst>
                <a:ext uri="{FF2B5EF4-FFF2-40B4-BE49-F238E27FC236}">
                  <a16:creationId xmlns:a16="http://schemas.microsoft.com/office/drawing/2014/main" id="{012FF536-9F0D-1AF8-B975-16A4030FE206}"/>
                </a:ext>
              </a:extLst>
            </p:cNvPr>
            <p:cNvSpPr/>
            <p:nvPr/>
          </p:nvSpPr>
          <p:spPr>
            <a:xfrm>
              <a:off x="112905" y="6434855"/>
              <a:ext cx="625748" cy="229752"/>
            </a:xfrm>
            <a:custGeom>
              <a:avLst/>
              <a:gdLst/>
              <a:ahLst/>
              <a:cxnLst/>
              <a:rect l="l" t="t" r="r" b="b"/>
              <a:pathLst>
                <a:path w="688975" h="253365">
                  <a:moveTo>
                    <a:pt x="562178" y="0"/>
                  </a:moveTo>
                  <a:lnTo>
                    <a:pt x="126657" y="0"/>
                  </a:lnTo>
                  <a:lnTo>
                    <a:pt x="77340" y="9955"/>
                  </a:lnTo>
                  <a:lnTo>
                    <a:pt x="37082" y="37104"/>
                  </a:lnTo>
                  <a:lnTo>
                    <a:pt x="9947" y="77372"/>
                  </a:lnTo>
                  <a:lnTo>
                    <a:pt x="0" y="126682"/>
                  </a:lnTo>
                  <a:lnTo>
                    <a:pt x="9947" y="175992"/>
                  </a:lnTo>
                  <a:lnTo>
                    <a:pt x="37082" y="216260"/>
                  </a:lnTo>
                  <a:lnTo>
                    <a:pt x="77340" y="243409"/>
                  </a:lnTo>
                  <a:lnTo>
                    <a:pt x="126657" y="253365"/>
                  </a:lnTo>
                  <a:lnTo>
                    <a:pt x="562178" y="253365"/>
                  </a:lnTo>
                  <a:lnTo>
                    <a:pt x="611495" y="243409"/>
                  </a:lnTo>
                  <a:lnTo>
                    <a:pt x="651752" y="216260"/>
                  </a:lnTo>
                  <a:lnTo>
                    <a:pt x="678887" y="175992"/>
                  </a:lnTo>
                  <a:lnTo>
                    <a:pt x="688835" y="126682"/>
                  </a:lnTo>
                  <a:lnTo>
                    <a:pt x="678887" y="77372"/>
                  </a:lnTo>
                  <a:lnTo>
                    <a:pt x="651752" y="37104"/>
                  </a:lnTo>
                  <a:lnTo>
                    <a:pt x="611495" y="9955"/>
                  </a:lnTo>
                  <a:lnTo>
                    <a:pt x="56217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3" name="bg object 24">
              <a:extLst>
                <a:ext uri="{FF2B5EF4-FFF2-40B4-BE49-F238E27FC236}">
                  <a16:creationId xmlns:a16="http://schemas.microsoft.com/office/drawing/2014/main" id="{DC9193E7-CBF6-B6CC-E025-5DABC39F5ECA}"/>
                </a:ext>
              </a:extLst>
            </p:cNvPr>
            <p:cNvSpPr/>
            <p:nvPr/>
          </p:nvSpPr>
          <p:spPr>
            <a:xfrm>
              <a:off x="859747" y="5805431"/>
              <a:ext cx="827026" cy="1050293"/>
            </a:xfrm>
            <a:custGeom>
              <a:avLst/>
              <a:gdLst/>
              <a:ahLst/>
              <a:cxnLst/>
              <a:rect l="l" t="t" r="r" b="b"/>
              <a:pathLst>
                <a:path w="910589" h="1158240">
                  <a:moveTo>
                    <a:pt x="291990" y="0"/>
                  </a:moveTo>
                  <a:lnTo>
                    <a:pt x="246330" y="10089"/>
                  </a:lnTo>
                  <a:lnTo>
                    <a:pt x="204131" y="31774"/>
                  </a:lnTo>
                  <a:lnTo>
                    <a:pt x="167817" y="64816"/>
                  </a:lnTo>
                  <a:lnTo>
                    <a:pt x="141493" y="106257"/>
                  </a:lnTo>
                  <a:lnTo>
                    <a:pt x="127449" y="151637"/>
                  </a:lnTo>
                  <a:lnTo>
                    <a:pt x="125461" y="198494"/>
                  </a:lnTo>
                  <a:lnTo>
                    <a:pt x="135309" y="244368"/>
                  </a:lnTo>
                  <a:lnTo>
                    <a:pt x="156770" y="286798"/>
                  </a:lnTo>
                  <a:lnTo>
                    <a:pt x="189623" y="323324"/>
                  </a:lnTo>
                  <a:lnTo>
                    <a:pt x="197954" y="330740"/>
                  </a:lnTo>
                  <a:lnTo>
                    <a:pt x="215065" y="347032"/>
                  </a:lnTo>
                  <a:lnTo>
                    <a:pt x="269445" y="405507"/>
                  </a:lnTo>
                  <a:lnTo>
                    <a:pt x="303623" y="447320"/>
                  </a:lnTo>
                  <a:lnTo>
                    <a:pt x="340399" y="497272"/>
                  </a:lnTo>
                  <a:lnTo>
                    <a:pt x="378225" y="555177"/>
                  </a:lnTo>
                  <a:lnTo>
                    <a:pt x="415557" y="620853"/>
                  </a:lnTo>
                  <a:lnTo>
                    <a:pt x="450850" y="694113"/>
                  </a:lnTo>
                  <a:lnTo>
                    <a:pt x="126657" y="694113"/>
                  </a:lnTo>
                  <a:lnTo>
                    <a:pt x="77340" y="704069"/>
                  </a:lnTo>
                  <a:lnTo>
                    <a:pt x="37082" y="731218"/>
                  </a:lnTo>
                  <a:lnTo>
                    <a:pt x="9947" y="771485"/>
                  </a:lnTo>
                  <a:lnTo>
                    <a:pt x="0" y="820796"/>
                  </a:lnTo>
                  <a:lnTo>
                    <a:pt x="9947" y="870106"/>
                  </a:lnTo>
                  <a:lnTo>
                    <a:pt x="37082" y="910374"/>
                  </a:lnTo>
                  <a:lnTo>
                    <a:pt x="77340" y="937523"/>
                  </a:lnTo>
                  <a:lnTo>
                    <a:pt x="126657" y="947478"/>
                  </a:lnTo>
                  <a:lnTo>
                    <a:pt x="527037" y="947478"/>
                  </a:lnTo>
                  <a:lnTo>
                    <a:pt x="534042" y="994520"/>
                  </a:lnTo>
                  <a:lnTo>
                    <a:pt x="539062" y="1043080"/>
                  </a:lnTo>
                  <a:lnTo>
                    <a:pt x="541939" y="1093149"/>
                  </a:lnTo>
                  <a:lnTo>
                    <a:pt x="542511" y="1144718"/>
                  </a:lnTo>
                  <a:lnTo>
                    <a:pt x="542041" y="1157905"/>
                  </a:lnTo>
                  <a:lnTo>
                    <a:pt x="910242" y="1157905"/>
                  </a:lnTo>
                  <a:lnTo>
                    <a:pt x="909792" y="1082442"/>
                  </a:lnTo>
                  <a:lnTo>
                    <a:pt x="905768" y="1011691"/>
                  </a:lnTo>
                  <a:lnTo>
                    <a:pt x="898533" y="943192"/>
                  </a:lnTo>
                  <a:lnTo>
                    <a:pt x="888342" y="876971"/>
                  </a:lnTo>
                  <a:lnTo>
                    <a:pt x="875454" y="813056"/>
                  </a:lnTo>
                  <a:lnTo>
                    <a:pt x="860125" y="751473"/>
                  </a:lnTo>
                  <a:lnTo>
                    <a:pt x="842612" y="692250"/>
                  </a:lnTo>
                  <a:lnTo>
                    <a:pt x="823173" y="635413"/>
                  </a:lnTo>
                  <a:lnTo>
                    <a:pt x="802063" y="580991"/>
                  </a:lnTo>
                  <a:lnTo>
                    <a:pt x="779541" y="529010"/>
                  </a:lnTo>
                  <a:lnTo>
                    <a:pt x="755862" y="479497"/>
                  </a:lnTo>
                  <a:lnTo>
                    <a:pt x="731285" y="432480"/>
                  </a:lnTo>
                  <a:lnTo>
                    <a:pt x="706066" y="387985"/>
                  </a:lnTo>
                  <a:lnTo>
                    <a:pt x="680461" y="346039"/>
                  </a:lnTo>
                  <a:lnTo>
                    <a:pt x="654729" y="306670"/>
                  </a:lnTo>
                  <a:lnTo>
                    <a:pt x="629126" y="269906"/>
                  </a:lnTo>
                  <a:lnTo>
                    <a:pt x="603908" y="235772"/>
                  </a:lnTo>
                  <a:lnTo>
                    <a:pt x="579334" y="204296"/>
                  </a:lnTo>
                  <a:lnTo>
                    <a:pt x="533142" y="149427"/>
                  </a:lnTo>
                  <a:lnTo>
                    <a:pt x="492605" y="105516"/>
                  </a:lnTo>
                  <a:lnTo>
                    <a:pt x="459780" y="72781"/>
                  </a:lnTo>
                  <a:lnTo>
                    <a:pt x="425488" y="41702"/>
                  </a:lnTo>
                  <a:lnTo>
                    <a:pt x="383993" y="15566"/>
                  </a:lnTo>
                  <a:lnTo>
                    <a:pt x="338686" y="1745"/>
                  </a:lnTo>
                  <a:lnTo>
                    <a:pt x="29199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4" name="bg object 25">
              <a:extLst>
                <a:ext uri="{FF2B5EF4-FFF2-40B4-BE49-F238E27FC236}">
                  <a16:creationId xmlns:a16="http://schemas.microsoft.com/office/drawing/2014/main" id="{C1499BA4-E8C7-3B13-EB73-D7E5A024F6F1}"/>
                </a:ext>
              </a:extLst>
            </p:cNvPr>
            <p:cNvSpPr/>
            <p:nvPr/>
          </p:nvSpPr>
          <p:spPr>
            <a:xfrm>
              <a:off x="465830" y="5649760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5" name="bg object 26">
              <a:extLst>
                <a:ext uri="{FF2B5EF4-FFF2-40B4-BE49-F238E27FC236}">
                  <a16:creationId xmlns:a16="http://schemas.microsoft.com/office/drawing/2014/main" id="{BAF2F270-F520-5256-1A13-88753B966785}"/>
                </a:ext>
              </a:extLst>
            </p:cNvPr>
            <p:cNvSpPr/>
            <p:nvPr/>
          </p:nvSpPr>
          <p:spPr>
            <a:xfrm>
              <a:off x="1538145" y="5485645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09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6" name="bg object 27">
              <a:extLst>
                <a:ext uri="{FF2B5EF4-FFF2-40B4-BE49-F238E27FC236}">
                  <a16:creationId xmlns:a16="http://schemas.microsoft.com/office/drawing/2014/main" id="{8680BA9C-5F31-C21D-A980-22CC149FCB08}"/>
                </a:ext>
              </a:extLst>
            </p:cNvPr>
            <p:cNvSpPr/>
            <p:nvPr/>
          </p:nvSpPr>
          <p:spPr>
            <a:xfrm>
              <a:off x="1413231" y="4884901"/>
              <a:ext cx="347766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10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7" name="bg object 28">
              <a:extLst>
                <a:ext uri="{FF2B5EF4-FFF2-40B4-BE49-F238E27FC236}">
                  <a16:creationId xmlns:a16="http://schemas.microsoft.com/office/drawing/2014/main" id="{764DA62F-52BC-833A-C4DD-A842EB4C2F92}"/>
                </a:ext>
              </a:extLst>
            </p:cNvPr>
            <p:cNvSpPr/>
            <p:nvPr/>
          </p:nvSpPr>
          <p:spPr>
            <a:xfrm>
              <a:off x="745586" y="5027755"/>
              <a:ext cx="416397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89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8" name="bg object 29">
              <a:extLst>
                <a:ext uri="{FF2B5EF4-FFF2-40B4-BE49-F238E27FC236}">
                  <a16:creationId xmlns:a16="http://schemas.microsoft.com/office/drawing/2014/main" id="{3E3A813A-BC09-90A1-0126-A506AD1F20D3}"/>
                </a:ext>
              </a:extLst>
            </p:cNvPr>
            <p:cNvSpPr/>
            <p:nvPr/>
          </p:nvSpPr>
          <p:spPr>
            <a:xfrm>
              <a:off x="2123992" y="5971316"/>
              <a:ext cx="643051" cy="652403"/>
            </a:xfrm>
            <a:custGeom>
              <a:avLst/>
              <a:gdLst/>
              <a:ahLst/>
              <a:cxnLst/>
              <a:rect l="l" t="t" r="r" b="b"/>
              <a:pathLst>
                <a:path w="708025" h="719454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3230" y="408453"/>
                  </a:lnTo>
                  <a:lnTo>
                    <a:pt x="12641" y="455260"/>
                  </a:lnTo>
                  <a:lnTo>
                    <a:pt x="27811" y="499643"/>
                  </a:lnTo>
                  <a:lnTo>
                    <a:pt x="48317" y="541173"/>
                  </a:lnTo>
                  <a:lnTo>
                    <a:pt x="73739" y="579422"/>
                  </a:lnTo>
                  <a:lnTo>
                    <a:pt x="103654" y="613962"/>
                  </a:lnTo>
                  <a:lnTo>
                    <a:pt x="137641" y="644364"/>
                  </a:lnTo>
                  <a:lnTo>
                    <a:pt x="175278" y="670199"/>
                  </a:lnTo>
                  <a:lnTo>
                    <a:pt x="216144" y="691039"/>
                  </a:lnTo>
                  <a:lnTo>
                    <a:pt x="259817" y="706455"/>
                  </a:lnTo>
                  <a:lnTo>
                    <a:pt x="305876" y="716019"/>
                  </a:lnTo>
                  <a:lnTo>
                    <a:pt x="353898" y="719302"/>
                  </a:lnTo>
                  <a:lnTo>
                    <a:pt x="401920" y="716019"/>
                  </a:lnTo>
                  <a:lnTo>
                    <a:pt x="447978" y="706455"/>
                  </a:lnTo>
                  <a:lnTo>
                    <a:pt x="491651" y="691039"/>
                  </a:lnTo>
                  <a:lnTo>
                    <a:pt x="532517" y="670199"/>
                  </a:lnTo>
                  <a:lnTo>
                    <a:pt x="570155" y="644364"/>
                  </a:lnTo>
                  <a:lnTo>
                    <a:pt x="604142" y="613962"/>
                  </a:lnTo>
                  <a:lnTo>
                    <a:pt x="634057" y="579422"/>
                  </a:lnTo>
                  <a:lnTo>
                    <a:pt x="659479" y="541173"/>
                  </a:lnTo>
                  <a:lnTo>
                    <a:pt x="679985" y="499643"/>
                  </a:lnTo>
                  <a:lnTo>
                    <a:pt x="695154" y="455260"/>
                  </a:lnTo>
                  <a:lnTo>
                    <a:pt x="704565" y="408453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19" name="bg object 30">
              <a:extLst>
                <a:ext uri="{FF2B5EF4-FFF2-40B4-BE49-F238E27FC236}">
                  <a16:creationId xmlns:a16="http://schemas.microsoft.com/office/drawing/2014/main" id="{D80260F0-006F-80ED-A187-F278F9CDEA7B}"/>
                </a:ext>
              </a:extLst>
            </p:cNvPr>
            <p:cNvSpPr/>
            <p:nvPr/>
          </p:nvSpPr>
          <p:spPr>
            <a:xfrm>
              <a:off x="528270" y="4184585"/>
              <a:ext cx="536933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5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5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0" name="bg object 31">
              <a:extLst>
                <a:ext uri="{FF2B5EF4-FFF2-40B4-BE49-F238E27FC236}">
                  <a16:creationId xmlns:a16="http://schemas.microsoft.com/office/drawing/2014/main" id="{E23A1099-90BC-41AF-13CD-F62E1BE0DB67}"/>
                </a:ext>
              </a:extLst>
            </p:cNvPr>
            <p:cNvSpPr/>
            <p:nvPr/>
          </p:nvSpPr>
          <p:spPr>
            <a:xfrm>
              <a:off x="0" y="4190048"/>
              <a:ext cx="326428" cy="1775824"/>
            </a:xfrm>
            <a:custGeom>
              <a:avLst/>
              <a:gdLst/>
              <a:ahLst/>
              <a:cxnLst/>
              <a:rect l="l" t="t" r="r" b="b"/>
              <a:pathLst>
                <a:path w="359410" h="1958340">
                  <a:moveTo>
                    <a:pt x="0" y="0"/>
                  </a:moveTo>
                  <a:lnTo>
                    <a:pt x="0" y="1957935"/>
                  </a:lnTo>
                  <a:lnTo>
                    <a:pt x="27343" y="1918542"/>
                  </a:lnTo>
                  <a:lnTo>
                    <a:pt x="53873" y="1878921"/>
                  </a:lnTo>
                  <a:lnTo>
                    <a:pt x="79503" y="1839152"/>
                  </a:lnTo>
                  <a:lnTo>
                    <a:pt x="104202" y="1799230"/>
                  </a:lnTo>
                  <a:lnTo>
                    <a:pt x="127941" y="1759153"/>
                  </a:lnTo>
                  <a:lnTo>
                    <a:pt x="150691" y="1718918"/>
                  </a:lnTo>
                  <a:lnTo>
                    <a:pt x="172420" y="1678522"/>
                  </a:lnTo>
                  <a:lnTo>
                    <a:pt x="193101" y="1637961"/>
                  </a:lnTo>
                  <a:lnTo>
                    <a:pt x="212701" y="1597233"/>
                  </a:lnTo>
                  <a:lnTo>
                    <a:pt x="231193" y="1556334"/>
                  </a:lnTo>
                  <a:lnTo>
                    <a:pt x="248546" y="1515262"/>
                  </a:lnTo>
                  <a:lnTo>
                    <a:pt x="264730" y="1474013"/>
                  </a:lnTo>
                  <a:lnTo>
                    <a:pt x="279716" y="1432583"/>
                  </a:lnTo>
                  <a:lnTo>
                    <a:pt x="293473" y="1390971"/>
                  </a:lnTo>
                  <a:lnTo>
                    <a:pt x="305972" y="1349173"/>
                  </a:lnTo>
                  <a:lnTo>
                    <a:pt x="317182" y="1307186"/>
                  </a:lnTo>
                  <a:lnTo>
                    <a:pt x="327075" y="1265006"/>
                  </a:lnTo>
                  <a:lnTo>
                    <a:pt x="335620" y="1222631"/>
                  </a:lnTo>
                  <a:lnTo>
                    <a:pt x="342788" y="1180057"/>
                  </a:lnTo>
                  <a:lnTo>
                    <a:pt x="348549" y="1137282"/>
                  </a:lnTo>
                  <a:lnTo>
                    <a:pt x="355702" y="1059942"/>
                  </a:lnTo>
                  <a:lnTo>
                    <a:pt x="358873" y="984771"/>
                  </a:lnTo>
                  <a:lnTo>
                    <a:pt x="358318" y="911798"/>
                  </a:lnTo>
                  <a:lnTo>
                    <a:pt x="354295" y="841048"/>
                  </a:lnTo>
                  <a:lnTo>
                    <a:pt x="347060" y="772550"/>
                  </a:lnTo>
                  <a:lnTo>
                    <a:pt x="336870" y="706330"/>
                  </a:lnTo>
                  <a:lnTo>
                    <a:pt x="323983" y="642415"/>
                  </a:lnTo>
                  <a:lnTo>
                    <a:pt x="308655" y="580833"/>
                  </a:lnTo>
                  <a:lnTo>
                    <a:pt x="291143" y="521610"/>
                  </a:lnTo>
                  <a:lnTo>
                    <a:pt x="271705" y="464775"/>
                  </a:lnTo>
                  <a:lnTo>
                    <a:pt x="250596" y="410353"/>
                  </a:lnTo>
                  <a:lnTo>
                    <a:pt x="228075" y="358372"/>
                  </a:lnTo>
                  <a:lnTo>
                    <a:pt x="204398" y="308860"/>
                  </a:lnTo>
                  <a:lnTo>
                    <a:pt x="179822" y="261843"/>
                  </a:lnTo>
                  <a:lnTo>
                    <a:pt x="154604" y="217348"/>
                  </a:lnTo>
                  <a:lnTo>
                    <a:pt x="129001" y="175403"/>
                  </a:lnTo>
                  <a:lnTo>
                    <a:pt x="103270" y="136034"/>
                  </a:lnTo>
                  <a:lnTo>
                    <a:pt x="77668" y="99270"/>
                  </a:lnTo>
                  <a:lnTo>
                    <a:pt x="52451" y="65136"/>
                  </a:lnTo>
                  <a:lnTo>
                    <a:pt x="27878" y="33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FF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0901D-0772-6483-D106-1C6C5F3B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96" y="6114954"/>
            <a:ext cx="887821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0E5D39-85A3-5569-2D74-ED9FD02E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653" y="365125"/>
            <a:ext cx="8547587" cy="13255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854E6-5AFC-01CC-D39F-952023040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652" y="1825625"/>
            <a:ext cx="8547587" cy="3772535"/>
          </a:xfrm>
        </p:spPr>
        <p:txBody>
          <a:bodyPr>
            <a:normAutofit/>
          </a:bodyPr>
          <a:lstStyle>
            <a:lvl1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1pPr>
            <a:lvl2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2pPr>
            <a:lvl3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3pPr>
            <a:lvl4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4pPr>
            <a:lvl5pPr marL="182563" indent="-182563"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2FB7BBB5-8E7B-2C74-9A01-95D1F0F194B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0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1B0B9-AB91-426F-92D7-F2F806F72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840" y="1825625"/>
            <a:ext cx="5267959" cy="3619212"/>
          </a:xfrm>
        </p:spPr>
        <p:txBody>
          <a:bodyPr/>
          <a:lstStyle>
            <a:lvl1pPr>
              <a:defRPr>
                <a:latin typeface="Quicksand" pitchFamily="2" charset="0"/>
              </a:defRPr>
            </a:lvl1pPr>
            <a:lvl2pPr>
              <a:defRPr>
                <a:latin typeface="Quicksand" pitchFamily="2" charset="0"/>
              </a:defRPr>
            </a:lvl2pPr>
            <a:lvl3pPr>
              <a:defRPr>
                <a:latin typeface="Quicksand" pitchFamily="2" charset="0"/>
              </a:defRPr>
            </a:lvl3pPr>
            <a:lvl4pPr>
              <a:defRPr>
                <a:latin typeface="Quicksand" pitchFamily="2" charset="0"/>
              </a:defRPr>
            </a:lvl4pPr>
            <a:lvl5pPr>
              <a:defRPr>
                <a:latin typeface="Quicksand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2201" y="1825625"/>
            <a:ext cx="5282789" cy="3619212"/>
          </a:xfrm>
        </p:spPr>
        <p:txBody>
          <a:bodyPr anchor="ctr"/>
          <a:lstStyle>
            <a:lvl1pPr algn="ctr">
              <a:defRPr>
                <a:latin typeface="Quicksand" pitchFamily="2" charset="0"/>
              </a:defRPr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00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7" name="Chart Placeholder 4">
            <a:extLst>
              <a:ext uri="{FF2B5EF4-FFF2-40B4-BE49-F238E27FC236}">
                <a16:creationId xmlns:a16="http://schemas.microsoft.com/office/drawing/2014/main" id="{EE3E867B-9FE0-71C1-A521-89885EE0C426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51839" y="1825625"/>
            <a:ext cx="10703151" cy="3858202"/>
          </a:xfrm>
        </p:spPr>
        <p:txBody>
          <a:bodyPr anchor="ctr"/>
          <a:lstStyle>
            <a:lvl1pPr algn="ctr">
              <a:defRPr>
                <a:latin typeface="Quicksand" pitchFamily="2" charset="0"/>
              </a:defRPr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38" y="6114954"/>
            <a:ext cx="890406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57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AE4B-071C-02F5-A372-F86D8DED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accent3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A728AFED-1DF7-D662-6492-F874A99CC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31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D00DCAC-C40F-C3B9-F022-BCEE66A66A0B}"/>
              </a:ext>
            </a:extLst>
          </p:cNvPr>
          <p:cNvSpPr/>
          <p:nvPr userDrawn="1"/>
        </p:nvSpPr>
        <p:spPr>
          <a:xfrm>
            <a:off x="0" y="0"/>
            <a:ext cx="12192000" cy="6855696"/>
          </a:xfrm>
          <a:custGeom>
            <a:avLst/>
            <a:gdLst/>
            <a:ahLst/>
            <a:cxnLst/>
            <a:rect l="l" t="t" r="r" b="b"/>
            <a:pathLst>
              <a:path w="13428344" h="7560309">
                <a:moveTo>
                  <a:pt x="13428002" y="0"/>
                </a:moveTo>
                <a:lnTo>
                  <a:pt x="0" y="0"/>
                </a:lnTo>
                <a:lnTo>
                  <a:pt x="0" y="7559992"/>
                </a:lnTo>
                <a:lnTo>
                  <a:pt x="13428002" y="7559992"/>
                </a:lnTo>
                <a:lnTo>
                  <a:pt x="13428002" y="0"/>
                </a:lnTo>
                <a:close/>
              </a:path>
            </a:pathLst>
          </a:custGeom>
          <a:solidFill>
            <a:srgbClr val="00AFFF"/>
          </a:solidFill>
        </p:spPr>
        <p:txBody>
          <a:bodyPr wrap="square" lIns="0" tIns="0" rIns="0" bIns="0" rtlCol="0"/>
          <a:lstStyle/>
          <a:p>
            <a:endParaRPr sz="2000" dirty="0">
              <a:latin typeface="Quicksand" pitchFamily="2" charset="0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B044399D-0912-D593-C0A7-709DB4E472C3}"/>
              </a:ext>
            </a:extLst>
          </p:cNvPr>
          <p:cNvSpPr/>
          <p:nvPr userDrawn="1"/>
        </p:nvSpPr>
        <p:spPr>
          <a:xfrm>
            <a:off x="7795390" y="0"/>
            <a:ext cx="4391193" cy="4363554"/>
          </a:xfrm>
          <a:custGeom>
            <a:avLst/>
            <a:gdLst/>
            <a:ahLst/>
            <a:cxnLst/>
            <a:rect l="l" t="t" r="r" b="b"/>
            <a:pathLst>
              <a:path w="4842509" h="4812030">
                <a:moveTo>
                  <a:pt x="747268" y="1291882"/>
                </a:moveTo>
                <a:lnTo>
                  <a:pt x="744347" y="1244257"/>
                </a:lnTo>
                <a:lnTo>
                  <a:pt x="735850" y="1198397"/>
                </a:lnTo>
                <a:lnTo>
                  <a:pt x="722109" y="1154645"/>
                </a:lnTo>
                <a:lnTo>
                  <a:pt x="703478" y="1113383"/>
                </a:lnTo>
                <a:lnTo>
                  <a:pt x="680313" y="1074953"/>
                </a:lnTo>
                <a:lnTo>
                  <a:pt x="652957" y="1039710"/>
                </a:lnTo>
                <a:lnTo>
                  <a:pt x="621766" y="1008011"/>
                </a:lnTo>
                <a:lnTo>
                  <a:pt x="587095" y="980211"/>
                </a:lnTo>
                <a:lnTo>
                  <a:pt x="549275" y="956665"/>
                </a:lnTo>
                <a:lnTo>
                  <a:pt x="508673" y="937742"/>
                </a:lnTo>
                <a:lnTo>
                  <a:pt x="465620" y="923772"/>
                </a:lnTo>
                <a:lnTo>
                  <a:pt x="420497" y="915136"/>
                </a:lnTo>
                <a:lnTo>
                  <a:pt x="373634" y="912177"/>
                </a:lnTo>
                <a:lnTo>
                  <a:pt x="326758" y="915136"/>
                </a:lnTo>
                <a:lnTo>
                  <a:pt x="281635" y="923772"/>
                </a:lnTo>
                <a:lnTo>
                  <a:pt x="238582" y="937742"/>
                </a:lnTo>
                <a:lnTo>
                  <a:pt x="197980" y="956665"/>
                </a:lnTo>
                <a:lnTo>
                  <a:pt x="160159" y="980211"/>
                </a:lnTo>
                <a:lnTo>
                  <a:pt x="125488" y="1008011"/>
                </a:lnTo>
                <a:lnTo>
                  <a:pt x="94297" y="1039710"/>
                </a:lnTo>
                <a:lnTo>
                  <a:pt x="66941" y="1074953"/>
                </a:lnTo>
                <a:lnTo>
                  <a:pt x="43776" y="1113383"/>
                </a:lnTo>
                <a:lnTo>
                  <a:pt x="25146" y="1154645"/>
                </a:lnTo>
                <a:lnTo>
                  <a:pt x="11404" y="1198397"/>
                </a:lnTo>
                <a:lnTo>
                  <a:pt x="2908" y="1244257"/>
                </a:lnTo>
                <a:lnTo>
                  <a:pt x="0" y="1291882"/>
                </a:lnTo>
                <a:lnTo>
                  <a:pt x="2908" y="1339519"/>
                </a:lnTo>
                <a:lnTo>
                  <a:pt x="11404" y="1385379"/>
                </a:lnTo>
                <a:lnTo>
                  <a:pt x="25146" y="1429131"/>
                </a:lnTo>
                <a:lnTo>
                  <a:pt x="43776" y="1470393"/>
                </a:lnTo>
                <a:lnTo>
                  <a:pt x="66941" y="1508823"/>
                </a:lnTo>
                <a:lnTo>
                  <a:pt x="94297" y="1544066"/>
                </a:lnTo>
                <a:lnTo>
                  <a:pt x="125488" y="1575765"/>
                </a:lnTo>
                <a:lnTo>
                  <a:pt x="160159" y="1603565"/>
                </a:lnTo>
                <a:lnTo>
                  <a:pt x="197980" y="1627111"/>
                </a:lnTo>
                <a:lnTo>
                  <a:pt x="238582" y="1646047"/>
                </a:lnTo>
                <a:lnTo>
                  <a:pt x="281635" y="1660004"/>
                </a:lnTo>
                <a:lnTo>
                  <a:pt x="326758" y="1668640"/>
                </a:lnTo>
                <a:lnTo>
                  <a:pt x="373634" y="1671599"/>
                </a:lnTo>
                <a:lnTo>
                  <a:pt x="420497" y="1668640"/>
                </a:lnTo>
                <a:lnTo>
                  <a:pt x="465620" y="1660004"/>
                </a:lnTo>
                <a:lnTo>
                  <a:pt x="508673" y="1646047"/>
                </a:lnTo>
                <a:lnTo>
                  <a:pt x="549275" y="1627111"/>
                </a:lnTo>
                <a:lnTo>
                  <a:pt x="587095" y="1603565"/>
                </a:lnTo>
                <a:lnTo>
                  <a:pt x="621766" y="1575765"/>
                </a:lnTo>
                <a:lnTo>
                  <a:pt x="652957" y="1544066"/>
                </a:lnTo>
                <a:lnTo>
                  <a:pt x="680313" y="1508823"/>
                </a:lnTo>
                <a:lnTo>
                  <a:pt x="703478" y="1470393"/>
                </a:lnTo>
                <a:lnTo>
                  <a:pt x="722109" y="1429131"/>
                </a:lnTo>
                <a:lnTo>
                  <a:pt x="735850" y="1385379"/>
                </a:lnTo>
                <a:lnTo>
                  <a:pt x="744347" y="1339519"/>
                </a:lnTo>
                <a:lnTo>
                  <a:pt x="747268" y="1291882"/>
                </a:lnTo>
                <a:close/>
              </a:path>
              <a:path w="4842509" h="4812030">
                <a:moveTo>
                  <a:pt x="1038237" y="2275001"/>
                </a:moveTo>
                <a:lnTo>
                  <a:pt x="1033195" y="2230450"/>
                </a:lnTo>
                <a:lnTo>
                  <a:pt x="1018806" y="2189556"/>
                </a:lnTo>
                <a:lnTo>
                  <a:pt x="996238" y="2153475"/>
                </a:lnTo>
                <a:lnTo>
                  <a:pt x="966635" y="2123389"/>
                </a:lnTo>
                <a:lnTo>
                  <a:pt x="931125" y="2100453"/>
                </a:lnTo>
                <a:lnTo>
                  <a:pt x="890879" y="2085835"/>
                </a:lnTo>
                <a:lnTo>
                  <a:pt x="847039" y="2080691"/>
                </a:lnTo>
                <a:lnTo>
                  <a:pt x="803198" y="2085835"/>
                </a:lnTo>
                <a:lnTo>
                  <a:pt x="762952" y="2100453"/>
                </a:lnTo>
                <a:lnTo>
                  <a:pt x="727456" y="2123389"/>
                </a:lnTo>
                <a:lnTo>
                  <a:pt x="697852" y="2153475"/>
                </a:lnTo>
                <a:lnTo>
                  <a:pt x="675284" y="2189556"/>
                </a:lnTo>
                <a:lnTo>
                  <a:pt x="660895" y="2230450"/>
                </a:lnTo>
                <a:lnTo>
                  <a:pt x="655840" y="2275001"/>
                </a:lnTo>
                <a:lnTo>
                  <a:pt x="660895" y="2319566"/>
                </a:lnTo>
                <a:lnTo>
                  <a:pt x="675284" y="2360460"/>
                </a:lnTo>
                <a:lnTo>
                  <a:pt x="697852" y="2396540"/>
                </a:lnTo>
                <a:lnTo>
                  <a:pt x="727456" y="2426627"/>
                </a:lnTo>
                <a:lnTo>
                  <a:pt x="762952" y="2449563"/>
                </a:lnTo>
                <a:lnTo>
                  <a:pt x="803198" y="2464181"/>
                </a:lnTo>
                <a:lnTo>
                  <a:pt x="847039" y="2469311"/>
                </a:lnTo>
                <a:lnTo>
                  <a:pt x="890879" y="2464181"/>
                </a:lnTo>
                <a:lnTo>
                  <a:pt x="931125" y="2449563"/>
                </a:lnTo>
                <a:lnTo>
                  <a:pt x="966635" y="2426627"/>
                </a:lnTo>
                <a:lnTo>
                  <a:pt x="996238" y="2396540"/>
                </a:lnTo>
                <a:lnTo>
                  <a:pt x="1018806" y="2360460"/>
                </a:lnTo>
                <a:lnTo>
                  <a:pt x="1033195" y="2319566"/>
                </a:lnTo>
                <a:lnTo>
                  <a:pt x="1038237" y="2275001"/>
                </a:lnTo>
                <a:close/>
              </a:path>
              <a:path w="4842509" h="4812030">
                <a:moveTo>
                  <a:pt x="1353693" y="205016"/>
                </a:moveTo>
                <a:lnTo>
                  <a:pt x="1349044" y="158140"/>
                </a:lnTo>
                <a:lnTo>
                  <a:pt x="1335709" y="114490"/>
                </a:lnTo>
                <a:lnTo>
                  <a:pt x="1314615" y="74993"/>
                </a:lnTo>
                <a:lnTo>
                  <a:pt x="1286675" y="40576"/>
                </a:lnTo>
                <a:lnTo>
                  <a:pt x="1252804" y="12179"/>
                </a:lnTo>
                <a:lnTo>
                  <a:pt x="1230744" y="12"/>
                </a:lnTo>
                <a:lnTo>
                  <a:pt x="1018984" y="12"/>
                </a:lnTo>
                <a:lnTo>
                  <a:pt x="963053" y="40576"/>
                </a:lnTo>
                <a:lnTo>
                  <a:pt x="935113" y="74993"/>
                </a:lnTo>
                <a:lnTo>
                  <a:pt x="914019" y="114490"/>
                </a:lnTo>
                <a:lnTo>
                  <a:pt x="900684" y="158140"/>
                </a:lnTo>
                <a:lnTo>
                  <a:pt x="896035" y="205016"/>
                </a:lnTo>
                <a:lnTo>
                  <a:pt x="900684" y="251879"/>
                </a:lnTo>
                <a:lnTo>
                  <a:pt x="914019" y="295529"/>
                </a:lnTo>
                <a:lnTo>
                  <a:pt x="935113" y="335038"/>
                </a:lnTo>
                <a:lnTo>
                  <a:pt x="963053" y="369443"/>
                </a:lnTo>
                <a:lnTo>
                  <a:pt x="996924" y="397840"/>
                </a:lnTo>
                <a:lnTo>
                  <a:pt x="1035799" y="419290"/>
                </a:lnTo>
                <a:lnTo>
                  <a:pt x="1078750" y="432841"/>
                </a:lnTo>
                <a:lnTo>
                  <a:pt x="1124864" y="437565"/>
                </a:lnTo>
                <a:lnTo>
                  <a:pt x="1170978" y="432841"/>
                </a:lnTo>
                <a:lnTo>
                  <a:pt x="1213929" y="419290"/>
                </a:lnTo>
                <a:lnTo>
                  <a:pt x="1252804" y="397840"/>
                </a:lnTo>
                <a:lnTo>
                  <a:pt x="1286675" y="369443"/>
                </a:lnTo>
                <a:lnTo>
                  <a:pt x="1314615" y="335038"/>
                </a:lnTo>
                <a:lnTo>
                  <a:pt x="1335709" y="295529"/>
                </a:lnTo>
                <a:lnTo>
                  <a:pt x="1349044" y="251879"/>
                </a:lnTo>
                <a:lnTo>
                  <a:pt x="1353693" y="205016"/>
                </a:lnTo>
                <a:close/>
              </a:path>
              <a:path w="4842509" h="4812030">
                <a:moveTo>
                  <a:pt x="2336165" y="3331895"/>
                </a:moveTo>
                <a:lnTo>
                  <a:pt x="2331415" y="3284131"/>
                </a:lnTo>
                <a:lnTo>
                  <a:pt x="2317826" y="3239643"/>
                </a:lnTo>
                <a:lnTo>
                  <a:pt x="2296325" y="3199384"/>
                </a:lnTo>
                <a:lnTo>
                  <a:pt x="2267851" y="3164319"/>
                </a:lnTo>
                <a:lnTo>
                  <a:pt x="2233333" y="3135376"/>
                </a:lnTo>
                <a:lnTo>
                  <a:pt x="2193721" y="3113519"/>
                </a:lnTo>
                <a:lnTo>
                  <a:pt x="2149945" y="3099714"/>
                </a:lnTo>
                <a:lnTo>
                  <a:pt x="2102954" y="3094901"/>
                </a:lnTo>
                <a:lnTo>
                  <a:pt x="2055952" y="3099714"/>
                </a:lnTo>
                <a:lnTo>
                  <a:pt x="2012175" y="3113519"/>
                </a:lnTo>
                <a:lnTo>
                  <a:pt x="1972564" y="3135376"/>
                </a:lnTo>
                <a:lnTo>
                  <a:pt x="1938058" y="3164319"/>
                </a:lnTo>
                <a:lnTo>
                  <a:pt x="1909572" y="3199384"/>
                </a:lnTo>
                <a:lnTo>
                  <a:pt x="1888070" y="3239643"/>
                </a:lnTo>
                <a:lnTo>
                  <a:pt x="1874494" y="3284131"/>
                </a:lnTo>
                <a:lnTo>
                  <a:pt x="1869757" y="3331895"/>
                </a:lnTo>
                <a:lnTo>
                  <a:pt x="1874494" y="3379660"/>
                </a:lnTo>
                <a:lnTo>
                  <a:pt x="1888070" y="3424148"/>
                </a:lnTo>
                <a:lnTo>
                  <a:pt x="1909572" y="3464407"/>
                </a:lnTo>
                <a:lnTo>
                  <a:pt x="1938058" y="3499485"/>
                </a:lnTo>
                <a:lnTo>
                  <a:pt x="1972564" y="3528428"/>
                </a:lnTo>
                <a:lnTo>
                  <a:pt x="2012175" y="3550272"/>
                </a:lnTo>
                <a:lnTo>
                  <a:pt x="2055952" y="3564090"/>
                </a:lnTo>
                <a:lnTo>
                  <a:pt x="2102954" y="3568903"/>
                </a:lnTo>
                <a:lnTo>
                  <a:pt x="2149945" y="3564090"/>
                </a:lnTo>
                <a:lnTo>
                  <a:pt x="2193721" y="3550272"/>
                </a:lnTo>
                <a:lnTo>
                  <a:pt x="2233333" y="3528428"/>
                </a:lnTo>
                <a:lnTo>
                  <a:pt x="2267851" y="3499485"/>
                </a:lnTo>
                <a:lnTo>
                  <a:pt x="2296325" y="3464407"/>
                </a:lnTo>
                <a:lnTo>
                  <a:pt x="2317826" y="3424148"/>
                </a:lnTo>
                <a:lnTo>
                  <a:pt x="2331415" y="3379660"/>
                </a:lnTo>
                <a:lnTo>
                  <a:pt x="2336165" y="3331895"/>
                </a:lnTo>
                <a:close/>
              </a:path>
              <a:path w="4842509" h="4812030">
                <a:moveTo>
                  <a:pt x="2815031" y="1458963"/>
                </a:moveTo>
                <a:lnTo>
                  <a:pt x="2805074" y="1409661"/>
                </a:lnTo>
                <a:lnTo>
                  <a:pt x="2777921" y="1369390"/>
                </a:lnTo>
                <a:lnTo>
                  <a:pt x="2737650" y="1342237"/>
                </a:lnTo>
                <a:lnTo>
                  <a:pt x="2688348" y="1332280"/>
                </a:lnTo>
                <a:lnTo>
                  <a:pt x="1587842" y="1332280"/>
                </a:lnTo>
                <a:lnTo>
                  <a:pt x="1594739" y="1302042"/>
                </a:lnTo>
                <a:lnTo>
                  <a:pt x="1611210" y="1240929"/>
                </a:lnTo>
                <a:lnTo>
                  <a:pt x="1635810" y="1170025"/>
                </a:lnTo>
                <a:lnTo>
                  <a:pt x="1653717" y="1129347"/>
                </a:lnTo>
                <a:lnTo>
                  <a:pt x="1674545" y="1088034"/>
                </a:lnTo>
                <a:lnTo>
                  <a:pt x="1698117" y="1046111"/>
                </a:lnTo>
                <a:lnTo>
                  <a:pt x="1724279" y="1003617"/>
                </a:lnTo>
                <a:lnTo>
                  <a:pt x="1724837" y="1003617"/>
                </a:lnTo>
                <a:lnTo>
                  <a:pt x="1725358" y="1003782"/>
                </a:lnTo>
                <a:lnTo>
                  <a:pt x="2587726" y="1003782"/>
                </a:lnTo>
                <a:lnTo>
                  <a:pt x="2588539" y="1003617"/>
                </a:lnTo>
                <a:lnTo>
                  <a:pt x="2637028" y="993825"/>
                </a:lnTo>
                <a:lnTo>
                  <a:pt x="2677299" y="966673"/>
                </a:lnTo>
                <a:lnTo>
                  <a:pt x="2704452" y="926414"/>
                </a:lnTo>
                <a:lnTo>
                  <a:pt x="2714409" y="877100"/>
                </a:lnTo>
                <a:lnTo>
                  <a:pt x="2704452" y="827798"/>
                </a:lnTo>
                <a:lnTo>
                  <a:pt x="2677299" y="787527"/>
                </a:lnTo>
                <a:lnTo>
                  <a:pt x="2637028" y="760374"/>
                </a:lnTo>
                <a:lnTo>
                  <a:pt x="2587726" y="750417"/>
                </a:lnTo>
                <a:lnTo>
                  <a:pt x="1918449" y="750417"/>
                </a:lnTo>
                <a:lnTo>
                  <a:pt x="1948662" y="716330"/>
                </a:lnTo>
                <a:lnTo>
                  <a:pt x="1979866" y="681990"/>
                </a:lnTo>
                <a:lnTo>
                  <a:pt x="2012010" y="647395"/>
                </a:lnTo>
                <a:lnTo>
                  <a:pt x="2045055" y="612559"/>
                </a:lnTo>
                <a:lnTo>
                  <a:pt x="2078926" y="577494"/>
                </a:lnTo>
                <a:lnTo>
                  <a:pt x="2113610" y="542213"/>
                </a:lnTo>
                <a:lnTo>
                  <a:pt x="2149030" y="506704"/>
                </a:lnTo>
                <a:lnTo>
                  <a:pt x="2185162" y="470992"/>
                </a:lnTo>
                <a:lnTo>
                  <a:pt x="2221954" y="435076"/>
                </a:lnTo>
                <a:lnTo>
                  <a:pt x="2297303" y="362648"/>
                </a:lnTo>
                <a:lnTo>
                  <a:pt x="2414079" y="252666"/>
                </a:lnTo>
                <a:lnTo>
                  <a:pt x="2687383" y="12"/>
                </a:lnTo>
                <a:lnTo>
                  <a:pt x="2146401" y="12"/>
                </a:lnTo>
                <a:lnTo>
                  <a:pt x="2069376" y="72491"/>
                </a:lnTo>
                <a:lnTo>
                  <a:pt x="1987892" y="150406"/>
                </a:lnTo>
                <a:lnTo>
                  <a:pt x="1947964" y="189191"/>
                </a:lnTo>
                <a:lnTo>
                  <a:pt x="1908632" y="227888"/>
                </a:lnTo>
                <a:lnTo>
                  <a:pt x="1869922" y="266471"/>
                </a:lnTo>
                <a:lnTo>
                  <a:pt x="1831911" y="304952"/>
                </a:lnTo>
                <a:lnTo>
                  <a:pt x="1794637" y="343331"/>
                </a:lnTo>
                <a:lnTo>
                  <a:pt x="1758124" y="381622"/>
                </a:lnTo>
                <a:lnTo>
                  <a:pt x="1722450" y="419811"/>
                </a:lnTo>
                <a:lnTo>
                  <a:pt x="1687626" y="457911"/>
                </a:lnTo>
                <a:lnTo>
                  <a:pt x="1653730" y="495922"/>
                </a:lnTo>
                <a:lnTo>
                  <a:pt x="1620786" y="533844"/>
                </a:lnTo>
                <a:lnTo>
                  <a:pt x="1588846" y="571690"/>
                </a:lnTo>
                <a:lnTo>
                  <a:pt x="1557959" y="609447"/>
                </a:lnTo>
                <a:lnTo>
                  <a:pt x="1528152" y="647115"/>
                </a:lnTo>
                <a:lnTo>
                  <a:pt x="1499501" y="684720"/>
                </a:lnTo>
                <a:lnTo>
                  <a:pt x="1472018" y="722249"/>
                </a:lnTo>
                <a:lnTo>
                  <a:pt x="1445780" y="759701"/>
                </a:lnTo>
                <a:lnTo>
                  <a:pt x="1420812" y="797077"/>
                </a:lnTo>
                <a:lnTo>
                  <a:pt x="1397165" y="834390"/>
                </a:lnTo>
                <a:lnTo>
                  <a:pt x="1374889" y="871639"/>
                </a:lnTo>
                <a:lnTo>
                  <a:pt x="1354023" y="908824"/>
                </a:lnTo>
                <a:lnTo>
                  <a:pt x="1334604" y="945946"/>
                </a:lnTo>
                <a:lnTo>
                  <a:pt x="1316697" y="983018"/>
                </a:lnTo>
                <a:lnTo>
                  <a:pt x="1300340" y="1020025"/>
                </a:lnTo>
                <a:lnTo>
                  <a:pt x="1285570" y="1056982"/>
                </a:lnTo>
                <a:lnTo>
                  <a:pt x="1272451" y="1093889"/>
                </a:lnTo>
                <a:lnTo>
                  <a:pt x="1251242" y="1162659"/>
                </a:lnTo>
                <a:lnTo>
                  <a:pt x="1233639" y="1230528"/>
                </a:lnTo>
                <a:lnTo>
                  <a:pt x="1219492" y="1297495"/>
                </a:lnTo>
                <a:lnTo>
                  <a:pt x="1208646" y="1363497"/>
                </a:lnTo>
                <a:lnTo>
                  <a:pt x="1200962" y="1428521"/>
                </a:lnTo>
                <a:lnTo>
                  <a:pt x="1196276" y="1492504"/>
                </a:lnTo>
                <a:lnTo>
                  <a:pt x="1194447" y="1555432"/>
                </a:lnTo>
                <a:lnTo>
                  <a:pt x="1195324" y="1617268"/>
                </a:lnTo>
                <a:lnTo>
                  <a:pt x="1198753" y="1677974"/>
                </a:lnTo>
                <a:lnTo>
                  <a:pt x="1204595" y="1737499"/>
                </a:lnTo>
                <a:lnTo>
                  <a:pt x="1212684" y="1795830"/>
                </a:lnTo>
                <a:lnTo>
                  <a:pt x="1222870" y="1852930"/>
                </a:lnTo>
                <a:lnTo>
                  <a:pt x="1235024" y="1908746"/>
                </a:lnTo>
                <a:lnTo>
                  <a:pt x="1248981" y="1963242"/>
                </a:lnTo>
                <a:lnTo>
                  <a:pt x="1264589" y="2016404"/>
                </a:lnTo>
                <a:lnTo>
                  <a:pt x="1281709" y="2068182"/>
                </a:lnTo>
                <a:lnTo>
                  <a:pt x="1300175" y="2118537"/>
                </a:lnTo>
                <a:lnTo>
                  <a:pt x="1319860" y="2167445"/>
                </a:lnTo>
                <a:lnTo>
                  <a:pt x="1340586" y="2214854"/>
                </a:lnTo>
                <a:lnTo>
                  <a:pt x="1362227" y="2260752"/>
                </a:lnTo>
                <a:lnTo>
                  <a:pt x="1384617" y="2305075"/>
                </a:lnTo>
                <a:lnTo>
                  <a:pt x="1407617" y="2347811"/>
                </a:lnTo>
                <a:lnTo>
                  <a:pt x="1431074" y="2388920"/>
                </a:lnTo>
                <a:lnTo>
                  <a:pt x="1454835" y="2428354"/>
                </a:lnTo>
                <a:lnTo>
                  <a:pt x="1478749" y="2466086"/>
                </a:lnTo>
                <a:lnTo>
                  <a:pt x="1502676" y="2502077"/>
                </a:lnTo>
                <a:lnTo>
                  <a:pt x="1526451" y="2536291"/>
                </a:lnTo>
                <a:lnTo>
                  <a:pt x="1549946" y="2568702"/>
                </a:lnTo>
                <a:lnTo>
                  <a:pt x="1572983" y="2599271"/>
                </a:lnTo>
                <a:lnTo>
                  <a:pt x="1617141" y="2654719"/>
                </a:lnTo>
                <a:lnTo>
                  <a:pt x="1657718" y="2702344"/>
                </a:lnTo>
                <a:lnTo>
                  <a:pt x="1693532" y="2741879"/>
                </a:lnTo>
                <a:lnTo>
                  <a:pt x="1723364" y="2773045"/>
                </a:lnTo>
                <a:lnTo>
                  <a:pt x="1754289" y="2803436"/>
                </a:lnTo>
                <a:lnTo>
                  <a:pt x="1791779" y="2833128"/>
                </a:lnTo>
                <a:lnTo>
                  <a:pt x="1853996" y="2856725"/>
                </a:lnTo>
                <a:lnTo>
                  <a:pt x="1886724" y="2859659"/>
                </a:lnTo>
                <a:lnTo>
                  <a:pt x="1923973" y="2855861"/>
                </a:lnTo>
                <a:lnTo>
                  <a:pt x="1993277" y="2825635"/>
                </a:lnTo>
                <a:lnTo>
                  <a:pt x="2022830" y="2799372"/>
                </a:lnTo>
                <a:lnTo>
                  <a:pt x="2050745" y="2758884"/>
                </a:lnTo>
                <a:lnTo>
                  <a:pt x="2066505" y="2714015"/>
                </a:lnTo>
                <a:lnTo>
                  <a:pt x="2070239" y="2667228"/>
                </a:lnTo>
                <a:lnTo>
                  <a:pt x="2062073" y="2621000"/>
                </a:lnTo>
                <a:lnTo>
                  <a:pt x="2042134" y="2577782"/>
                </a:lnTo>
                <a:lnTo>
                  <a:pt x="2010562" y="2540063"/>
                </a:lnTo>
                <a:lnTo>
                  <a:pt x="2002307" y="2532316"/>
                </a:lnTo>
                <a:lnTo>
                  <a:pt x="1986203" y="2516479"/>
                </a:lnTo>
                <a:lnTo>
                  <a:pt x="1934933" y="2461717"/>
                </a:lnTo>
                <a:lnTo>
                  <a:pt x="1902015" y="2423401"/>
                </a:lnTo>
                <a:lnTo>
                  <a:pt x="1865718" y="2378151"/>
                </a:lnTo>
                <a:lnTo>
                  <a:pt x="1827174" y="2326297"/>
                </a:lnTo>
                <a:lnTo>
                  <a:pt x="1787486" y="2268118"/>
                </a:lnTo>
                <a:lnTo>
                  <a:pt x="1747786" y="2203907"/>
                </a:lnTo>
                <a:lnTo>
                  <a:pt x="1709204" y="2133955"/>
                </a:lnTo>
                <a:lnTo>
                  <a:pt x="2085060" y="2133955"/>
                </a:lnTo>
                <a:lnTo>
                  <a:pt x="2134362" y="2123998"/>
                </a:lnTo>
                <a:lnTo>
                  <a:pt x="2174633" y="2096846"/>
                </a:lnTo>
                <a:lnTo>
                  <a:pt x="2201786" y="2056587"/>
                </a:lnTo>
                <a:lnTo>
                  <a:pt x="2211743" y="2007273"/>
                </a:lnTo>
                <a:lnTo>
                  <a:pt x="2201786" y="1957971"/>
                </a:lnTo>
                <a:lnTo>
                  <a:pt x="2174633" y="1917700"/>
                </a:lnTo>
                <a:lnTo>
                  <a:pt x="2134362" y="1890547"/>
                </a:lnTo>
                <a:lnTo>
                  <a:pt x="2085060" y="1880590"/>
                </a:lnTo>
                <a:lnTo>
                  <a:pt x="1607959" y="1880590"/>
                </a:lnTo>
                <a:lnTo>
                  <a:pt x="1595729" y="1834248"/>
                </a:lnTo>
                <a:lnTo>
                  <a:pt x="1585214" y="1786712"/>
                </a:lnTo>
                <a:lnTo>
                  <a:pt x="1576565" y="1738058"/>
                </a:lnTo>
                <a:lnTo>
                  <a:pt x="1569910" y="1688299"/>
                </a:lnTo>
                <a:lnTo>
                  <a:pt x="1565402" y="1637487"/>
                </a:lnTo>
                <a:lnTo>
                  <a:pt x="1563192" y="1585645"/>
                </a:lnTo>
                <a:lnTo>
                  <a:pt x="2688348" y="1585645"/>
                </a:lnTo>
                <a:lnTo>
                  <a:pt x="2737650" y="1575689"/>
                </a:lnTo>
                <a:lnTo>
                  <a:pt x="2777921" y="1548549"/>
                </a:lnTo>
                <a:lnTo>
                  <a:pt x="2805074" y="1508277"/>
                </a:lnTo>
                <a:lnTo>
                  <a:pt x="2815031" y="1458963"/>
                </a:lnTo>
                <a:close/>
              </a:path>
              <a:path w="4842509" h="4812030">
                <a:moveTo>
                  <a:pt x="3022498" y="2007273"/>
                </a:moveTo>
                <a:lnTo>
                  <a:pt x="3012541" y="1957959"/>
                </a:lnTo>
                <a:lnTo>
                  <a:pt x="2985389" y="1917700"/>
                </a:lnTo>
                <a:lnTo>
                  <a:pt x="2945130" y="1890547"/>
                </a:lnTo>
                <a:lnTo>
                  <a:pt x="2895816" y="1880590"/>
                </a:lnTo>
                <a:lnTo>
                  <a:pt x="2492959" y="1880590"/>
                </a:lnTo>
                <a:lnTo>
                  <a:pt x="2443645" y="1890547"/>
                </a:lnTo>
                <a:lnTo>
                  <a:pt x="2403373" y="1917700"/>
                </a:lnTo>
                <a:lnTo>
                  <a:pt x="2376220" y="1957959"/>
                </a:lnTo>
                <a:lnTo>
                  <a:pt x="2366264" y="2007273"/>
                </a:lnTo>
                <a:lnTo>
                  <a:pt x="2376220" y="2056587"/>
                </a:lnTo>
                <a:lnTo>
                  <a:pt x="2403373" y="2096846"/>
                </a:lnTo>
                <a:lnTo>
                  <a:pt x="2443645" y="2123998"/>
                </a:lnTo>
                <a:lnTo>
                  <a:pt x="2492959" y="2133955"/>
                </a:lnTo>
                <a:lnTo>
                  <a:pt x="2895816" y="2133955"/>
                </a:lnTo>
                <a:lnTo>
                  <a:pt x="2945130" y="2123998"/>
                </a:lnTo>
                <a:lnTo>
                  <a:pt x="2985389" y="2096846"/>
                </a:lnTo>
                <a:lnTo>
                  <a:pt x="3012541" y="2056587"/>
                </a:lnTo>
                <a:lnTo>
                  <a:pt x="3022498" y="2007273"/>
                </a:lnTo>
                <a:close/>
              </a:path>
              <a:path w="4842509" h="4812030">
                <a:moveTo>
                  <a:pt x="3290455" y="869467"/>
                </a:moveTo>
                <a:lnTo>
                  <a:pt x="3285413" y="824915"/>
                </a:lnTo>
                <a:lnTo>
                  <a:pt x="3271024" y="784021"/>
                </a:lnTo>
                <a:lnTo>
                  <a:pt x="3248456" y="747941"/>
                </a:lnTo>
                <a:lnTo>
                  <a:pt x="3218853" y="717854"/>
                </a:lnTo>
                <a:lnTo>
                  <a:pt x="3183344" y="694918"/>
                </a:lnTo>
                <a:lnTo>
                  <a:pt x="3143097" y="680300"/>
                </a:lnTo>
                <a:lnTo>
                  <a:pt x="3099257" y="675170"/>
                </a:lnTo>
                <a:lnTo>
                  <a:pt x="3055429" y="680300"/>
                </a:lnTo>
                <a:lnTo>
                  <a:pt x="3015183" y="694918"/>
                </a:lnTo>
                <a:lnTo>
                  <a:pt x="2979674" y="717854"/>
                </a:lnTo>
                <a:lnTo>
                  <a:pt x="2950070" y="747941"/>
                </a:lnTo>
                <a:lnTo>
                  <a:pt x="2927502" y="784021"/>
                </a:lnTo>
                <a:lnTo>
                  <a:pt x="2913113" y="824915"/>
                </a:lnTo>
                <a:lnTo>
                  <a:pt x="2908058" y="869467"/>
                </a:lnTo>
                <a:lnTo>
                  <a:pt x="2913113" y="914019"/>
                </a:lnTo>
                <a:lnTo>
                  <a:pt x="2927502" y="954925"/>
                </a:lnTo>
                <a:lnTo>
                  <a:pt x="2950070" y="990993"/>
                </a:lnTo>
                <a:lnTo>
                  <a:pt x="2979674" y="1021092"/>
                </a:lnTo>
                <a:lnTo>
                  <a:pt x="3015183" y="1044028"/>
                </a:lnTo>
                <a:lnTo>
                  <a:pt x="3055429" y="1058646"/>
                </a:lnTo>
                <a:lnTo>
                  <a:pt x="3099257" y="1063777"/>
                </a:lnTo>
                <a:lnTo>
                  <a:pt x="3143097" y="1058646"/>
                </a:lnTo>
                <a:lnTo>
                  <a:pt x="3183344" y="1044028"/>
                </a:lnTo>
                <a:lnTo>
                  <a:pt x="3218853" y="1021092"/>
                </a:lnTo>
                <a:lnTo>
                  <a:pt x="3248456" y="990993"/>
                </a:lnTo>
                <a:lnTo>
                  <a:pt x="3271024" y="954925"/>
                </a:lnTo>
                <a:lnTo>
                  <a:pt x="3285413" y="914019"/>
                </a:lnTo>
                <a:lnTo>
                  <a:pt x="3290455" y="869467"/>
                </a:lnTo>
                <a:close/>
              </a:path>
              <a:path w="4842509" h="4812030">
                <a:moveTo>
                  <a:pt x="3455378" y="1445844"/>
                </a:moveTo>
                <a:lnTo>
                  <a:pt x="3449624" y="1402283"/>
                </a:lnTo>
                <a:lnTo>
                  <a:pt x="3433368" y="1363154"/>
                </a:lnTo>
                <a:lnTo>
                  <a:pt x="3408159" y="1329994"/>
                </a:lnTo>
                <a:lnTo>
                  <a:pt x="3375533" y="1304378"/>
                </a:lnTo>
                <a:lnTo>
                  <a:pt x="3337026" y="1287868"/>
                </a:lnTo>
                <a:lnTo>
                  <a:pt x="3294164" y="1282014"/>
                </a:lnTo>
                <a:lnTo>
                  <a:pt x="3251314" y="1287868"/>
                </a:lnTo>
                <a:lnTo>
                  <a:pt x="3212795" y="1304378"/>
                </a:lnTo>
                <a:lnTo>
                  <a:pt x="3180169" y="1329994"/>
                </a:lnTo>
                <a:lnTo>
                  <a:pt x="3154959" y="1363154"/>
                </a:lnTo>
                <a:lnTo>
                  <a:pt x="3138716" y="1402283"/>
                </a:lnTo>
                <a:lnTo>
                  <a:pt x="3132950" y="1445844"/>
                </a:lnTo>
                <a:lnTo>
                  <a:pt x="3138716" y="1489392"/>
                </a:lnTo>
                <a:lnTo>
                  <a:pt x="3154959" y="1528533"/>
                </a:lnTo>
                <a:lnTo>
                  <a:pt x="3180169" y="1561680"/>
                </a:lnTo>
                <a:lnTo>
                  <a:pt x="3212795" y="1587309"/>
                </a:lnTo>
                <a:lnTo>
                  <a:pt x="3251314" y="1603819"/>
                </a:lnTo>
                <a:lnTo>
                  <a:pt x="3294164" y="1609674"/>
                </a:lnTo>
                <a:lnTo>
                  <a:pt x="3337026" y="1603819"/>
                </a:lnTo>
                <a:lnTo>
                  <a:pt x="3375533" y="1587309"/>
                </a:lnTo>
                <a:lnTo>
                  <a:pt x="3408159" y="1561680"/>
                </a:lnTo>
                <a:lnTo>
                  <a:pt x="3433368" y="1528533"/>
                </a:lnTo>
                <a:lnTo>
                  <a:pt x="3449624" y="1489392"/>
                </a:lnTo>
                <a:lnTo>
                  <a:pt x="3455378" y="1445844"/>
                </a:lnTo>
                <a:close/>
              </a:path>
              <a:path w="4842509" h="4812030">
                <a:moveTo>
                  <a:pt x="3677882" y="150622"/>
                </a:moveTo>
                <a:lnTo>
                  <a:pt x="3669868" y="100114"/>
                </a:lnTo>
                <a:lnTo>
                  <a:pt x="3647541" y="56248"/>
                </a:lnTo>
                <a:lnTo>
                  <a:pt x="3613505" y="21653"/>
                </a:lnTo>
                <a:lnTo>
                  <a:pt x="3572306" y="0"/>
                </a:lnTo>
                <a:lnTo>
                  <a:pt x="3468979" y="0"/>
                </a:lnTo>
                <a:lnTo>
                  <a:pt x="3427780" y="21653"/>
                </a:lnTo>
                <a:lnTo>
                  <a:pt x="3393744" y="56248"/>
                </a:lnTo>
                <a:lnTo>
                  <a:pt x="3371418" y="100114"/>
                </a:lnTo>
                <a:lnTo>
                  <a:pt x="3363404" y="150622"/>
                </a:lnTo>
                <a:lnTo>
                  <a:pt x="3371418" y="201129"/>
                </a:lnTo>
                <a:lnTo>
                  <a:pt x="3393744" y="244995"/>
                </a:lnTo>
                <a:lnTo>
                  <a:pt x="3427780" y="279577"/>
                </a:lnTo>
                <a:lnTo>
                  <a:pt x="3470935" y="302260"/>
                </a:lnTo>
                <a:lnTo>
                  <a:pt x="3520643" y="310413"/>
                </a:lnTo>
                <a:lnTo>
                  <a:pt x="3570338" y="302260"/>
                </a:lnTo>
                <a:lnTo>
                  <a:pt x="3613505" y="279577"/>
                </a:lnTo>
                <a:lnTo>
                  <a:pt x="3647541" y="244995"/>
                </a:lnTo>
                <a:lnTo>
                  <a:pt x="3669868" y="201129"/>
                </a:lnTo>
                <a:lnTo>
                  <a:pt x="3677882" y="150622"/>
                </a:lnTo>
                <a:close/>
              </a:path>
              <a:path w="4842509" h="4812030">
                <a:moveTo>
                  <a:pt x="3887127" y="718464"/>
                </a:moveTo>
                <a:lnTo>
                  <a:pt x="3882085" y="673912"/>
                </a:lnTo>
                <a:lnTo>
                  <a:pt x="3867696" y="633006"/>
                </a:lnTo>
                <a:lnTo>
                  <a:pt x="3845128" y="596925"/>
                </a:lnTo>
                <a:lnTo>
                  <a:pt x="3815524" y="566839"/>
                </a:lnTo>
                <a:lnTo>
                  <a:pt x="3780015" y="543902"/>
                </a:lnTo>
                <a:lnTo>
                  <a:pt x="3739769" y="529285"/>
                </a:lnTo>
                <a:lnTo>
                  <a:pt x="3695928" y="524154"/>
                </a:lnTo>
                <a:lnTo>
                  <a:pt x="3652101" y="529285"/>
                </a:lnTo>
                <a:lnTo>
                  <a:pt x="3611854" y="543902"/>
                </a:lnTo>
                <a:lnTo>
                  <a:pt x="3576345" y="566839"/>
                </a:lnTo>
                <a:lnTo>
                  <a:pt x="3546741" y="596925"/>
                </a:lnTo>
                <a:lnTo>
                  <a:pt x="3524173" y="633006"/>
                </a:lnTo>
                <a:lnTo>
                  <a:pt x="3509784" y="673912"/>
                </a:lnTo>
                <a:lnTo>
                  <a:pt x="3504730" y="718464"/>
                </a:lnTo>
                <a:lnTo>
                  <a:pt x="3509784" y="763016"/>
                </a:lnTo>
                <a:lnTo>
                  <a:pt x="3524173" y="803910"/>
                </a:lnTo>
                <a:lnTo>
                  <a:pt x="3546741" y="839990"/>
                </a:lnTo>
                <a:lnTo>
                  <a:pt x="3576345" y="870089"/>
                </a:lnTo>
                <a:lnTo>
                  <a:pt x="3611854" y="893025"/>
                </a:lnTo>
                <a:lnTo>
                  <a:pt x="3652101" y="907643"/>
                </a:lnTo>
                <a:lnTo>
                  <a:pt x="3695928" y="912774"/>
                </a:lnTo>
                <a:lnTo>
                  <a:pt x="3739769" y="907643"/>
                </a:lnTo>
                <a:lnTo>
                  <a:pt x="3780015" y="893025"/>
                </a:lnTo>
                <a:lnTo>
                  <a:pt x="3815524" y="870089"/>
                </a:lnTo>
                <a:lnTo>
                  <a:pt x="3845128" y="839990"/>
                </a:lnTo>
                <a:lnTo>
                  <a:pt x="3867696" y="803910"/>
                </a:lnTo>
                <a:lnTo>
                  <a:pt x="3882085" y="763016"/>
                </a:lnTo>
                <a:lnTo>
                  <a:pt x="3887127" y="718464"/>
                </a:lnTo>
                <a:close/>
              </a:path>
              <a:path w="4842509" h="4812030">
                <a:moveTo>
                  <a:pt x="4802949" y="2826423"/>
                </a:moveTo>
                <a:lnTo>
                  <a:pt x="4797895" y="2781871"/>
                </a:lnTo>
                <a:lnTo>
                  <a:pt x="4783518" y="2740977"/>
                </a:lnTo>
                <a:lnTo>
                  <a:pt x="4760950" y="2704896"/>
                </a:lnTo>
                <a:lnTo>
                  <a:pt x="4731334" y="2674810"/>
                </a:lnTo>
                <a:lnTo>
                  <a:pt x="4695837" y="2651874"/>
                </a:lnTo>
                <a:lnTo>
                  <a:pt x="4655591" y="2637256"/>
                </a:lnTo>
                <a:lnTo>
                  <a:pt x="4611751" y="2632113"/>
                </a:lnTo>
                <a:lnTo>
                  <a:pt x="4567910" y="2637256"/>
                </a:lnTo>
                <a:lnTo>
                  <a:pt x="4527664" y="2651874"/>
                </a:lnTo>
                <a:lnTo>
                  <a:pt x="4492168" y="2674810"/>
                </a:lnTo>
                <a:lnTo>
                  <a:pt x="4462551" y="2704896"/>
                </a:lnTo>
                <a:lnTo>
                  <a:pt x="4439983" y="2740977"/>
                </a:lnTo>
                <a:lnTo>
                  <a:pt x="4425607" y="2781871"/>
                </a:lnTo>
                <a:lnTo>
                  <a:pt x="4420552" y="2826423"/>
                </a:lnTo>
                <a:lnTo>
                  <a:pt x="4425607" y="2870987"/>
                </a:lnTo>
                <a:lnTo>
                  <a:pt x="4439983" y="2911881"/>
                </a:lnTo>
                <a:lnTo>
                  <a:pt x="4462551" y="2947962"/>
                </a:lnTo>
                <a:lnTo>
                  <a:pt x="4492168" y="2978048"/>
                </a:lnTo>
                <a:lnTo>
                  <a:pt x="4527664" y="3000984"/>
                </a:lnTo>
                <a:lnTo>
                  <a:pt x="4567910" y="3015602"/>
                </a:lnTo>
                <a:lnTo>
                  <a:pt x="4611751" y="3020733"/>
                </a:lnTo>
                <a:lnTo>
                  <a:pt x="4655591" y="3015602"/>
                </a:lnTo>
                <a:lnTo>
                  <a:pt x="4695837" y="3000984"/>
                </a:lnTo>
                <a:lnTo>
                  <a:pt x="4731334" y="2978048"/>
                </a:lnTo>
                <a:lnTo>
                  <a:pt x="4760950" y="2947962"/>
                </a:lnTo>
                <a:lnTo>
                  <a:pt x="4783518" y="2911881"/>
                </a:lnTo>
                <a:lnTo>
                  <a:pt x="4797895" y="2870987"/>
                </a:lnTo>
                <a:lnTo>
                  <a:pt x="4802949" y="2826423"/>
                </a:lnTo>
                <a:close/>
              </a:path>
              <a:path w="4842509" h="4812030">
                <a:moveTo>
                  <a:pt x="4841951" y="3211792"/>
                </a:moveTo>
                <a:lnTo>
                  <a:pt x="4773104" y="3214001"/>
                </a:lnTo>
                <a:lnTo>
                  <a:pt x="4732858" y="3228619"/>
                </a:lnTo>
                <a:lnTo>
                  <a:pt x="4697349" y="3251555"/>
                </a:lnTo>
                <a:lnTo>
                  <a:pt x="4667745" y="3281642"/>
                </a:lnTo>
                <a:lnTo>
                  <a:pt x="4645177" y="3317722"/>
                </a:lnTo>
                <a:lnTo>
                  <a:pt x="4630788" y="3358629"/>
                </a:lnTo>
                <a:lnTo>
                  <a:pt x="4625746" y="3403181"/>
                </a:lnTo>
                <a:lnTo>
                  <a:pt x="4630788" y="3447732"/>
                </a:lnTo>
                <a:lnTo>
                  <a:pt x="4645177" y="3488626"/>
                </a:lnTo>
                <a:lnTo>
                  <a:pt x="4667745" y="3524707"/>
                </a:lnTo>
                <a:lnTo>
                  <a:pt x="4697349" y="3554806"/>
                </a:lnTo>
                <a:lnTo>
                  <a:pt x="4732858" y="3577742"/>
                </a:lnTo>
                <a:lnTo>
                  <a:pt x="4773104" y="3592360"/>
                </a:lnTo>
                <a:lnTo>
                  <a:pt x="4816945" y="3597491"/>
                </a:lnTo>
                <a:lnTo>
                  <a:pt x="4841951" y="3594557"/>
                </a:lnTo>
                <a:lnTo>
                  <a:pt x="4841951" y="3211792"/>
                </a:lnTo>
                <a:close/>
              </a:path>
              <a:path w="4842509" h="4812030">
                <a:moveTo>
                  <a:pt x="4841951" y="1851342"/>
                </a:moveTo>
                <a:lnTo>
                  <a:pt x="4807712" y="1884832"/>
                </a:lnTo>
                <a:lnTo>
                  <a:pt x="4783315" y="1919909"/>
                </a:lnTo>
                <a:lnTo>
                  <a:pt x="4765014" y="1959063"/>
                </a:lnTo>
                <a:lnTo>
                  <a:pt x="4753534" y="2001583"/>
                </a:lnTo>
                <a:lnTo>
                  <a:pt x="4749546" y="2046757"/>
                </a:lnTo>
                <a:lnTo>
                  <a:pt x="4753534" y="2091944"/>
                </a:lnTo>
                <a:lnTo>
                  <a:pt x="4765014" y="2134463"/>
                </a:lnTo>
                <a:lnTo>
                  <a:pt x="4783315" y="2173617"/>
                </a:lnTo>
                <a:lnTo>
                  <a:pt x="4807712" y="2208695"/>
                </a:lnTo>
                <a:lnTo>
                  <a:pt x="4837519" y="2238997"/>
                </a:lnTo>
                <a:lnTo>
                  <a:pt x="4841951" y="2242185"/>
                </a:lnTo>
                <a:lnTo>
                  <a:pt x="4841951" y="1851342"/>
                </a:lnTo>
                <a:close/>
              </a:path>
              <a:path w="4842509" h="4812030">
                <a:moveTo>
                  <a:pt x="4841951" y="582485"/>
                </a:moveTo>
                <a:lnTo>
                  <a:pt x="4189387" y="582485"/>
                </a:lnTo>
                <a:lnTo>
                  <a:pt x="4140073" y="592455"/>
                </a:lnTo>
                <a:lnTo>
                  <a:pt x="4099814" y="619594"/>
                </a:lnTo>
                <a:lnTo>
                  <a:pt x="4072674" y="659866"/>
                </a:lnTo>
                <a:lnTo>
                  <a:pt x="4062730" y="709168"/>
                </a:lnTo>
                <a:lnTo>
                  <a:pt x="4072674" y="758482"/>
                </a:lnTo>
                <a:lnTo>
                  <a:pt x="4099814" y="798753"/>
                </a:lnTo>
                <a:lnTo>
                  <a:pt x="4140073" y="825906"/>
                </a:lnTo>
                <a:lnTo>
                  <a:pt x="4189387" y="835850"/>
                </a:lnTo>
                <a:lnTo>
                  <a:pt x="4767542" y="835850"/>
                </a:lnTo>
                <a:lnTo>
                  <a:pt x="4736668" y="873556"/>
                </a:lnTo>
                <a:lnTo>
                  <a:pt x="4705045" y="911199"/>
                </a:lnTo>
                <a:lnTo>
                  <a:pt x="4672723" y="948778"/>
                </a:lnTo>
                <a:lnTo>
                  <a:pt x="4639742" y="986294"/>
                </a:lnTo>
                <a:lnTo>
                  <a:pt x="4606137" y="1023747"/>
                </a:lnTo>
                <a:lnTo>
                  <a:pt x="4571949" y="1061110"/>
                </a:lnTo>
                <a:lnTo>
                  <a:pt x="4537214" y="1098384"/>
                </a:lnTo>
                <a:lnTo>
                  <a:pt x="4501985" y="1135583"/>
                </a:lnTo>
                <a:lnTo>
                  <a:pt x="4466285" y="1172667"/>
                </a:lnTo>
                <a:lnTo>
                  <a:pt x="4430166" y="1209662"/>
                </a:lnTo>
                <a:lnTo>
                  <a:pt x="4393654" y="1246543"/>
                </a:lnTo>
                <a:lnTo>
                  <a:pt x="4356811" y="1283309"/>
                </a:lnTo>
                <a:lnTo>
                  <a:pt x="4319663" y="1319961"/>
                </a:lnTo>
                <a:lnTo>
                  <a:pt x="4282249" y="1356474"/>
                </a:lnTo>
                <a:lnTo>
                  <a:pt x="4206786" y="1429118"/>
                </a:lnTo>
                <a:lnTo>
                  <a:pt x="4092625" y="1536966"/>
                </a:lnTo>
                <a:lnTo>
                  <a:pt x="3735552" y="1867319"/>
                </a:lnTo>
                <a:lnTo>
                  <a:pt x="3567468" y="2024532"/>
                </a:lnTo>
                <a:lnTo>
                  <a:pt x="3485985" y="2102446"/>
                </a:lnTo>
                <a:lnTo>
                  <a:pt x="3446056" y="2141245"/>
                </a:lnTo>
                <a:lnTo>
                  <a:pt x="3406711" y="2179929"/>
                </a:lnTo>
                <a:lnTo>
                  <a:pt x="3368014" y="2218512"/>
                </a:lnTo>
                <a:lnTo>
                  <a:pt x="3330003" y="2256993"/>
                </a:lnTo>
                <a:lnTo>
                  <a:pt x="3292716" y="2295372"/>
                </a:lnTo>
                <a:lnTo>
                  <a:pt x="3256216" y="2333663"/>
                </a:lnTo>
                <a:lnTo>
                  <a:pt x="3220529" y="2371852"/>
                </a:lnTo>
                <a:lnTo>
                  <a:pt x="3185718" y="2409952"/>
                </a:lnTo>
                <a:lnTo>
                  <a:pt x="3151809" y="2447963"/>
                </a:lnTo>
                <a:lnTo>
                  <a:pt x="3118866" y="2485885"/>
                </a:lnTo>
                <a:lnTo>
                  <a:pt x="3086925" y="2523731"/>
                </a:lnTo>
                <a:lnTo>
                  <a:pt x="3056039" y="2561488"/>
                </a:lnTo>
                <a:lnTo>
                  <a:pt x="3026245" y="2599169"/>
                </a:lnTo>
                <a:lnTo>
                  <a:pt x="2997581" y="2636761"/>
                </a:lnTo>
                <a:lnTo>
                  <a:pt x="2970111" y="2674289"/>
                </a:lnTo>
                <a:lnTo>
                  <a:pt x="2943860" y="2711742"/>
                </a:lnTo>
                <a:lnTo>
                  <a:pt x="2918904" y="2749118"/>
                </a:lnTo>
                <a:lnTo>
                  <a:pt x="2895257" y="2786430"/>
                </a:lnTo>
                <a:lnTo>
                  <a:pt x="2872981" y="2823680"/>
                </a:lnTo>
                <a:lnTo>
                  <a:pt x="2852102" y="2860865"/>
                </a:lnTo>
                <a:lnTo>
                  <a:pt x="2832697" y="2898000"/>
                </a:lnTo>
                <a:lnTo>
                  <a:pt x="2814790" y="2935059"/>
                </a:lnTo>
                <a:lnTo>
                  <a:pt x="2798432" y="2972066"/>
                </a:lnTo>
                <a:lnTo>
                  <a:pt x="2783662" y="3009023"/>
                </a:lnTo>
                <a:lnTo>
                  <a:pt x="2770543" y="3045930"/>
                </a:lnTo>
                <a:lnTo>
                  <a:pt x="2749334" y="3114700"/>
                </a:lnTo>
                <a:lnTo>
                  <a:pt x="2731732" y="3182582"/>
                </a:lnTo>
                <a:lnTo>
                  <a:pt x="2717584" y="3249536"/>
                </a:lnTo>
                <a:lnTo>
                  <a:pt x="2706751" y="3315551"/>
                </a:lnTo>
                <a:lnTo>
                  <a:pt x="2699054" y="3380562"/>
                </a:lnTo>
                <a:lnTo>
                  <a:pt x="2694368" y="3444557"/>
                </a:lnTo>
                <a:lnTo>
                  <a:pt x="2692539" y="3507486"/>
                </a:lnTo>
                <a:lnTo>
                  <a:pt x="2693416" y="3569322"/>
                </a:lnTo>
                <a:lnTo>
                  <a:pt x="2696845" y="3630015"/>
                </a:lnTo>
                <a:lnTo>
                  <a:pt x="2702687" y="3689553"/>
                </a:lnTo>
                <a:lnTo>
                  <a:pt x="2710777" y="3747884"/>
                </a:lnTo>
                <a:lnTo>
                  <a:pt x="2720975" y="3804970"/>
                </a:lnTo>
                <a:lnTo>
                  <a:pt x="2733116" y="3860787"/>
                </a:lnTo>
                <a:lnTo>
                  <a:pt x="2747073" y="3915295"/>
                </a:lnTo>
                <a:lnTo>
                  <a:pt x="2762681" y="3968458"/>
                </a:lnTo>
                <a:lnTo>
                  <a:pt x="2779801" y="4020235"/>
                </a:lnTo>
                <a:lnTo>
                  <a:pt x="2798267" y="4070591"/>
                </a:lnTo>
                <a:lnTo>
                  <a:pt x="2817952" y="4119499"/>
                </a:lnTo>
                <a:lnTo>
                  <a:pt x="2838678" y="4166908"/>
                </a:lnTo>
                <a:lnTo>
                  <a:pt x="2860319" y="4212806"/>
                </a:lnTo>
                <a:lnTo>
                  <a:pt x="2882709" y="4257129"/>
                </a:lnTo>
                <a:lnTo>
                  <a:pt x="2905709" y="4299864"/>
                </a:lnTo>
                <a:lnTo>
                  <a:pt x="2929166" y="4340974"/>
                </a:lnTo>
                <a:lnTo>
                  <a:pt x="2952927" y="4380408"/>
                </a:lnTo>
                <a:lnTo>
                  <a:pt x="2976854" y="4418139"/>
                </a:lnTo>
                <a:lnTo>
                  <a:pt x="3000768" y="4454131"/>
                </a:lnTo>
                <a:lnTo>
                  <a:pt x="3024555" y="4488345"/>
                </a:lnTo>
                <a:lnTo>
                  <a:pt x="3048038" y="4520755"/>
                </a:lnTo>
                <a:lnTo>
                  <a:pt x="3071076" y="4551324"/>
                </a:lnTo>
                <a:lnTo>
                  <a:pt x="3115233" y="4606772"/>
                </a:lnTo>
                <a:lnTo>
                  <a:pt x="3155810" y="4654410"/>
                </a:lnTo>
                <a:lnTo>
                  <a:pt x="3191624" y="4693945"/>
                </a:lnTo>
                <a:lnTo>
                  <a:pt x="3221456" y="4725098"/>
                </a:lnTo>
                <a:lnTo>
                  <a:pt x="3252393" y="4755489"/>
                </a:lnTo>
                <a:lnTo>
                  <a:pt x="3289871" y="4785195"/>
                </a:lnTo>
                <a:lnTo>
                  <a:pt x="3352101" y="4808791"/>
                </a:lnTo>
                <a:lnTo>
                  <a:pt x="3384816" y="4811725"/>
                </a:lnTo>
                <a:lnTo>
                  <a:pt x="3422065" y="4807928"/>
                </a:lnTo>
                <a:lnTo>
                  <a:pt x="3491369" y="4777714"/>
                </a:lnTo>
                <a:lnTo>
                  <a:pt x="3520922" y="4751438"/>
                </a:lnTo>
                <a:lnTo>
                  <a:pt x="3548837" y="4710963"/>
                </a:lnTo>
                <a:lnTo>
                  <a:pt x="3564598" y="4666081"/>
                </a:lnTo>
                <a:lnTo>
                  <a:pt x="3568331" y="4619295"/>
                </a:lnTo>
                <a:lnTo>
                  <a:pt x="3560165" y="4573067"/>
                </a:lnTo>
                <a:lnTo>
                  <a:pt x="3540239" y="4529861"/>
                </a:lnTo>
                <a:lnTo>
                  <a:pt x="3508654" y="4492129"/>
                </a:lnTo>
                <a:lnTo>
                  <a:pt x="3500399" y="4484382"/>
                </a:lnTo>
                <a:lnTo>
                  <a:pt x="3484295" y="4468546"/>
                </a:lnTo>
                <a:lnTo>
                  <a:pt x="3433026" y="4413796"/>
                </a:lnTo>
                <a:lnTo>
                  <a:pt x="3400107" y="4375455"/>
                </a:lnTo>
                <a:lnTo>
                  <a:pt x="3363798" y="4330217"/>
                </a:lnTo>
                <a:lnTo>
                  <a:pt x="3325253" y="4278363"/>
                </a:lnTo>
                <a:lnTo>
                  <a:pt x="3285566" y="4220172"/>
                </a:lnTo>
                <a:lnTo>
                  <a:pt x="3245878" y="4155960"/>
                </a:lnTo>
                <a:lnTo>
                  <a:pt x="3207283" y="4085996"/>
                </a:lnTo>
                <a:lnTo>
                  <a:pt x="3803065" y="4085996"/>
                </a:lnTo>
                <a:lnTo>
                  <a:pt x="3852380" y="4076039"/>
                </a:lnTo>
                <a:lnTo>
                  <a:pt x="3892639" y="4048887"/>
                </a:lnTo>
                <a:lnTo>
                  <a:pt x="3919766" y="4008628"/>
                </a:lnTo>
                <a:lnTo>
                  <a:pt x="3929723" y="3959314"/>
                </a:lnTo>
                <a:lnTo>
                  <a:pt x="3919766" y="3910012"/>
                </a:lnTo>
                <a:lnTo>
                  <a:pt x="3892639" y="3869740"/>
                </a:lnTo>
                <a:lnTo>
                  <a:pt x="3852380" y="3842588"/>
                </a:lnTo>
                <a:lnTo>
                  <a:pt x="3803065" y="3832631"/>
                </a:lnTo>
                <a:lnTo>
                  <a:pt x="3106051" y="3832631"/>
                </a:lnTo>
                <a:lnTo>
                  <a:pt x="3093821" y="3786289"/>
                </a:lnTo>
                <a:lnTo>
                  <a:pt x="3083318" y="3738765"/>
                </a:lnTo>
                <a:lnTo>
                  <a:pt x="3074657" y="3690099"/>
                </a:lnTo>
                <a:lnTo>
                  <a:pt x="3068002" y="3640340"/>
                </a:lnTo>
                <a:lnTo>
                  <a:pt x="3063494" y="3589528"/>
                </a:lnTo>
                <a:lnTo>
                  <a:pt x="3061284" y="3537686"/>
                </a:lnTo>
                <a:lnTo>
                  <a:pt x="4186415" y="3537686"/>
                </a:lnTo>
                <a:lnTo>
                  <a:pt x="4235729" y="3527742"/>
                </a:lnTo>
                <a:lnTo>
                  <a:pt x="4275988" y="3500590"/>
                </a:lnTo>
                <a:lnTo>
                  <a:pt x="4303128" y="3460318"/>
                </a:lnTo>
                <a:lnTo>
                  <a:pt x="4313072" y="3411004"/>
                </a:lnTo>
                <a:lnTo>
                  <a:pt x="4303128" y="3361702"/>
                </a:lnTo>
                <a:lnTo>
                  <a:pt x="4275988" y="3321431"/>
                </a:lnTo>
                <a:lnTo>
                  <a:pt x="4235729" y="3294291"/>
                </a:lnTo>
                <a:lnTo>
                  <a:pt x="4186415" y="3284321"/>
                </a:lnTo>
                <a:lnTo>
                  <a:pt x="3085935" y="3284321"/>
                </a:lnTo>
                <a:lnTo>
                  <a:pt x="3092831" y="3254083"/>
                </a:lnTo>
                <a:lnTo>
                  <a:pt x="3109315" y="3192983"/>
                </a:lnTo>
                <a:lnTo>
                  <a:pt x="3133902" y="3122079"/>
                </a:lnTo>
                <a:lnTo>
                  <a:pt x="3151809" y="3081401"/>
                </a:lnTo>
                <a:lnTo>
                  <a:pt x="3172637" y="3040075"/>
                </a:lnTo>
                <a:lnTo>
                  <a:pt x="3196209" y="2998165"/>
                </a:lnTo>
                <a:lnTo>
                  <a:pt x="3222371" y="2955658"/>
                </a:lnTo>
                <a:lnTo>
                  <a:pt x="3222929" y="2955658"/>
                </a:lnTo>
                <a:lnTo>
                  <a:pt x="3223450" y="2955823"/>
                </a:lnTo>
                <a:lnTo>
                  <a:pt x="4085818" y="2955823"/>
                </a:lnTo>
                <a:lnTo>
                  <a:pt x="4086631" y="2955658"/>
                </a:lnTo>
                <a:lnTo>
                  <a:pt x="4135132" y="2945866"/>
                </a:lnTo>
                <a:lnTo>
                  <a:pt x="4175391" y="2918714"/>
                </a:lnTo>
                <a:lnTo>
                  <a:pt x="4202519" y="2878455"/>
                </a:lnTo>
                <a:lnTo>
                  <a:pt x="4212475" y="2829141"/>
                </a:lnTo>
                <a:lnTo>
                  <a:pt x="4202519" y="2779839"/>
                </a:lnTo>
                <a:lnTo>
                  <a:pt x="4175391" y="2739567"/>
                </a:lnTo>
                <a:lnTo>
                  <a:pt x="4135132" y="2712415"/>
                </a:lnTo>
                <a:lnTo>
                  <a:pt x="4085818" y="2702458"/>
                </a:lnTo>
                <a:lnTo>
                  <a:pt x="3416541" y="2702458"/>
                </a:lnTo>
                <a:lnTo>
                  <a:pt x="3446754" y="2668371"/>
                </a:lnTo>
                <a:lnTo>
                  <a:pt x="3477958" y="2634030"/>
                </a:lnTo>
                <a:lnTo>
                  <a:pt x="3510102" y="2599436"/>
                </a:lnTo>
                <a:lnTo>
                  <a:pt x="3543135" y="2564612"/>
                </a:lnTo>
                <a:lnTo>
                  <a:pt x="3577018" y="2529548"/>
                </a:lnTo>
                <a:lnTo>
                  <a:pt x="3611702" y="2494267"/>
                </a:lnTo>
                <a:lnTo>
                  <a:pt x="3647122" y="2458758"/>
                </a:lnTo>
                <a:lnTo>
                  <a:pt x="3683254" y="2423045"/>
                </a:lnTo>
                <a:lnTo>
                  <a:pt x="3720046" y="2387117"/>
                </a:lnTo>
                <a:lnTo>
                  <a:pt x="3795395" y="2314702"/>
                </a:lnTo>
                <a:lnTo>
                  <a:pt x="3912184" y="2204707"/>
                </a:lnTo>
                <a:lnTo>
                  <a:pt x="4351325" y="1798180"/>
                </a:lnTo>
                <a:lnTo>
                  <a:pt x="4468863" y="1687245"/>
                </a:lnTo>
                <a:lnTo>
                  <a:pt x="4546206" y="1612912"/>
                </a:lnTo>
                <a:lnTo>
                  <a:pt x="4584484" y="1575625"/>
                </a:lnTo>
                <a:lnTo>
                  <a:pt x="4622444" y="1538236"/>
                </a:lnTo>
                <a:lnTo>
                  <a:pt x="4660087" y="1500771"/>
                </a:lnTo>
                <a:lnTo>
                  <a:pt x="4697361" y="1463205"/>
                </a:lnTo>
                <a:lnTo>
                  <a:pt x="4734242" y="1425549"/>
                </a:lnTo>
                <a:lnTo>
                  <a:pt x="4770691" y="1387792"/>
                </a:lnTo>
                <a:lnTo>
                  <a:pt x="4806696" y="1349933"/>
                </a:lnTo>
                <a:lnTo>
                  <a:pt x="4841951" y="1312240"/>
                </a:lnTo>
                <a:lnTo>
                  <a:pt x="4841951" y="582485"/>
                </a:lnTo>
                <a:close/>
              </a:path>
              <a:path w="4842509" h="4812030">
                <a:moveTo>
                  <a:pt x="4841951" y="7937"/>
                </a:moveTo>
                <a:lnTo>
                  <a:pt x="4133786" y="7937"/>
                </a:lnTo>
                <a:lnTo>
                  <a:pt x="4084472" y="17907"/>
                </a:lnTo>
                <a:lnTo>
                  <a:pt x="4044213" y="45046"/>
                </a:lnTo>
                <a:lnTo>
                  <a:pt x="4017073" y="85318"/>
                </a:lnTo>
                <a:lnTo>
                  <a:pt x="4007129" y="134620"/>
                </a:lnTo>
                <a:lnTo>
                  <a:pt x="4017073" y="183934"/>
                </a:lnTo>
                <a:lnTo>
                  <a:pt x="4044213" y="224205"/>
                </a:lnTo>
                <a:lnTo>
                  <a:pt x="4084472" y="251358"/>
                </a:lnTo>
                <a:lnTo>
                  <a:pt x="4133786" y="261315"/>
                </a:lnTo>
                <a:lnTo>
                  <a:pt x="4841951" y="261315"/>
                </a:lnTo>
                <a:lnTo>
                  <a:pt x="4841951" y="7937"/>
                </a:lnTo>
                <a:close/>
              </a:path>
            </a:pathLst>
          </a:custGeom>
          <a:solidFill>
            <a:srgbClr val="0E5C77">
              <a:alpha val="23999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Quicksand" pitchFamily="2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9489945-D82B-16EA-87F9-4DB1AC09BCAB}"/>
              </a:ext>
            </a:extLst>
          </p:cNvPr>
          <p:cNvGrpSpPr/>
          <p:nvPr userDrawn="1"/>
        </p:nvGrpSpPr>
        <p:grpSpPr>
          <a:xfrm>
            <a:off x="9598" y="4557616"/>
            <a:ext cx="3097294" cy="2298207"/>
            <a:chOff x="9598" y="4557616"/>
            <a:chExt cx="3097294" cy="2298207"/>
          </a:xfrm>
        </p:grpSpPr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863EF05D-4F3C-2EAC-0BD4-17EC180015FD}"/>
                </a:ext>
              </a:extLst>
            </p:cNvPr>
            <p:cNvSpPr/>
            <p:nvPr/>
          </p:nvSpPr>
          <p:spPr>
            <a:xfrm>
              <a:off x="1316370" y="6327748"/>
              <a:ext cx="614398" cy="528026"/>
            </a:xfrm>
            <a:custGeom>
              <a:avLst/>
              <a:gdLst/>
              <a:ahLst/>
              <a:cxnLst/>
              <a:rect l="l" t="t" r="r" b="b"/>
              <a:pathLst>
                <a:path w="677544" h="582295">
                  <a:moveTo>
                    <a:pt x="166528" y="0"/>
                  </a:moveTo>
                  <a:lnTo>
                    <a:pt x="120868" y="10089"/>
                  </a:lnTo>
                  <a:lnTo>
                    <a:pt x="78669" y="31774"/>
                  </a:lnTo>
                  <a:lnTo>
                    <a:pt x="42356" y="64816"/>
                  </a:lnTo>
                  <a:lnTo>
                    <a:pt x="16032" y="106257"/>
                  </a:lnTo>
                  <a:lnTo>
                    <a:pt x="1987" y="151637"/>
                  </a:lnTo>
                  <a:lnTo>
                    <a:pt x="0" y="198494"/>
                  </a:lnTo>
                  <a:lnTo>
                    <a:pt x="9847" y="244368"/>
                  </a:lnTo>
                  <a:lnTo>
                    <a:pt x="31309" y="286798"/>
                  </a:lnTo>
                  <a:lnTo>
                    <a:pt x="64161" y="323324"/>
                  </a:lnTo>
                  <a:lnTo>
                    <a:pt x="72492" y="330740"/>
                  </a:lnTo>
                  <a:lnTo>
                    <a:pt x="89603" y="347032"/>
                  </a:lnTo>
                  <a:lnTo>
                    <a:pt x="143984" y="405507"/>
                  </a:lnTo>
                  <a:lnTo>
                    <a:pt x="178162" y="447320"/>
                  </a:lnTo>
                  <a:lnTo>
                    <a:pt x="214937" y="497272"/>
                  </a:lnTo>
                  <a:lnTo>
                    <a:pt x="252764" y="555177"/>
                  </a:lnTo>
                  <a:lnTo>
                    <a:pt x="267956" y="581905"/>
                  </a:lnTo>
                  <a:lnTo>
                    <a:pt x="676956" y="581905"/>
                  </a:lnTo>
                  <a:lnTo>
                    <a:pt x="654079" y="529010"/>
                  </a:lnTo>
                  <a:lnTo>
                    <a:pt x="630400" y="479497"/>
                  </a:lnTo>
                  <a:lnTo>
                    <a:pt x="605823" y="432480"/>
                  </a:lnTo>
                  <a:lnTo>
                    <a:pt x="580604" y="387985"/>
                  </a:lnTo>
                  <a:lnTo>
                    <a:pt x="555000" y="346039"/>
                  </a:lnTo>
                  <a:lnTo>
                    <a:pt x="529267" y="306670"/>
                  </a:lnTo>
                  <a:lnTo>
                    <a:pt x="503664" y="269906"/>
                  </a:lnTo>
                  <a:lnTo>
                    <a:pt x="478447" y="235772"/>
                  </a:lnTo>
                  <a:lnTo>
                    <a:pt x="453872" y="204296"/>
                  </a:lnTo>
                  <a:lnTo>
                    <a:pt x="407680" y="149427"/>
                  </a:lnTo>
                  <a:lnTo>
                    <a:pt x="367144" y="105516"/>
                  </a:lnTo>
                  <a:lnTo>
                    <a:pt x="334319" y="72781"/>
                  </a:lnTo>
                  <a:lnTo>
                    <a:pt x="300026" y="41702"/>
                  </a:lnTo>
                  <a:lnTo>
                    <a:pt x="258532" y="15566"/>
                  </a:lnTo>
                  <a:lnTo>
                    <a:pt x="213224" y="1745"/>
                  </a:lnTo>
                  <a:lnTo>
                    <a:pt x="16652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CB05B7DE-D1A8-92D2-6742-E486186D58AC}"/>
                </a:ext>
              </a:extLst>
            </p:cNvPr>
            <p:cNvSpPr/>
            <p:nvPr/>
          </p:nvSpPr>
          <p:spPr>
            <a:xfrm>
              <a:off x="809301" y="617207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6"/>
                  </a:lnTo>
                  <a:lnTo>
                    <a:pt x="42002" y="72776"/>
                  </a:lnTo>
                  <a:lnTo>
                    <a:pt x="19432" y="108852"/>
                  </a:lnTo>
                  <a:lnTo>
                    <a:pt x="5049" y="149748"/>
                  </a:lnTo>
                  <a:lnTo>
                    <a:pt x="0" y="194297"/>
                  </a:lnTo>
                  <a:lnTo>
                    <a:pt x="5049" y="238850"/>
                  </a:lnTo>
                  <a:lnTo>
                    <a:pt x="19432" y="279750"/>
                  </a:lnTo>
                  <a:lnTo>
                    <a:pt x="42002" y="315828"/>
                  </a:lnTo>
                  <a:lnTo>
                    <a:pt x="71611" y="345919"/>
                  </a:lnTo>
                  <a:lnTo>
                    <a:pt x="107112" y="368857"/>
                  </a:lnTo>
                  <a:lnTo>
                    <a:pt x="147357" y="383475"/>
                  </a:lnTo>
                  <a:lnTo>
                    <a:pt x="191198" y="388607"/>
                  </a:lnTo>
                  <a:lnTo>
                    <a:pt x="235039" y="383475"/>
                  </a:lnTo>
                  <a:lnTo>
                    <a:pt x="275284" y="368857"/>
                  </a:lnTo>
                  <a:lnTo>
                    <a:pt x="310785" y="345919"/>
                  </a:lnTo>
                  <a:lnTo>
                    <a:pt x="340394" y="315828"/>
                  </a:lnTo>
                  <a:lnTo>
                    <a:pt x="362964" y="279750"/>
                  </a:lnTo>
                  <a:lnTo>
                    <a:pt x="377347" y="238850"/>
                  </a:lnTo>
                  <a:lnTo>
                    <a:pt x="382397" y="194297"/>
                  </a:lnTo>
                  <a:lnTo>
                    <a:pt x="377347" y="149748"/>
                  </a:lnTo>
                  <a:lnTo>
                    <a:pt x="362964" y="108852"/>
                  </a:lnTo>
                  <a:lnTo>
                    <a:pt x="340394" y="72776"/>
                  </a:lnTo>
                  <a:lnTo>
                    <a:pt x="310785" y="42686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B42D0B40-8726-CFF6-45C8-D6DD9073ADC5}"/>
                </a:ext>
              </a:extLst>
            </p:cNvPr>
            <p:cNvSpPr/>
            <p:nvPr/>
          </p:nvSpPr>
          <p:spPr>
            <a:xfrm>
              <a:off x="1879928" y="6007961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10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20"/>
                  </a:lnTo>
                  <a:lnTo>
                    <a:pt x="235035" y="383488"/>
                  </a:lnTo>
                  <a:lnTo>
                    <a:pt x="275279" y="368870"/>
                  </a:lnTo>
                  <a:lnTo>
                    <a:pt x="310779" y="345932"/>
                  </a:lnTo>
                  <a:lnTo>
                    <a:pt x="340390" y="315841"/>
                  </a:lnTo>
                  <a:lnTo>
                    <a:pt x="362961" y="279762"/>
                  </a:lnTo>
                  <a:lnTo>
                    <a:pt x="377346" y="238863"/>
                  </a:lnTo>
                  <a:lnTo>
                    <a:pt x="382397" y="194310"/>
                  </a:lnTo>
                  <a:lnTo>
                    <a:pt x="377346" y="149756"/>
                  </a:lnTo>
                  <a:lnTo>
                    <a:pt x="362961" y="108857"/>
                  </a:lnTo>
                  <a:lnTo>
                    <a:pt x="340390" y="72778"/>
                  </a:lnTo>
                  <a:lnTo>
                    <a:pt x="310779" y="42687"/>
                  </a:lnTo>
                  <a:lnTo>
                    <a:pt x="275279" y="19749"/>
                  </a:lnTo>
                  <a:lnTo>
                    <a:pt x="235035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4932D03-1DB6-8192-A37F-9BC1EC4AD97E}"/>
                </a:ext>
              </a:extLst>
            </p:cNvPr>
            <p:cNvSpPr/>
            <p:nvPr/>
          </p:nvSpPr>
          <p:spPr>
            <a:xfrm>
              <a:off x="1755210" y="5407218"/>
              <a:ext cx="347219" cy="352401"/>
            </a:xfrm>
            <a:custGeom>
              <a:avLst/>
              <a:gdLst/>
              <a:ahLst/>
              <a:cxnLst/>
              <a:rect l="l" t="t" r="r" b="b"/>
              <a:pathLst>
                <a:path w="382905" h="388620">
                  <a:moveTo>
                    <a:pt x="191198" y="0"/>
                  </a:moveTo>
                  <a:lnTo>
                    <a:pt x="147357" y="5131"/>
                  </a:lnTo>
                  <a:lnTo>
                    <a:pt x="107112" y="19749"/>
                  </a:lnTo>
                  <a:lnTo>
                    <a:pt x="71611" y="42687"/>
                  </a:lnTo>
                  <a:lnTo>
                    <a:pt x="42002" y="72778"/>
                  </a:lnTo>
                  <a:lnTo>
                    <a:pt x="19432" y="108857"/>
                  </a:lnTo>
                  <a:lnTo>
                    <a:pt x="5049" y="149756"/>
                  </a:lnTo>
                  <a:lnTo>
                    <a:pt x="0" y="194309"/>
                  </a:lnTo>
                  <a:lnTo>
                    <a:pt x="5049" y="238863"/>
                  </a:lnTo>
                  <a:lnTo>
                    <a:pt x="19432" y="279762"/>
                  </a:lnTo>
                  <a:lnTo>
                    <a:pt x="42002" y="315841"/>
                  </a:lnTo>
                  <a:lnTo>
                    <a:pt x="71611" y="345932"/>
                  </a:lnTo>
                  <a:lnTo>
                    <a:pt x="107112" y="368870"/>
                  </a:lnTo>
                  <a:lnTo>
                    <a:pt x="147357" y="383488"/>
                  </a:lnTo>
                  <a:lnTo>
                    <a:pt x="191198" y="388619"/>
                  </a:lnTo>
                  <a:lnTo>
                    <a:pt x="235039" y="383488"/>
                  </a:lnTo>
                  <a:lnTo>
                    <a:pt x="275284" y="368870"/>
                  </a:lnTo>
                  <a:lnTo>
                    <a:pt x="310785" y="345932"/>
                  </a:lnTo>
                  <a:lnTo>
                    <a:pt x="340394" y="315841"/>
                  </a:lnTo>
                  <a:lnTo>
                    <a:pt x="362964" y="279762"/>
                  </a:lnTo>
                  <a:lnTo>
                    <a:pt x="377347" y="238863"/>
                  </a:lnTo>
                  <a:lnTo>
                    <a:pt x="382397" y="194309"/>
                  </a:lnTo>
                  <a:lnTo>
                    <a:pt x="377347" y="149756"/>
                  </a:lnTo>
                  <a:lnTo>
                    <a:pt x="362964" y="108857"/>
                  </a:lnTo>
                  <a:lnTo>
                    <a:pt x="340394" y="72778"/>
                  </a:lnTo>
                  <a:lnTo>
                    <a:pt x="310785" y="42687"/>
                  </a:lnTo>
                  <a:lnTo>
                    <a:pt x="275284" y="19749"/>
                  </a:lnTo>
                  <a:lnTo>
                    <a:pt x="235039" y="5131"/>
                  </a:lnTo>
                  <a:lnTo>
                    <a:pt x="1911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870B1266-3B19-111C-D391-A0174B1E3628}"/>
                </a:ext>
              </a:extLst>
            </p:cNvPr>
            <p:cNvSpPr/>
            <p:nvPr/>
          </p:nvSpPr>
          <p:spPr>
            <a:xfrm>
              <a:off x="1088618" y="5550074"/>
              <a:ext cx="415741" cy="422651"/>
            </a:xfrm>
            <a:custGeom>
              <a:avLst/>
              <a:gdLst/>
              <a:ahLst/>
              <a:cxnLst/>
              <a:rect l="l" t="t" r="r" b="b"/>
              <a:pathLst>
                <a:path w="458469" h="466090">
                  <a:moveTo>
                    <a:pt x="229044" y="0"/>
                  </a:moveTo>
                  <a:lnTo>
                    <a:pt x="182885" y="4728"/>
                  </a:lnTo>
                  <a:lnTo>
                    <a:pt x="139892" y="18290"/>
                  </a:lnTo>
                  <a:lnTo>
                    <a:pt x="100986" y="39750"/>
                  </a:lnTo>
                  <a:lnTo>
                    <a:pt x="67087" y="68172"/>
                  </a:lnTo>
                  <a:lnTo>
                    <a:pt x="39118" y="102620"/>
                  </a:lnTo>
                  <a:lnTo>
                    <a:pt x="18000" y="142158"/>
                  </a:lnTo>
                  <a:lnTo>
                    <a:pt x="4653" y="185852"/>
                  </a:lnTo>
                  <a:lnTo>
                    <a:pt x="0" y="232765"/>
                  </a:lnTo>
                  <a:lnTo>
                    <a:pt x="4653" y="279679"/>
                  </a:lnTo>
                  <a:lnTo>
                    <a:pt x="18000" y="323374"/>
                  </a:lnTo>
                  <a:lnTo>
                    <a:pt x="39118" y="362915"/>
                  </a:lnTo>
                  <a:lnTo>
                    <a:pt x="67087" y="397365"/>
                  </a:lnTo>
                  <a:lnTo>
                    <a:pt x="100986" y="425789"/>
                  </a:lnTo>
                  <a:lnTo>
                    <a:pt x="139892" y="447251"/>
                  </a:lnTo>
                  <a:lnTo>
                    <a:pt x="182885" y="460814"/>
                  </a:lnTo>
                  <a:lnTo>
                    <a:pt x="229044" y="465543"/>
                  </a:lnTo>
                  <a:lnTo>
                    <a:pt x="275207" y="460814"/>
                  </a:lnTo>
                  <a:lnTo>
                    <a:pt x="318203" y="447251"/>
                  </a:lnTo>
                  <a:lnTo>
                    <a:pt x="357112" y="425789"/>
                  </a:lnTo>
                  <a:lnTo>
                    <a:pt x="391012" y="397365"/>
                  </a:lnTo>
                  <a:lnTo>
                    <a:pt x="418982" y="362915"/>
                  </a:lnTo>
                  <a:lnTo>
                    <a:pt x="440101" y="323374"/>
                  </a:lnTo>
                  <a:lnTo>
                    <a:pt x="453448" y="279679"/>
                  </a:lnTo>
                  <a:lnTo>
                    <a:pt x="458101" y="232765"/>
                  </a:lnTo>
                  <a:lnTo>
                    <a:pt x="453448" y="185852"/>
                  </a:lnTo>
                  <a:lnTo>
                    <a:pt x="440101" y="142158"/>
                  </a:lnTo>
                  <a:lnTo>
                    <a:pt x="418982" y="102620"/>
                  </a:lnTo>
                  <a:lnTo>
                    <a:pt x="391012" y="68172"/>
                  </a:lnTo>
                  <a:lnTo>
                    <a:pt x="357112" y="39750"/>
                  </a:lnTo>
                  <a:lnTo>
                    <a:pt x="318203" y="18290"/>
                  </a:lnTo>
                  <a:lnTo>
                    <a:pt x="275207" y="4728"/>
                  </a:lnTo>
                  <a:lnTo>
                    <a:pt x="22904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A1B8B559-FDDD-3768-BE13-48E60B67B738}"/>
                </a:ext>
              </a:extLst>
            </p:cNvPr>
            <p:cNvSpPr/>
            <p:nvPr/>
          </p:nvSpPr>
          <p:spPr>
            <a:xfrm>
              <a:off x="2464854" y="6493633"/>
              <a:ext cx="642038" cy="362190"/>
            </a:xfrm>
            <a:custGeom>
              <a:avLst/>
              <a:gdLst/>
              <a:ahLst/>
              <a:cxnLst/>
              <a:rect l="l" t="t" r="r" b="b"/>
              <a:pathLst>
                <a:path w="708025" h="399415">
                  <a:moveTo>
                    <a:pt x="353898" y="0"/>
                  </a:moveTo>
                  <a:lnTo>
                    <a:pt x="305876" y="3283"/>
                  </a:lnTo>
                  <a:lnTo>
                    <a:pt x="259817" y="12847"/>
                  </a:lnTo>
                  <a:lnTo>
                    <a:pt x="216144" y="28263"/>
                  </a:lnTo>
                  <a:lnTo>
                    <a:pt x="175278" y="49103"/>
                  </a:lnTo>
                  <a:lnTo>
                    <a:pt x="137641" y="74938"/>
                  </a:lnTo>
                  <a:lnTo>
                    <a:pt x="103654" y="105340"/>
                  </a:lnTo>
                  <a:lnTo>
                    <a:pt x="73739" y="139879"/>
                  </a:lnTo>
                  <a:lnTo>
                    <a:pt x="48317" y="178129"/>
                  </a:lnTo>
                  <a:lnTo>
                    <a:pt x="27811" y="219659"/>
                  </a:lnTo>
                  <a:lnTo>
                    <a:pt x="12641" y="264042"/>
                  </a:lnTo>
                  <a:lnTo>
                    <a:pt x="3230" y="310849"/>
                  </a:lnTo>
                  <a:lnTo>
                    <a:pt x="0" y="359651"/>
                  </a:lnTo>
                  <a:lnTo>
                    <a:pt x="2602" y="398971"/>
                  </a:lnTo>
                  <a:lnTo>
                    <a:pt x="705193" y="398971"/>
                  </a:lnTo>
                  <a:lnTo>
                    <a:pt x="707796" y="359651"/>
                  </a:lnTo>
                  <a:lnTo>
                    <a:pt x="704565" y="310849"/>
                  </a:lnTo>
                  <a:lnTo>
                    <a:pt x="695154" y="264042"/>
                  </a:lnTo>
                  <a:lnTo>
                    <a:pt x="679985" y="219659"/>
                  </a:lnTo>
                  <a:lnTo>
                    <a:pt x="659479" y="178129"/>
                  </a:lnTo>
                  <a:lnTo>
                    <a:pt x="634057" y="139879"/>
                  </a:lnTo>
                  <a:lnTo>
                    <a:pt x="604142" y="105340"/>
                  </a:lnTo>
                  <a:lnTo>
                    <a:pt x="570155" y="74938"/>
                  </a:lnTo>
                  <a:lnTo>
                    <a:pt x="532517" y="49103"/>
                  </a:lnTo>
                  <a:lnTo>
                    <a:pt x="491651" y="28263"/>
                  </a:lnTo>
                  <a:lnTo>
                    <a:pt x="447978" y="12847"/>
                  </a:lnTo>
                  <a:lnTo>
                    <a:pt x="401920" y="3283"/>
                  </a:lnTo>
                  <a:lnTo>
                    <a:pt x="353898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9412B5DB-583A-8967-5D35-7E8CFCA6F004}"/>
                </a:ext>
              </a:extLst>
            </p:cNvPr>
            <p:cNvSpPr/>
            <p:nvPr/>
          </p:nvSpPr>
          <p:spPr>
            <a:xfrm>
              <a:off x="871644" y="4706903"/>
              <a:ext cx="536087" cy="545300"/>
            </a:xfrm>
            <a:custGeom>
              <a:avLst/>
              <a:gdLst/>
              <a:ahLst/>
              <a:cxnLst/>
              <a:rect l="l" t="t" r="r" b="b"/>
              <a:pathLst>
                <a:path w="591185" h="601345">
                  <a:moveTo>
                    <a:pt x="295554" y="0"/>
                  </a:moveTo>
                  <a:lnTo>
                    <a:pt x="247613" y="3930"/>
                  </a:lnTo>
                  <a:lnTo>
                    <a:pt x="202135" y="15311"/>
                  </a:lnTo>
                  <a:lnTo>
                    <a:pt x="159728" y="33523"/>
                  </a:lnTo>
                  <a:lnTo>
                    <a:pt x="121002" y="57949"/>
                  </a:lnTo>
                  <a:lnTo>
                    <a:pt x="86564" y="87969"/>
                  </a:lnTo>
                  <a:lnTo>
                    <a:pt x="57024" y="122966"/>
                  </a:lnTo>
                  <a:lnTo>
                    <a:pt x="32988" y="162321"/>
                  </a:lnTo>
                  <a:lnTo>
                    <a:pt x="15067" y="205417"/>
                  </a:lnTo>
                  <a:lnTo>
                    <a:pt x="3868" y="251634"/>
                  </a:lnTo>
                  <a:lnTo>
                    <a:pt x="0" y="300354"/>
                  </a:lnTo>
                  <a:lnTo>
                    <a:pt x="3868" y="349075"/>
                  </a:lnTo>
                  <a:lnTo>
                    <a:pt x="15067" y="395294"/>
                  </a:lnTo>
                  <a:lnTo>
                    <a:pt x="32988" y="438390"/>
                  </a:lnTo>
                  <a:lnTo>
                    <a:pt x="57024" y="477747"/>
                  </a:lnTo>
                  <a:lnTo>
                    <a:pt x="86564" y="512746"/>
                  </a:lnTo>
                  <a:lnTo>
                    <a:pt x="121002" y="542768"/>
                  </a:lnTo>
                  <a:lnTo>
                    <a:pt x="159728" y="567195"/>
                  </a:lnTo>
                  <a:lnTo>
                    <a:pt x="202135" y="585409"/>
                  </a:lnTo>
                  <a:lnTo>
                    <a:pt x="247613" y="596791"/>
                  </a:lnTo>
                  <a:lnTo>
                    <a:pt x="295554" y="600722"/>
                  </a:lnTo>
                  <a:lnTo>
                    <a:pt x="343495" y="596791"/>
                  </a:lnTo>
                  <a:lnTo>
                    <a:pt x="388973" y="585409"/>
                  </a:lnTo>
                  <a:lnTo>
                    <a:pt x="431379" y="567195"/>
                  </a:lnTo>
                  <a:lnTo>
                    <a:pt x="470106" y="542768"/>
                  </a:lnTo>
                  <a:lnTo>
                    <a:pt x="504544" y="512746"/>
                  </a:lnTo>
                  <a:lnTo>
                    <a:pt x="534084" y="477747"/>
                  </a:lnTo>
                  <a:lnTo>
                    <a:pt x="558120" y="438390"/>
                  </a:lnTo>
                  <a:lnTo>
                    <a:pt x="576041" y="395294"/>
                  </a:lnTo>
                  <a:lnTo>
                    <a:pt x="587240" y="349075"/>
                  </a:lnTo>
                  <a:lnTo>
                    <a:pt x="591108" y="300354"/>
                  </a:lnTo>
                  <a:lnTo>
                    <a:pt x="587240" y="251634"/>
                  </a:lnTo>
                  <a:lnTo>
                    <a:pt x="576041" y="205417"/>
                  </a:lnTo>
                  <a:lnTo>
                    <a:pt x="558120" y="162321"/>
                  </a:lnTo>
                  <a:lnTo>
                    <a:pt x="534084" y="122966"/>
                  </a:lnTo>
                  <a:lnTo>
                    <a:pt x="504544" y="87969"/>
                  </a:lnTo>
                  <a:lnTo>
                    <a:pt x="470106" y="57949"/>
                  </a:lnTo>
                  <a:lnTo>
                    <a:pt x="431379" y="33523"/>
                  </a:lnTo>
                  <a:lnTo>
                    <a:pt x="388973" y="15311"/>
                  </a:lnTo>
                  <a:lnTo>
                    <a:pt x="343495" y="3930"/>
                  </a:lnTo>
                  <a:lnTo>
                    <a:pt x="295554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357063B8-8F24-016B-ED8E-8A23E93B516A}"/>
                </a:ext>
              </a:extLst>
            </p:cNvPr>
            <p:cNvSpPr/>
            <p:nvPr/>
          </p:nvSpPr>
          <p:spPr>
            <a:xfrm>
              <a:off x="9598" y="4557616"/>
              <a:ext cx="660464" cy="2298092"/>
            </a:xfrm>
            <a:custGeom>
              <a:avLst/>
              <a:gdLst/>
              <a:ahLst/>
              <a:cxnLst/>
              <a:rect l="l" t="t" r="r" b="b"/>
              <a:pathLst>
                <a:path w="728345" h="2534284">
                  <a:moveTo>
                    <a:pt x="339378" y="1250138"/>
                  </a:moveTo>
                  <a:lnTo>
                    <a:pt x="0" y="1250138"/>
                  </a:lnTo>
                  <a:lnTo>
                    <a:pt x="0" y="1503516"/>
                  </a:lnTo>
                  <a:lnTo>
                    <a:pt x="293099" y="1503516"/>
                  </a:lnTo>
                  <a:lnTo>
                    <a:pt x="275124" y="1549292"/>
                  </a:lnTo>
                  <a:lnTo>
                    <a:pt x="255196" y="1595118"/>
                  </a:lnTo>
                  <a:lnTo>
                    <a:pt x="233381" y="1640986"/>
                  </a:lnTo>
                  <a:lnTo>
                    <a:pt x="209742" y="1686883"/>
                  </a:lnTo>
                  <a:lnTo>
                    <a:pt x="184347" y="1732802"/>
                  </a:lnTo>
                  <a:lnTo>
                    <a:pt x="157259" y="1778731"/>
                  </a:lnTo>
                  <a:lnTo>
                    <a:pt x="128545" y="1824661"/>
                  </a:lnTo>
                  <a:lnTo>
                    <a:pt x="0" y="1824661"/>
                  </a:lnTo>
                  <a:lnTo>
                    <a:pt x="0" y="2533969"/>
                  </a:lnTo>
                  <a:lnTo>
                    <a:pt x="37168" y="2533969"/>
                  </a:lnTo>
                  <a:lnTo>
                    <a:pt x="53615" y="2516081"/>
                  </a:lnTo>
                  <a:lnTo>
                    <a:pt x="88081" y="2477894"/>
                  </a:lnTo>
                  <a:lnTo>
                    <a:pt x="121975" y="2439592"/>
                  </a:lnTo>
                  <a:lnTo>
                    <a:pt x="155266" y="2401172"/>
                  </a:lnTo>
                  <a:lnTo>
                    <a:pt x="187926" y="2362631"/>
                  </a:lnTo>
                  <a:lnTo>
                    <a:pt x="219923" y="2323966"/>
                  </a:lnTo>
                  <a:lnTo>
                    <a:pt x="251229" y="2285174"/>
                  </a:lnTo>
                  <a:lnTo>
                    <a:pt x="281814" y="2246251"/>
                  </a:lnTo>
                  <a:lnTo>
                    <a:pt x="311647" y="2207195"/>
                  </a:lnTo>
                  <a:lnTo>
                    <a:pt x="340699" y="2168003"/>
                  </a:lnTo>
                  <a:lnTo>
                    <a:pt x="368940" y="2128671"/>
                  </a:lnTo>
                  <a:lnTo>
                    <a:pt x="396340" y="2089196"/>
                  </a:lnTo>
                  <a:lnTo>
                    <a:pt x="422870" y="2049575"/>
                  </a:lnTo>
                  <a:lnTo>
                    <a:pt x="448500" y="2009806"/>
                  </a:lnTo>
                  <a:lnTo>
                    <a:pt x="473199" y="1969884"/>
                  </a:lnTo>
                  <a:lnTo>
                    <a:pt x="496938" y="1929807"/>
                  </a:lnTo>
                  <a:lnTo>
                    <a:pt x="519688" y="1889572"/>
                  </a:lnTo>
                  <a:lnTo>
                    <a:pt x="541417" y="1849176"/>
                  </a:lnTo>
                  <a:lnTo>
                    <a:pt x="562098" y="1808615"/>
                  </a:lnTo>
                  <a:lnTo>
                    <a:pt x="581699" y="1767887"/>
                  </a:lnTo>
                  <a:lnTo>
                    <a:pt x="600190" y="1726988"/>
                  </a:lnTo>
                  <a:lnTo>
                    <a:pt x="617543" y="1685916"/>
                  </a:lnTo>
                  <a:lnTo>
                    <a:pt x="633727" y="1644667"/>
                  </a:lnTo>
                  <a:lnTo>
                    <a:pt x="648713" y="1603237"/>
                  </a:lnTo>
                  <a:lnTo>
                    <a:pt x="662470" y="1561625"/>
                  </a:lnTo>
                  <a:lnTo>
                    <a:pt x="674969" y="1519827"/>
                  </a:lnTo>
                  <a:lnTo>
                    <a:pt x="686180" y="1477840"/>
                  </a:lnTo>
                  <a:lnTo>
                    <a:pt x="696072" y="1435660"/>
                  </a:lnTo>
                  <a:lnTo>
                    <a:pt x="704618" y="1393285"/>
                  </a:lnTo>
                  <a:lnTo>
                    <a:pt x="711785" y="1350711"/>
                  </a:lnTo>
                  <a:lnTo>
                    <a:pt x="717546" y="1307936"/>
                  </a:lnTo>
                  <a:lnTo>
                    <a:pt x="722689" y="1252323"/>
                  </a:lnTo>
                  <a:lnTo>
                    <a:pt x="353602" y="1252323"/>
                  </a:lnTo>
                  <a:lnTo>
                    <a:pt x="346541" y="1251103"/>
                  </a:lnTo>
                  <a:lnTo>
                    <a:pt x="339378" y="1250138"/>
                  </a:lnTo>
                  <a:close/>
                </a:path>
                <a:path w="728345" h="2534284">
                  <a:moveTo>
                    <a:pt x="109487" y="0"/>
                  </a:moveTo>
                  <a:lnTo>
                    <a:pt x="63837" y="10091"/>
                  </a:lnTo>
                  <a:lnTo>
                    <a:pt x="21648" y="31783"/>
                  </a:lnTo>
                  <a:lnTo>
                    <a:pt x="37" y="51456"/>
                  </a:lnTo>
                  <a:lnTo>
                    <a:pt x="0" y="315397"/>
                  </a:lnTo>
                  <a:lnTo>
                    <a:pt x="7146" y="323343"/>
                  </a:lnTo>
                  <a:lnTo>
                    <a:pt x="15476" y="330759"/>
                  </a:lnTo>
                  <a:lnTo>
                    <a:pt x="32587" y="347051"/>
                  </a:lnTo>
                  <a:lnTo>
                    <a:pt x="86967" y="405526"/>
                  </a:lnTo>
                  <a:lnTo>
                    <a:pt x="121144" y="447339"/>
                  </a:lnTo>
                  <a:lnTo>
                    <a:pt x="157917" y="497291"/>
                  </a:lnTo>
                  <a:lnTo>
                    <a:pt x="195742" y="555196"/>
                  </a:lnTo>
                  <a:lnTo>
                    <a:pt x="233071" y="620872"/>
                  </a:lnTo>
                  <a:lnTo>
                    <a:pt x="268359" y="694132"/>
                  </a:lnTo>
                  <a:lnTo>
                    <a:pt x="0" y="694132"/>
                  </a:lnTo>
                  <a:lnTo>
                    <a:pt x="0" y="947497"/>
                  </a:lnTo>
                  <a:lnTo>
                    <a:pt x="344547" y="947497"/>
                  </a:lnTo>
                  <a:lnTo>
                    <a:pt x="351547" y="994539"/>
                  </a:lnTo>
                  <a:lnTo>
                    <a:pt x="356566" y="1043098"/>
                  </a:lnTo>
                  <a:lnTo>
                    <a:pt x="359442" y="1093166"/>
                  </a:lnTo>
                  <a:lnTo>
                    <a:pt x="360014" y="1144733"/>
                  </a:lnTo>
                  <a:lnTo>
                    <a:pt x="358121" y="1197788"/>
                  </a:lnTo>
                  <a:lnTo>
                    <a:pt x="353602" y="1252323"/>
                  </a:lnTo>
                  <a:lnTo>
                    <a:pt x="722689" y="1252323"/>
                  </a:lnTo>
                  <a:lnTo>
                    <a:pt x="724699" y="1230596"/>
                  </a:lnTo>
                  <a:lnTo>
                    <a:pt x="727870" y="1155425"/>
                  </a:lnTo>
                  <a:lnTo>
                    <a:pt x="727315" y="1082452"/>
                  </a:lnTo>
                  <a:lnTo>
                    <a:pt x="723292" y="1011702"/>
                  </a:lnTo>
                  <a:lnTo>
                    <a:pt x="716057" y="943204"/>
                  </a:lnTo>
                  <a:lnTo>
                    <a:pt x="705867" y="876984"/>
                  </a:lnTo>
                  <a:lnTo>
                    <a:pt x="692980" y="813069"/>
                  </a:lnTo>
                  <a:lnTo>
                    <a:pt x="677652" y="751487"/>
                  </a:lnTo>
                  <a:lnTo>
                    <a:pt x="660140" y="692264"/>
                  </a:lnTo>
                  <a:lnTo>
                    <a:pt x="640702" y="635429"/>
                  </a:lnTo>
                  <a:lnTo>
                    <a:pt x="619593" y="581007"/>
                  </a:lnTo>
                  <a:lnTo>
                    <a:pt x="597072" y="529026"/>
                  </a:lnTo>
                  <a:lnTo>
                    <a:pt x="573395" y="479514"/>
                  </a:lnTo>
                  <a:lnTo>
                    <a:pt x="548819" y="432497"/>
                  </a:lnTo>
                  <a:lnTo>
                    <a:pt x="523601" y="388002"/>
                  </a:lnTo>
                  <a:lnTo>
                    <a:pt x="497998" y="346057"/>
                  </a:lnTo>
                  <a:lnTo>
                    <a:pt x="472267" y="306688"/>
                  </a:lnTo>
                  <a:lnTo>
                    <a:pt x="446665" y="269924"/>
                  </a:lnTo>
                  <a:lnTo>
                    <a:pt x="421449" y="235790"/>
                  </a:lnTo>
                  <a:lnTo>
                    <a:pt x="396875" y="204314"/>
                  </a:lnTo>
                  <a:lnTo>
                    <a:pt x="350685" y="149446"/>
                  </a:lnTo>
                  <a:lnTo>
                    <a:pt x="310151" y="105535"/>
                  </a:lnTo>
                  <a:lnTo>
                    <a:pt x="277327" y="72800"/>
                  </a:lnTo>
                  <a:lnTo>
                    <a:pt x="247047" y="45123"/>
                  </a:lnTo>
                  <a:lnTo>
                    <a:pt x="201504" y="15575"/>
                  </a:lnTo>
                  <a:lnTo>
                    <a:pt x="156182" y="1748"/>
                  </a:lnTo>
                  <a:lnTo>
                    <a:pt x="109487" y="0"/>
                  </a:lnTo>
                  <a:close/>
                </a:path>
              </a:pathLst>
            </a:custGeom>
            <a:solidFill>
              <a:srgbClr val="0E5C77">
                <a:alpha val="23999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Quicksand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0AF5EC-C3A2-AE47-AC58-C795316B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346" y="593213"/>
            <a:ext cx="8915844" cy="75210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C4885-E653-9F9B-1C72-2AA34FCB4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5996" y="1882770"/>
            <a:ext cx="8915844" cy="387223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3"/>
                </a:solidFill>
                <a:latin typeface="Quicksan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912BFDD1-69DB-D848-4E1F-9342E314FF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512" y="5755005"/>
            <a:ext cx="887325" cy="866809"/>
          </a:xfrm>
          <a:prstGeom prst="rect">
            <a:avLst/>
          </a:prstGeom>
        </p:spPr>
      </p:pic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2C401B5-B453-3BF0-01CE-3F0F63B03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6162" y="6114954"/>
            <a:ext cx="890974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15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8D11-380A-F98C-AE48-4EA3D89A1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1" y="365125"/>
            <a:ext cx="10703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4A5C5-5D96-5E1C-995F-E06CAC92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840" y="1825625"/>
            <a:ext cx="10703150" cy="377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1B5FAC9-3535-A373-ACE1-F95DA7F45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890406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933B7D9-4B12-B8C9-F890-0F38A297D05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840" y="5816863"/>
            <a:ext cx="667048" cy="7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6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Quicksand" pitchFamily="2" charset="0"/>
          <a:ea typeface="+mj-ea"/>
          <a:cs typeface="Quire Sans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2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529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orient="horz" pos="1321">
          <p15:clr>
            <a:srgbClr val="F26B43"/>
          </p15:clr>
        </p15:guide>
        <p15:guide id="6" orient="horz" pos="39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7179F7-218C-AA8C-F064-DB56022E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31F23-7336-D4E6-3272-725DF6DD9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B2028-7899-7AC8-B9F8-266CDA9A8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Quicksand" pitchFamily="2" charset="0"/>
              </a:defRPr>
            </a:lvl1pPr>
          </a:lstStyle>
          <a:p>
            <a:fld id="{42D4AB6C-4A85-5446-B3E8-7C728880AC78}" type="datetimeFigureOut">
              <a:rPr lang="en-GB" smtClean="0"/>
              <a:pPr/>
              <a:t>03/05/2023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C2E81-7968-2DFA-094A-57B911CD54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Quicksan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0E72D-A4F6-F182-7896-7ED66A179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Quicksand" pitchFamily="2" charset="0"/>
              </a:defRPr>
            </a:lvl1pPr>
          </a:lstStyle>
          <a:p>
            <a:fld id="{AA02C636-C95F-234F-B23F-6BCF86172A7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8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Quicksan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Quicksan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Quicksand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Quicksand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Quicksand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9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0.jp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hashtag/sanitationworker?__eep__=6&amp;__tn__=*NK*F" TargetMode="External"/><Relationship Id="rId3" Type="http://schemas.openxmlformats.org/officeDocument/2006/relationships/diagramLayout" Target="../diagrams/layout11.xml"/><Relationship Id="rId7" Type="http://schemas.openxmlformats.org/officeDocument/2006/relationships/image" Target="../media/image32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hyperlink" Target="https://www.facebook.com/hashtag/chuhra?__eep__=6&amp;__tn__=*NK*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emf"/><Relationship Id="rId3" Type="http://schemas.openxmlformats.org/officeDocument/2006/relationships/image" Target="../media/image36.png"/><Relationship Id="rId21" Type="http://schemas.openxmlformats.org/officeDocument/2006/relationships/image" Target="../media/image54.jp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jpg"/><Relationship Id="rId20" Type="http://schemas.openxmlformats.org/officeDocument/2006/relationships/image" Target="../media/image53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3.emf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chart" Target="../charts/chart1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4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166C319-57D0-DB9C-4A90-1EA5D306D5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816" y="2391572"/>
            <a:ext cx="6803136" cy="1759804"/>
          </a:xfrm>
        </p:spPr>
        <p:txBody>
          <a:bodyPr>
            <a:normAutofit fontScale="90000"/>
          </a:bodyPr>
          <a:lstStyle/>
          <a:p>
            <a:r>
              <a:rPr lang="en-US" dirty="0"/>
              <a:t>From Sinful to Safe Sanitation: </a:t>
            </a:r>
            <a:br>
              <a:rPr lang="en-US" dirty="0"/>
            </a:br>
            <a:r>
              <a:rPr lang="en-US" dirty="0"/>
              <a:t>A Case of Pakistan’s Sanitation Workers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3315F5-271F-7F92-6581-168BC31B8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3404" y="334197"/>
            <a:ext cx="6314330" cy="115134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Mary James Gill</a:t>
            </a:r>
          </a:p>
          <a:p>
            <a:pPr>
              <a:defRPr/>
            </a:pPr>
            <a:r>
              <a:rPr lang="en-US" b="1" dirty="0"/>
              <a:t>Executive Director </a:t>
            </a:r>
          </a:p>
          <a:p>
            <a:pPr>
              <a:defRPr/>
            </a:pPr>
            <a:r>
              <a:rPr lang="en-US" b="1" dirty="0"/>
              <a:t>Center for Law &amp; Justice (CLJ)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A79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F8D0156-6702-214B-27C1-ABA3B5E8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649" y="5582187"/>
            <a:ext cx="2371492" cy="929038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9B2A6D7-CF72-14A5-D668-9D827A4A3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792" y="5431426"/>
            <a:ext cx="1929160" cy="107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5C6C-E5DF-FE87-C142-96236D2C4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0" y="658368"/>
            <a:ext cx="10703151" cy="1032320"/>
          </a:xfrm>
        </p:spPr>
        <p:txBody>
          <a:bodyPr>
            <a:normAutofit fontScale="90000"/>
          </a:bodyPr>
          <a:lstStyle/>
          <a:p>
            <a:r>
              <a:rPr lang="en-US" dirty="0"/>
              <a:t>Manifesto for making sanitation a decent work: </a:t>
            </a:r>
            <a:r>
              <a:rPr lang="en-US" sz="3100" b="0" i="0" u="none" strike="noStrike" dirty="0">
                <a:solidFill>
                  <a:srgbClr val="374151"/>
                </a:solidFill>
                <a:effectLst/>
              </a:rPr>
              <a:t>Enhancing Safety and Working Conditions</a:t>
            </a:r>
            <a:br>
              <a:rPr lang="en-US" b="0" i="0" u="none" strike="noStrike" dirty="0">
                <a:solidFill>
                  <a:srgbClr val="374151"/>
                </a:solidFill>
                <a:effectLst/>
              </a:rPr>
            </a:br>
            <a:endParaRPr lang="en-US" dirty="0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96932877-FADD-1CC4-7579-F94E0A0099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3905246"/>
              </p:ext>
            </p:extLst>
          </p:nvPr>
        </p:nvGraphicFramePr>
        <p:xfrm>
          <a:off x="751840" y="1825625"/>
          <a:ext cx="8044688" cy="3772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62D31-BAB0-208B-5E04-94F729AE3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Image courtesy: https://twitter.com/sewperheroes</a:t>
            </a:r>
          </a:p>
        </p:txBody>
      </p:sp>
      <p:pic>
        <p:nvPicPr>
          <p:cNvPr id="5" name="Picture 4" descr="A picture containing person, outdoor, ground&#10;&#10;Description automatically generated">
            <a:extLst>
              <a:ext uri="{FF2B5EF4-FFF2-40B4-BE49-F238E27FC236}">
                <a16:creationId xmlns:a16="http://schemas.microsoft.com/office/drawing/2014/main" id="{D3F94D4C-03C6-D190-C6FB-F1459A8AD1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" r="11294"/>
          <a:stretch/>
        </p:blipFill>
        <p:spPr>
          <a:xfrm>
            <a:off x="9064752" y="1796701"/>
            <a:ext cx="3127248" cy="378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6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5C6C-E5DF-FE87-C142-96236D2C4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5" y="536147"/>
            <a:ext cx="11030785" cy="1581694"/>
          </a:xfrm>
        </p:spPr>
        <p:txBody>
          <a:bodyPr>
            <a:normAutofit fontScale="90000"/>
          </a:bodyPr>
          <a:lstStyle/>
          <a:p>
            <a:r>
              <a:rPr lang="en-US" dirty="0"/>
              <a:t>Manifesto for making sanitation a decent work: </a:t>
            </a:r>
            <a:r>
              <a:rPr lang="en-US" sz="3100" i="0" u="none" strike="noStrike" dirty="0">
                <a:solidFill>
                  <a:srgbClr val="374151"/>
                </a:solidFill>
                <a:effectLst/>
              </a:rPr>
              <a:t>Enhancing Empowerment &amp; Representation</a:t>
            </a:r>
            <a:br>
              <a:rPr lang="en-US" sz="4400" b="1" i="0" u="none" strike="noStrike" dirty="0">
                <a:solidFill>
                  <a:srgbClr val="374151"/>
                </a:solidFill>
                <a:effectLst/>
              </a:rPr>
            </a:br>
            <a:endParaRPr lang="en-US" dirty="0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32539B30-7014-A4ED-DE1C-FB85618D23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318593"/>
              </p:ext>
            </p:extLst>
          </p:nvPr>
        </p:nvGraphicFramePr>
        <p:xfrm>
          <a:off x="1022499" y="1938467"/>
          <a:ext cx="6392634" cy="3705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62D31-BAB0-208B-5E04-94F729AE3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Image courtesy: https://</a:t>
            </a:r>
            <a:r>
              <a:rPr lang="en-GB" dirty="0" err="1"/>
              <a:t>twitter.com</a:t>
            </a:r>
            <a:r>
              <a:rPr lang="en-GB" dirty="0"/>
              <a:t>/</a:t>
            </a:r>
            <a:r>
              <a:rPr lang="en-GB" dirty="0" err="1"/>
              <a:t>sewperheroes</a:t>
            </a:r>
            <a:endParaRPr lang="en-GB" dirty="0"/>
          </a:p>
        </p:txBody>
      </p:sp>
      <p:pic>
        <p:nvPicPr>
          <p:cNvPr id="5" name="Picture 4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A4102657-6164-E8AB-0438-8D77E03571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6221" y="1949898"/>
            <a:ext cx="2688833" cy="1512468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FE3756C-BFA7-AB4F-7156-30C4A86A6E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8242" y="3597939"/>
            <a:ext cx="2706811" cy="203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40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66A8-563A-66F6-978F-615954D9D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Conclusion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47BC98C7-FDEC-0BC9-556D-F3F0EAD8BD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819854"/>
              </p:ext>
            </p:extLst>
          </p:nvPr>
        </p:nvGraphicFramePr>
        <p:xfrm>
          <a:off x="751840" y="1825625"/>
          <a:ext cx="7232433" cy="3772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F0DA6-13A8-4D6B-FBE6-20E2D2C00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Image courtesy: https://twitter.com/sewperheroes</a:t>
            </a:r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442A1F93-59B9-15A7-38C9-04EEA9BA42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73" y="1825625"/>
            <a:ext cx="3602190" cy="37725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FBA27-46EF-F17F-923B-E0BA9F9B2D9A}"/>
              </a:ext>
            </a:extLst>
          </p:cNvPr>
          <p:cNvSpPr txBox="1"/>
          <p:nvPr/>
        </p:nvSpPr>
        <p:spPr>
          <a:xfrm>
            <a:off x="7991933" y="1196975"/>
            <a:ext cx="44799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I am a </a:t>
            </a:r>
            <a:r>
              <a:rPr lang="en-US" sz="1600" b="1" u="sng" dirty="0">
                <a:solidFill>
                  <a:srgbClr val="0563C1"/>
                </a:solidFill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#sanitationworker</a:t>
            </a:r>
            <a:r>
              <a:rPr lang="en-US" sz="1600" dirty="0"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600" dirty="0"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not a </a:t>
            </a:r>
            <a:r>
              <a:rPr lang="en-US" sz="1600" b="1" u="sng" dirty="0">
                <a:solidFill>
                  <a:srgbClr val="0563C1"/>
                </a:solidFill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#Chuhra</a:t>
            </a:r>
            <a:endParaRPr lang="en-US" sz="1600" dirty="0">
              <a:effectLst/>
              <a:latin typeface="Quicksan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74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CBA68A-3DF4-FE8E-99DC-F4643231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25" y="339725"/>
            <a:ext cx="1070315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Segregated Underdeveloped Ghettoes of Sanitation Workers in Pakistan: </a:t>
            </a:r>
            <a:br>
              <a:rPr lang="en-US" dirty="0"/>
            </a:br>
            <a:r>
              <a:rPr lang="en-US" sz="1800" dirty="0">
                <a:solidFill>
                  <a:schemeClr val="tx1"/>
                </a:solidFill>
              </a:rPr>
              <a:t>France Colony: A Christian Sanitation Workers’ Ghetto Adjacent to a Posh Area of Pakistan’s Capital, Islamabad 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5" name="Content Placeholder 7" descr="A picture containing outdoor, ground, stone&#10;&#10;Description automatically generated">
            <a:extLst>
              <a:ext uri="{FF2B5EF4-FFF2-40B4-BE49-F238E27FC236}">
                <a16:creationId xmlns:a16="http://schemas.microsoft.com/office/drawing/2014/main" id="{1BAEB756-AF49-1CE2-CD60-98EFE4D6F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0" y="2097088"/>
            <a:ext cx="4684804" cy="312721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3A8679-91EE-56B6-0EF2-6CBF8922A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Image courtesy: Reuters</a:t>
            </a:r>
          </a:p>
        </p:txBody>
      </p:sp>
      <p:pic>
        <p:nvPicPr>
          <p:cNvPr id="6" name="Picture 5" descr="A picture containing dirty&#10;&#10;Description automatically generated">
            <a:extLst>
              <a:ext uri="{FF2B5EF4-FFF2-40B4-BE49-F238E27FC236}">
                <a16:creationId xmlns:a16="http://schemas.microsoft.com/office/drawing/2014/main" id="{7ABF0C3B-9237-2DE6-54B1-5B9B5285C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2097088"/>
            <a:ext cx="4681109" cy="31245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78CD0B-CB3B-E318-428D-BDA8F91B6604}"/>
              </a:ext>
            </a:extLst>
          </p:cNvPr>
          <p:cNvSpPr txBox="1"/>
          <p:nvPr/>
        </p:nvSpPr>
        <p:spPr>
          <a:xfrm>
            <a:off x="839502" y="5258271"/>
            <a:ext cx="4497192" cy="99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5256">
              <a:spcAft>
                <a:spcPts val="600"/>
              </a:spcAft>
            </a:pPr>
            <a:r>
              <a:rPr lang="en-US" sz="1782" kern="1200" dirty="0">
                <a:solidFill>
                  <a:schemeClr val="tx1"/>
                </a:solidFill>
                <a:latin typeface="Quicksand" pitchFamily="2" charset="0"/>
                <a:ea typeface="+mn-ea"/>
                <a:cs typeface="Arial" panose="020B0604020202020204" pitchFamily="34" charset="0"/>
              </a:rPr>
              <a:t>A woman crosses an open sewer as she makes her way to her house</a:t>
            </a:r>
          </a:p>
          <a:p>
            <a:pPr>
              <a:spcAft>
                <a:spcPts val="600"/>
              </a:spcAft>
            </a:pPr>
            <a:endParaRPr lang="en-US" dirty="0">
              <a:latin typeface="Quicksan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EE99E-5F4B-3AB5-5259-5EC997B28401}"/>
              </a:ext>
            </a:extLst>
          </p:cNvPr>
          <p:cNvSpPr txBox="1"/>
          <p:nvPr/>
        </p:nvSpPr>
        <p:spPr>
          <a:xfrm>
            <a:off x="6209872" y="5356922"/>
            <a:ext cx="4497192" cy="64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5256">
              <a:spcAft>
                <a:spcPts val="600"/>
              </a:spcAft>
            </a:pPr>
            <a:r>
              <a:rPr lang="en-US" sz="1782" kern="1200" dirty="0">
                <a:solidFill>
                  <a:schemeClr val="tx1"/>
                </a:solidFill>
                <a:latin typeface="Quicksand" pitchFamily="2" charset="0"/>
                <a:ea typeface="+mn-ea"/>
                <a:cs typeface="Arial" panose="020B0604020202020204" pitchFamily="34" charset="0"/>
              </a:rPr>
              <a:t>A girl looks back as she stands above an open sewer outside her house </a:t>
            </a:r>
            <a:endParaRPr lang="en-US" sz="1800" dirty="0">
              <a:effectLst/>
              <a:latin typeface="Quicksan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70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C5378-A18E-F132-33F8-2439582BE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37" y="232471"/>
            <a:ext cx="9514841" cy="100438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8ED0A5C-B1F0-A944-0555-E3E3B7CFA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94" y="4717176"/>
            <a:ext cx="1537163" cy="1053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7910DA-9265-F335-841B-267430206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658" y="4847264"/>
            <a:ext cx="1540727" cy="61994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67AC3B6-FF09-E86F-ACA5-85410D39A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189" y="1953996"/>
            <a:ext cx="3094543" cy="1224649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A79A97-A744-4E5D-C725-95FB73CE6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08" y="2188590"/>
            <a:ext cx="938825" cy="101671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AD00AC7-923F-DAE9-D747-E35E1E17C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770" y="5938983"/>
            <a:ext cx="1323897" cy="551624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51CD7E15-555F-B552-7DD1-5A801B47DA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55" y="4657539"/>
            <a:ext cx="1225550" cy="7377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2F1418-3BC5-51E6-E549-D427BA59D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56" y="4743977"/>
            <a:ext cx="1701800" cy="55308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6C665B7-2F7D-E704-7599-3EF86D714C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23" y="2183518"/>
            <a:ext cx="2336800" cy="700291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C30B21B-DDD6-3DAE-5601-ABC04D7AC4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2327388"/>
            <a:ext cx="2059167" cy="412551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6D8B330E-54DD-3AD5-AB77-DCB755D6E7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6" y="3341472"/>
            <a:ext cx="853529" cy="9398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43527BB-AA46-85EF-06D7-16F773948B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44258" y="3452506"/>
            <a:ext cx="1852253" cy="848360"/>
          </a:xfrm>
          <a:prstGeom prst="rect">
            <a:avLst/>
          </a:prstGeom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556A780C-2151-597D-2112-9B5764DFB4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46" y="3231527"/>
            <a:ext cx="1828800" cy="113792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6808CC2-7DDA-7D4C-69A1-C60BD4091A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23" y="3538322"/>
            <a:ext cx="2184400" cy="54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7B59B8-AE8F-57E3-C16C-DD7ECFA62A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80" y="3596393"/>
            <a:ext cx="2285153" cy="429959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3D985E9A-74CA-6E83-BBDE-47EE1D5166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650" y="4510215"/>
            <a:ext cx="1098550" cy="1098550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BCE43ACB-3D5A-CEDA-5D81-5D3D08B8A9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593" y="5902511"/>
            <a:ext cx="1633385" cy="744306"/>
          </a:xfrm>
          <a:prstGeom prst="rect">
            <a:avLst/>
          </a:prstGeom>
        </p:spPr>
      </p:pic>
      <p:pic>
        <p:nvPicPr>
          <p:cNvPr id="21" name="Picture 2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99D1E2-EBFF-5BD5-4628-CA605A186F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240" y="5867315"/>
            <a:ext cx="1424828" cy="71686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0F94E1B-97AB-7E8F-BF78-9DD4E2AD666A}"/>
              </a:ext>
            </a:extLst>
          </p:cNvPr>
          <p:cNvSpPr txBox="1"/>
          <p:nvPr/>
        </p:nvSpPr>
        <p:spPr>
          <a:xfrm>
            <a:off x="2335696" y="1105930"/>
            <a:ext cx="7136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yant Medium Italic" panose="020B06030400000200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ryant Medium Italic" panose="020B0603040000020003" pitchFamily="34" charset="77"/>
                <a:ea typeface="+mn-ea"/>
                <a:cs typeface="+mn-cs"/>
              </a:rPr>
              <a:t>All Systems Connect 2023 is made possible thanks to the generous support of our partners including the World Health Organization and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ryant Medium Italic" panose="020B060304000002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09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ly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E30F82F8-DA39-1B73-7FE2-47BB182D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90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B3FED-BE1E-54AB-AE29-8379BD800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120" y="1316737"/>
            <a:ext cx="5034278" cy="3785616"/>
          </a:xfrm>
        </p:spPr>
        <p:txBody>
          <a:bodyPr>
            <a:normAutofit/>
          </a:bodyPr>
          <a:lstStyle/>
          <a:p>
            <a:endParaRPr lang="en-US" sz="1800" i="1" dirty="0">
              <a:effectLst/>
              <a:ea typeface="Calibri" panose="020F0502020204030204" pitchFamily="34" charset="0"/>
              <a:cs typeface="TimesNewRomanPS-ItalicMT"/>
            </a:endParaRPr>
          </a:p>
          <a:p>
            <a:r>
              <a:rPr lang="en-US" sz="2400" b="1" dirty="0">
                <a:effectLst/>
                <a:ea typeface="Calibri" panose="020F0502020204030204" pitchFamily="34" charset="0"/>
                <a:cs typeface="TimesNewRomanPS-ItalicMT"/>
              </a:rPr>
              <a:t>Being a Christian in Pakistan may be breathtaking in quite a different sense: it may mean cleaning up other people's urine and bowel movements for the rest of one's life ... </a:t>
            </a:r>
            <a:endParaRPr lang="en-US" sz="2400" b="1" dirty="0">
              <a:ea typeface="Calibri" panose="020F0502020204030204" pitchFamily="34" charset="0"/>
              <a:cs typeface="TimesNewRomanPS-ItalicMT"/>
            </a:endParaRPr>
          </a:p>
          <a:p>
            <a:endParaRPr lang="en-US" sz="2400" dirty="0"/>
          </a:p>
          <a:p>
            <a:r>
              <a:rPr lang="en-US" sz="1600" dirty="0">
                <a:effectLst/>
              </a:rPr>
              <a:t>God's Foreign Policy: Practical Ways to Help the World's Poor (1984) By American anthropologist and missionary Professor Miriam </a:t>
            </a:r>
            <a:r>
              <a:rPr lang="en-US" sz="1600" dirty="0" err="1">
                <a:effectLst/>
              </a:rPr>
              <a:t>Adeney</a:t>
            </a:r>
            <a:r>
              <a:rPr lang="en-US" sz="1600" dirty="0">
                <a:effectLst/>
              </a:rPr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FCF8B-724D-3910-94F2-66A52B7D2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91063" y="5240986"/>
            <a:ext cx="5291667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200" b="1" i="0" dirty="0">
                <a:effectLst/>
                <a:ea typeface="Calibri" panose="020F0502020204030204" pitchFamily="34" charset="0"/>
                <a:cs typeface="TimesNewRomanPS-ItalicMT"/>
              </a:rPr>
              <a:t>(</a:t>
            </a:r>
            <a:r>
              <a:rPr lang="en-US" sz="1200" b="1" i="0" dirty="0" err="1">
                <a:effectLst/>
                <a:ea typeface="Calibri" panose="020F0502020204030204" pitchFamily="34" charset="0"/>
                <a:cs typeface="TimesNewRomanPS-ItalicMT"/>
              </a:rPr>
              <a:t>Adeney</a:t>
            </a:r>
            <a:r>
              <a:rPr lang="en-US" sz="1200" b="1" i="0" dirty="0">
                <a:effectLst/>
                <a:ea typeface="Calibri" panose="020F0502020204030204" pitchFamily="34" charset="0"/>
                <a:cs typeface="TimesNewRomanPS-ItalicMT"/>
              </a:rPr>
              <a:t> 1984)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1765532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AB9A-2F22-4605-A609-50CBF60A6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country context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E176D152-19C0-4690-2BA0-5570248364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12937"/>
              </p:ext>
            </p:extLst>
          </p:nvPr>
        </p:nvGraphicFramePr>
        <p:xfrm>
          <a:off x="751840" y="1825625"/>
          <a:ext cx="10703150" cy="3772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8104AC-35FB-27BC-BC9F-9EED03110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en.wikipedia.org</a:t>
            </a:r>
            <a:r>
              <a:rPr lang="en-GB" dirty="0"/>
              <a:t>/wiki/Pakistan</a:t>
            </a:r>
          </a:p>
        </p:txBody>
      </p:sp>
      <p:pic>
        <p:nvPicPr>
          <p:cNvPr id="6" name="Picture 5" descr="A green and white flag&#10;&#10;Description automatically generated with medium confidence">
            <a:extLst>
              <a:ext uri="{FF2B5EF4-FFF2-40B4-BE49-F238E27FC236}">
                <a16:creationId xmlns:a16="http://schemas.microsoft.com/office/drawing/2014/main" id="{DA89F535-B690-56C0-7F2D-E555064CA1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4" r="-7" b="-7"/>
          <a:stretch/>
        </p:blipFill>
        <p:spPr>
          <a:xfrm>
            <a:off x="9024024" y="359605"/>
            <a:ext cx="2430966" cy="146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14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AF6CA-0D06-3A7E-426A-B433116C4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Sanitation work in Pakistan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A30702F8-6D17-B00D-AFD7-D30900CC35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268361"/>
              </p:ext>
            </p:extLst>
          </p:nvPr>
        </p:nvGraphicFramePr>
        <p:xfrm>
          <a:off x="751840" y="1825625"/>
          <a:ext cx="10703150" cy="3772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F64F5-A7A6-D81E-CFDB-8E21AAFEE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clj.org.pk</a:t>
            </a:r>
            <a:r>
              <a:rPr lang="en-GB" dirty="0"/>
              <a:t>/</a:t>
            </a:r>
            <a:r>
              <a:rPr lang="en-GB" dirty="0" err="1"/>
              <a:t>wp</a:t>
            </a:r>
            <a:r>
              <a:rPr lang="en-GB" dirty="0"/>
              <a:t>-content/uploads/2022/05/Shame-and-Stigma-in-Sanitation-New-Edition-2021.pdf</a:t>
            </a:r>
          </a:p>
        </p:txBody>
      </p:sp>
    </p:spTree>
    <p:extLst>
      <p:ext uri="{BB962C8B-B14F-4D97-AF65-F5344CB8AC3E}">
        <p14:creationId xmlns:p14="http://schemas.microsoft.com/office/powerpoint/2010/main" val="258912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DF3A-E0B5-B0F8-5FE9-E1642D3E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47" y="365125"/>
            <a:ext cx="1086774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Persistent patterns of discrimination and neglect in sanitation work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FE18E756-1377-1667-3F98-8C7706580E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3906270"/>
              </p:ext>
            </p:extLst>
          </p:nvPr>
        </p:nvGraphicFramePr>
        <p:xfrm>
          <a:off x="3074028" y="1690688"/>
          <a:ext cx="6036577" cy="4271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56AB2-9DDE-9E53-3765-C8725BD54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clj.org.pk</a:t>
            </a:r>
            <a:r>
              <a:rPr lang="en-GB" dirty="0"/>
              <a:t>/</a:t>
            </a:r>
            <a:r>
              <a:rPr lang="en-GB" dirty="0" err="1"/>
              <a:t>wp</a:t>
            </a:r>
            <a:r>
              <a:rPr lang="en-GB" dirty="0"/>
              <a:t>-content/uploads/2022/05/Shame-and-Stigma-in-Sanitation-New-Edition-2021.pdf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7EA78A78-32D7-4F5F-AD7E-4E334B25F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317" y="5493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Quicksand" pitchFamily="2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9BFF9A8-4A91-C1EB-BF7C-48018D96D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2317" y="115894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Quicksand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A2B26-7DB4-5986-60DD-52CF990F174F}"/>
              </a:ext>
            </a:extLst>
          </p:cNvPr>
          <p:cNvSpPr txBox="1"/>
          <p:nvPr/>
        </p:nvSpPr>
        <p:spPr>
          <a:xfrm>
            <a:off x="8424296" y="1341462"/>
            <a:ext cx="3522127" cy="1511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The Overlapping of Christian Faith, Caste, and Sanitation Occupation in Colloquial Language </a:t>
            </a:r>
            <a:endParaRPr lang="en-US" sz="1800" dirty="0">
              <a:effectLst/>
              <a:latin typeface="Quicksan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latin typeface="Quicksand" pitchFamily="2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77E417D-56DA-17E6-EFD6-E95A55F084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7754645"/>
              </p:ext>
            </p:extLst>
          </p:nvPr>
        </p:nvGraphicFramePr>
        <p:xfrm>
          <a:off x="8361271" y="2587673"/>
          <a:ext cx="3093720" cy="3155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4E7F908-9C50-7971-B192-EAED518EE7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6662610"/>
              </p:ext>
            </p:extLst>
          </p:nvPr>
        </p:nvGraphicFramePr>
        <p:xfrm>
          <a:off x="308602" y="1931463"/>
          <a:ext cx="3522127" cy="3942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533237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DF3A-E0B5-B0F8-5FE9-E1642D3E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36" y="122143"/>
            <a:ext cx="8904069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Persistent patterns of discrimination and neglect in sanitation work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C15B802-E8E0-1E26-6571-E1118F7A26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789611"/>
              </p:ext>
            </p:extLst>
          </p:nvPr>
        </p:nvGraphicFramePr>
        <p:xfrm>
          <a:off x="569343" y="1825625"/>
          <a:ext cx="8530052" cy="3772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56AB2-9DDE-9E53-3765-C8725BD54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clj.org.pk</a:t>
            </a:r>
            <a:r>
              <a:rPr lang="en-GB" dirty="0"/>
              <a:t>/</a:t>
            </a:r>
            <a:r>
              <a:rPr lang="en-GB" dirty="0" err="1"/>
              <a:t>wp</a:t>
            </a:r>
            <a:r>
              <a:rPr lang="en-GB" dirty="0"/>
              <a:t>-content/uploads/2022/05/Shame-and-Stigma-in-Sanitation-New-Edition-2021.pdf</a:t>
            </a:r>
          </a:p>
        </p:txBody>
      </p:sp>
      <p:pic>
        <p:nvPicPr>
          <p:cNvPr id="5" name="Google Shape;86;p1" descr="A person's face in a hole in the ground&#10;&#10;Description automatically generated with low confidence">
            <a:extLst>
              <a:ext uri="{FF2B5EF4-FFF2-40B4-BE49-F238E27FC236}">
                <a16:creationId xmlns:a16="http://schemas.microsoft.com/office/drawing/2014/main" id="{2AEC5159-383C-BD87-B8BA-40C2B2DBC83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28116" y="122143"/>
            <a:ext cx="2536091" cy="5558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520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7DF3A-E0B5-B0F8-5FE9-E1642D3E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Persistent patterns of discrimination and neglect in sanitation work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6F0DD31E-7483-5626-8CD7-CF79EF5C8C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3318525"/>
              </p:ext>
            </p:extLst>
          </p:nvPr>
        </p:nvGraphicFramePr>
        <p:xfrm>
          <a:off x="751840" y="1825625"/>
          <a:ext cx="6855968" cy="3772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56AB2-9DDE-9E53-3765-C8725BD54F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1840" y="6114954"/>
            <a:ext cx="6833948" cy="365125"/>
          </a:xfrm>
        </p:spPr>
        <p:txBody>
          <a:bodyPr/>
          <a:lstStyle/>
          <a:p>
            <a:r>
              <a:rPr lang="en-GB" sz="1050" dirty="0"/>
              <a:t>https://</a:t>
            </a:r>
            <a:r>
              <a:rPr lang="en-GB" sz="1050" dirty="0" err="1"/>
              <a:t>clj.org.pk</a:t>
            </a:r>
            <a:r>
              <a:rPr lang="en-GB" sz="1050" dirty="0"/>
              <a:t>/</a:t>
            </a:r>
            <a:r>
              <a:rPr lang="en-GB" sz="1050" dirty="0" err="1"/>
              <a:t>wp</a:t>
            </a:r>
            <a:r>
              <a:rPr lang="en-GB" sz="1050" dirty="0"/>
              <a:t>-content/uploads/2022/05/Shame-and-Stigma-in-Sanitation-New-Edition-2021.pdf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DF4426-81B5-3FB7-A3B8-5A90551FD2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0753" y="1389430"/>
            <a:ext cx="3425272" cy="1924073"/>
          </a:xfrm>
          <a:prstGeom prst="rect">
            <a:avLst/>
          </a:prstGeom>
        </p:spPr>
      </p:pic>
      <p:sp>
        <p:nvSpPr>
          <p:cNvPr id="5" name="Google Shape;143;ge4c903fc33_0_11">
            <a:extLst>
              <a:ext uri="{FF2B5EF4-FFF2-40B4-BE49-F238E27FC236}">
                <a16:creationId xmlns:a16="http://schemas.microsoft.com/office/drawing/2014/main" id="{E8571B4B-30E4-DCCF-C600-34697EE0C99F}"/>
              </a:ext>
            </a:extLst>
          </p:cNvPr>
          <p:cNvSpPr/>
          <p:nvPr/>
        </p:nvSpPr>
        <p:spPr>
          <a:xfrm>
            <a:off x="8124367" y="3526735"/>
            <a:ext cx="2695989" cy="936183"/>
          </a:xfrm>
          <a:prstGeom prst="ellipse">
            <a:avLst/>
          </a:prstGeom>
          <a:solidFill>
            <a:srgbClr val="FFE2B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>
              <a:latin typeface="Quicksand" pitchFamily="2" charset="0"/>
            </a:endParaRPr>
          </a:p>
        </p:txBody>
      </p:sp>
      <p:sp>
        <p:nvSpPr>
          <p:cNvPr id="6" name="Google Shape;144;ge4c903fc33_0_11">
            <a:extLst>
              <a:ext uri="{FF2B5EF4-FFF2-40B4-BE49-F238E27FC236}">
                <a16:creationId xmlns:a16="http://schemas.microsoft.com/office/drawing/2014/main" id="{A484857D-61D4-7715-584C-F7F170175ED8}"/>
              </a:ext>
            </a:extLst>
          </p:cNvPr>
          <p:cNvSpPr/>
          <p:nvPr/>
        </p:nvSpPr>
        <p:spPr>
          <a:xfrm>
            <a:off x="9297735" y="5852265"/>
            <a:ext cx="522579" cy="34015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E8CA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>
              <a:latin typeface="Quicksand" pitchFamily="2" charset="0"/>
            </a:endParaRPr>
          </a:p>
        </p:txBody>
      </p:sp>
      <p:sp>
        <p:nvSpPr>
          <p:cNvPr id="7" name="Google Shape;145;ge4c903fc33_0_11">
            <a:extLst>
              <a:ext uri="{FF2B5EF4-FFF2-40B4-BE49-F238E27FC236}">
                <a16:creationId xmlns:a16="http://schemas.microsoft.com/office/drawing/2014/main" id="{A5778A6B-965D-EA29-30AC-9BDFFE4B148C}"/>
              </a:ext>
            </a:extLst>
          </p:cNvPr>
          <p:cNvSpPr/>
          <p:nvPr/>
        </p:nvSpPr>
        <p:spPr>
          <a:xfrm>
            <a:off x="8130473" y="6067002"/>
            <a:ext cx="2507897" cy="62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>
              <a:latin typeface="Quicksand" pitchFamily="2" charset="0"/>
            </a:endParaRPr>
          </a:p>
        </p:txBody>
      </p:sp>
      <p:sp>
        <p:nvSpPr>
          <p:cNvPr id="8" name="Google Shape;146;ge4c903fc33_0_11">
            <a:extLst>
              <a:ext uri="{FF2B5EF4-FFF2-40B4-BE49-F238E27FC236}">
                <a16:creationId xmlns:a16="http://schemas.microsoft.com/office/drawing/2014/main" id="{4909A26F-ADAF-D9CE-6D6F-C9A004B781B3}"/>
              </a:ext>
            </a:extLst>
          </p:cNvPr>
          <p:cNvSpPr txBox="1"/>
          <p:nvPr/>
        </p:nvSpPr>
        <p:spPr>
          <a:xfrm>
            <a:off x="8130473" y="6067002"/>
            <a:ext cx="2507897" cy="62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550" tIns="99550" rIns="99550" bIns="99550" anchor="ctr" anchorCtr="0">
            <a:noAutofit/>
          </a:bodyPr>
          <a:lstStyle/>
          <a:p>
            <a:pPr mar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Quicksand" pitchFamily="2" charset="0"/>
                <a:ea typeface="Calibri" panose="020F0502020204030204" pitchFamily="34" charset="0"/>
                <a:cs typeface="Calibri" panose="020F0502020204030204" pitchFamily="34" charset="0"/>
              </a:rPr>
              <a:t>Enslavement of Sanitation Workers</a:t>
            </a:r>
            <a:endParaRPr lang="en-US" sz="1200" dirty="0">
              <a:effectLst/>
              <a:latin typeface="Quicksan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47;ge4c903fc33_0_11">
            <a:extLst>
              <a:ext uri="{FF2B5EF4-FFF2-40B4-BE49-F238E27FC236}">
                <a16:creationId xmlns:a16="http://schemas.microsoft.com/office/drawing/2014/main" id="{AE8C0741-B0BB-CC08-5110-0633BA10509C}"/>
              </a:ext>
            </a:extLst>
          </p:cNvPr>
          <p:cNvSpPr/>
          <p:nvPr/>
        </p:nvSpPr>
        <p:spPr>
          <a:xfrm>
            <a:off x="9013370" y="4366727"/>
            <a:ext cx="1175657" cy="1166326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1000" dirty="0">
              <a:latin typeface="Quicksand" pitchFamily="2" charset="0"/>
            </a:endParaRPr>
          </a:p>
        </p:txBody>
      </p:sp>
      <p:sp>
        <p:nvSpPr>
          <p:cNvPr id="11" name="Google Shape;148;ge4c903fc33_0_11">
            <a:extLst>
              <a:ext uri="{FF2B5EF4-FFF2-40B4-BE49-F238E27FC236}">
                <a16:creationId xmlns:a16="http://schemas.microsoft.com/office/drawing/2014/main" id="{404FC159-E6DB-BACC-BF10-D91BE043DCFE}"/>
              </a:ext>
            </a:extLst>
          </p:cNvPr>
          <p:cNvSpPr txBox="1"/>
          <p:nvPr/>
        </p:nvSpPr>
        <p:spPr>
          <a:xfrm>
            <a:off x="9286446" y="4602386"/>
            <a:ext cx="665073" cy="6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FFFFFF"/>
                </a:solidFill>
                <a:effectLst/>
                <a:latin typeface="Quicksand" pitchFamily="2" charset="0"/>
                <a:ea typeface="Calibri" panose="020F0502020204030204" pitchFamily="34" charset="0"/>
                <a:cs typeface="Calibri" panose="020F0502020204030204" pitchFamily="34" charset="0"/>
              </a:rPr>
              <a:t>Task masters</a:t>
            </a:r>
            <a:endParaRPr lang="en-US" sz="1050" dirty="0">
              <a:effectLst/>
              <a:latin typeface="Quicksan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49;ge4c903fc33_0_11">
            <a:extLst>
              <a:ext uri="{FF2B5EF4-FFF2-40B4-BE49-F238E27FC236}">
                <a16:creationId xmlns:a16="http://schemas.microsoft.com/office/drawing/2014/main" id="{60F134BD-1106-1AA2-57CE-D8E9F9C648B4}"/>
              </a:ext>
            </a:extLst>
          </p:cNvPr>
          <p:cNvSpPr/>
          <p:nvPr/>
        </p:nvSpPr>
        <p:spPr>
          <a:xfrm>
            <a:off x="8475733" y="3759139"/>
            <a:ext cx="940461" cy="940382"/>
          </a:xfrm>
          <a:prstGeom prst="ellipse">
            <a:avLst/>
          </a:prstGeom>
          <a:solidFill>
            <a:srgbClr val="21E14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>
              <a:latin typeface="Quicksand" pitchFamily="2" charset="0"/>
            </a:endParaRPr>
          </a:p>
        </p:txBody>
      </p:sp>
      <p:sp>
        <p:nvSpPr>
          <p:cNvPr id="14" name="Google Shape;150;ge4c903fc33_0_11">
            <a:extLst>
              <a:ext uri="{FF2B5EF4-FFF2-40B4-BE49-F238E27FC236}">
                <a16:creationId xmlns:a16="http://schemas.microsoft.com/office/drawing/2014/main" id="{04E0E6CD-7453-598B-59F7-AB02FC440C8D}"/>
              </a:ext>
            </a:extLst>
          </p:cNvPr>
          <p:cNvSpPr txBox="1"/>
          <p:nvPr/>
        </p:nvSpPr>
        <p:spPr>
          <a:xfrm>
            <a:off x="8613466" y="3896861"/>
            <a:ext cx="665073" cy="6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500" kern="1200" dirty="0">
                <a:solidFill>
                  <a:srgbClr val="FFFFFF"/>
                </a:solidFill>
                <a:effectLst/>
                <a:latin typeface="Quicksand" pitchFamily="2" charset="0"/>
                <a:ea typeface="Calibri" panose="020F0502020204030204" pitchFamily="34" charset="0"/>
                <a:cs typeface="Calibri" panose="020F0502020204030204" pitchFamily="34" charset="0"/>
              </a:rPr>
              <a:t>State</a:t>
            </a:r>
            <a:endParaRPr lang="en-US" sz="1200" dirty="0">
              <a:effectLst/>
              <a:latin typeface="Quicksan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151;ge4c903fc33_0_11">
            <a:extLst>
              <a:ext uri="{FF2B5EF4-FFF2-40B4-BE49-F238E27FC236}">
                <a16:creationId xmlns:a16="http://schemas.microsoft.com/office/drawing/2014/main" id="{80C5230C-8B61-9376-E597-393A6B442675}"/>
              </a:ext>
            </a:extLst>
          </p:cNvPr>
          <p:cNvSpPr/>
          <p:nvPr/>
        </p:nvSpPr>
        <p:spPr>
          <a:xfrm>
            <a:off x="9437134" y="3531766"/>
            <a:ext cx="940461" cy="940382"/>
          </a:xfrm>
          <a:prstGeom prst="ellipse">
            <a:avLst/>
          </a:prstGeom>
          <a:solidFill>
            <a:srgbClr val="4371C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dirty="0">
              <a:latin typeface="Quicksand" pitchFamily="2" charset="0"/>
            </a:endParaRPr>
          </a:p>
        </p:txBody>
      </p:sp>
      <p:sp>
        <p:nvSpPr>
          <p:cNvPr id="16" name="Google Shape;152;ge4c903fc33_0_11">
            <a:extLst>
              <a:ext uri="{FF2B5EF4-FFF2-40B4-BE49-F238E27FC236}">
                <a16:creationId xmlns:a16="http://schemas.microsoft.com/office/drawing/2014/main" id="{65AE3E7A-7171-555E-6C13-5A9CF3A3F814}"/>
              </a:ext>
            </a:extLst>
          </p:cNvPr>
          <p:cNvSpPr txBox="1"/>
          <p:nvPr/>
        </p:nvSpPr>
        <p:spPr>
          <a:xfrm>
            <a:off x="9574867" y="3669488"/>
            <a:ext cx="665073" cy="665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rgbClr val="FFFFFF"/>
                </a:solidFill>
                <a:effectLst/>
                <a:latin typeface="Quicksand" pitchFamily="2" charset="0"/>
                <a:ea typeface="Calibri" panose="020F0502020204030204" pitchFamily="34" charset="0"/>
                <a:cs typeface="Calibri" panose="020F0502020204030204" pitchFamily="34" charset="0"/>
              </a:rPr>
              <a:t>Society</a:t>
            </a:r>
            <a:endParaRPr lang="en-US" sz="1050" dirty="0">
              <a:effectLst/>
              <a:latin typeface="Quicksand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153;ge4c903fc33_0_11">
            <a:extLst>
              <a:ext uri="{FF2B5EF4-FFF2-40B4-BE49-F238E27FC236}">
                <a16:creationId xmlns:a16="http://schemas.microsoft.com/office/drawing/2014/main" id="{96CE6E66-C281-5DEB-40BC-5215DFC108FD}"/>
              </a:ext>
            </a:extLst>
          </p:cNvPr>
          <p:cNvSpPr/>
          <p:nvPr/>
        </p:nvSpPr>
        <p:spPr>
          <a:xfrm>
            <a:off x="8146213" y="3410339"/>
            <a:ext cx="2926080" cy="234060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4" y="34175"/>
                </a:moveTo>
                <a:lnTo>
                  <a:pt x="584" y="34175"/>
                </a:lnTo>
                <a:cubicBezTo>
                  <a:pt x="-2679" y="22567"/>
                  <a:pt x="7879" y="11072"/>
                  <a:pt x="27615" y="4745"/>
                </a:cubicBezTo>
                <a:cubicBezTo>
                  <a:pt x="47351" y="-1582"/>
                  <a:pt x="72649" y="-1582"/>
                  <a:pt x="92385" y="4745"/>
                </a:cubicBezTo>
                <a:cubicBezTo>
                  <a:pt x="112121" y="11072"/>
                  <a:pt x="122679" y="22567"/>
                  <a:pt x="119416" y="34175"/>
                </a:cubicBezTo>
                <a:lnTo>
                  <a:pt x="74854" y="113544"/>
                </a:lnTo>
                <a:cubicBezTo>
                  <a:pt x="73813" y="117246"/>
                  <a:pt x="67478" y="120000"/>
                  <a:pt x="60000" y="120000"/>
                </a:cubicBezTo>
                <a:cubicBezTo>
                  <a:pt x="52522" y="120000"/>
                  <a:pt x="46187" y="117246"/>
                  <a:pt x="45146" y="113544"/>
                </a:cubicBezTo>
                <a:close/>
                <a:moveTo>
                  <a:pt x="4800" y="30000"/>
                </a:moveTo>
                <a:lnTo>
                  <a:pt x="4800" y="30000"/>
                </a:lnTo>
                <a:cubicBezTo>
                  <a:pt x="4800" y="43255"/>
                  <a:pt x="29514" y="54000"/>
                  <a:pt x="60000" y="54000"/>
                </a:cubicBezTo>
                <a:cubicBezTo>
                  <a:pt x="90486" y="54000"/>
                  <a:pt x="115200" y="43255"/>
                  <a:pt x="115200" y="30000"/>
                </a:cubicBezTo>
                <a:cubicBezTo>
                  <a:pt x="115200" y="16745"/>
                  <a:pt x="90486" y="6000"/>
                  <a:pt x="60000" y="6000"/>
                </a:cubicBezTo>
                <a:cubicBezTo>
                  <a:pt x="29514" y="6000"/>
                  <a:pt x="4800" y="16745"/>
                  <a:pt x="4800" y="30000"/>
                </a:cubicBezTo>
                <a:close/>
              </a:path>
            </a:pathLst>
          </a:custGeom>
          <a:solidFill>
            <a:schemeClr val="lt1">
              <a:alpha val="40000"/>
            </a:schemeClr>
          </a:soli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en-US" sz="1050"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2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5C6C-E5DF-FE87-C142-96236D2C4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0" y="822960"/>
            <a:ext cx="10703151" cy="86772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Manifesto for making sanitation a decent work: </a:t>
            </a:r>
            <a:r>
              <a:rPr lang="en-US" sz="3100" b="0" i="0" u="none" strike="noStrike" dirty="0">
                <a:solidFill>
                  <a:srgbClr val="374151"/>
                </a:solidFill>
                <a:effectLst/>
              </a:rPr>
              <a:t>Addressing Discrimination and Social Stigma</a:t>
            </a:r>
            <a:br>
              <a:rPr lang="en-US" b="0" i="0" u="none" strike="noStrike" dirty="0">
                <a:solidFill>
                  <a:srgbClr val="374151"/>
                </a:solidFill>
                <a:effectLst/>
              </a:rPr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62D31-BAB0-208B-5E04-94F729AE3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Image courtesy: https://</a:t>
            </a:r>
            <a:r>
              <a:rPr lang="en-GB" dirty="0" err="1"/>
              <a:t>twitter.com</a:t>
            </a:r>
            <a:r>
              <a:rPr lang="en-GB" dirty="0"/>
              <a:t>/</a:t>
            </a:r>
            <a:r>
              <a:rPr lang="en-GB" dirty="0" err="1"/>
              <a:t>sewperheroes</a:t>
            </a:r>
            <a:endParaRPr lang="en-GB" dirty="0"/>
          </a:p>
        </p:txBody>
      </p:sp>
      <p:pic>
        <p:nvPicPr>
          <p:cNvPr id="5" name="Picture 4" descr="A person holding a sign&#10;&#10;Description automatically generated">
            <a:extLst>
              <a:ext uri="{FF2B5EF4-FFF2-40B4-BE49-F238E27FC236}">
                <a16:creationId xmlns:a16="http://schemas.microsoft.com/office/drawing/2014/main" id="{5341E512-6D48-33AC-C800-30B93E0AE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112" y="1665288"/>
            <a:ext cx="2691675" cy="3588899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C75443E2-95B6-9D9D-8795-DDC9216DD3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550976"/>
              </p:ext>
            </p:extLst>
          </p:nvPr>
        </p:nvGraphicFramePr>
        <p:xfrm>
          <a:off x="597408" y="1825625"/>
          <a:ext cx="8140099" cy="4005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5A46608-1C70-3DDE-C149-6B3069CD6D7F}"/>
              </a:ext>
            </a:extLst>
          </p:cNvPr>
          <p:cNvSpPr txBox="1"/>
          <p:nvPr/>
        </p:nvSpPr>
        <p:spPr>
          <a:xfrm>
            <a:off x="8879750" y="5267500"/>
            <a:ext cx="2932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Everyone wants </a:t>
            </a:r>
            <a:r>
              <a:rPr lang="en-US" sz="1200" u="sng" dirty="0"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#cleanliness</a:t>
            </a:r>
            <a:r>
              <a:rPr lang="en-US" sz="1200" dirty="0"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, but why do they </a:t>
            </a:r>
            <a:r>
              <a:rPr lang="en-US" sz="1200" u="sng" dirty="0"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#hate #cleaners</a:t>
            </a:r>
            <a:r>
              <a:rPr lang="en-US" sz="1200" dirty="0">
                <a:effectLst/>
                <a:latin typeface="Quicksand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1600" dirty="0">
              <a:latin typeface="Quicksa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799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5C6C-E5DF-FE87-C142-96236D2C4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72" y="75876"/>
            <a:ext cx="1104334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Manifesto for making sanitation a decent work: </a:t>
            </a:r>
            <a:r>
              <a:rPr lang="en-US" sz="2800" b="0" i="0" u="none" strike="noStrike" dirty="0">
                <a:solidFill>
                  <a:srgbClr val="374151"/>
                </a:solidFill>
                <a:effectLst/>
              </a:rPr>
              <a:t>Fostering Economic Stability and Security</a:t>
            </a:r>
            <a:endParaRPr lang="en-US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62D31-BAB0-208B-5E04-94F729AE3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9788" y="6245582"/>
            <a:ext cx="8904068" cy="365125"/>
          </a:xfrm>
        </p:spPr>
        <p:txBody>
          <a:bodyPr/>
          <a:lstStyle/>
          <a:p>
            <a:r>
              <a:rPr lang="en-GB" dirty="0"/>
              <a:t>Image courtesy: https://</a:t>
            </a:r>
            <a:r>
              <a:rPr lang="en-GB" dirty="0" err="1"/>
              <a:t>twitter.com</a:t>
            </a:r>
            <a:r>
              <a:rPr lang="en-GB" dirty="0"/>
              <a:t>/</a:t>
            </a:r>
            <a:r>
              <a:rPr lang="en-GB" dirty="0" err="1"/>
              <a:t>sewperheroes</a:t>
            </a:r>
            <a:endParaRPr lang="en-GB" dirty="0"/>
          </a:p>
        </p:txBody>
      </p:sp>
      <p:pic>
        <p:nvPicPr>
          <p:cNvPr id="5" name="Picture 4" descr="A large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398F0BA8-BB64-6C8D-62E2-AC9D9DDE1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674" y="1561083"/>
            <a:ext cx="3039316" cy="4052423"/>
          </a:xfrm>
          <a:prstGeom prst="rect">
            <a:avLst/>
          </a:prstGeom>
        </p:spPr>
      </p:pic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E2C98563-7FDB-6927-DAC9-C864FCEE02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571690"/>
              </p:ext>
            </p:extLst>
          </p:nvPr>
        </p:nvGraphicFramePr>
        <p:xfrm>
          <a:off x="839788" y="1401439"/>
          <a:ext cx="7644297" cy="4424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8850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 Systems Connect">
      <a:dk1>
        <a:srgbClr val="0C0C0C"/>
      </a:dk1>
      <a:lt1>
        <a:sysClr val="window" lastClr="FFFFFF"/>
      </a:lt1>
      <a:dk2>
        <a:srgbClr val="CAF906"/>
      </a:dk2>
      <a:lt2>
        <a:srgbClr val="00B0E1"/>
      </a:lt2>
      <a:accent1>
        <a:srgbClr val="00A79D"/>
      </a:accent1>
      <a:accent2>
        <a:srgbClr val="9D63E3"/>
      </a:accent2>
      <a:accent3>
        <a:srgbClr val="0F5C78"/>
      </a:accent3>
      <a:accent4>
        <a:srgbClr val="0C0C0C"/>
      </a:accent4>
      <a:accent5>
        <a:srgbClr val="595959"/>
      </a:accent5>
      <a:accent6>
        <a:srgbClr val="92CDDC"/>
      </a:accent6>
      <a:hlink>
        <a:srgbClr val="92CDDC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E9FDEED1CF3F4B9DC0D7FB7D725DAF" ma:contentTypeVersion="17" ma:contentTypeDescription="Create a new document." ma:contentTypeScope="" ma:versionID="a00065f7382228d9d3730e1fe2adf852">
  <xsd:schema xmlns:xsd="http://www.w3.org/2001/XMLSchema" xmlns:xs="http://www.w3.org/2001/XMLSchema" xmlns:p="http://schemas.microsoft.com/office/2006/metadata/properties" xmlns:ns2="7cf6d27a-a121-47a7-bb37-240d2e08ea91" xmlns:ns3="bbc718c4-94a0-4501-a8e8-70f7c8e44e11" targetNamespace="http://schemas.microsoft.com/office/2006/metadata/properties" ma:root="true" ma:fieldsID="76c43f8a2367fa9bfe0536691432201d" ns2:_="" ns3:_="">
    <xsd:import namespace="7cf6d27a-a121-47a7-bb37-240d2e08ea91"/>
    <xsd:import namespace="bbc718c4-94a0-4501-a8e8-70f7c8e44e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6d27a-a121-47a7-bb37-240d2e08ea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718c4-94a0-4501-a8e8-70f7c8e44e1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2d0e25c-88f3-40b1-ba6b-c6b79027402b}" ma:internalName="TaxCatchAll" ma:showField="CatchAllData" ma:web="bbc718c4-94a0-4501-a8e8-70f7c8e44e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f6d27a-a121-47a7-bb37-240d2e08ea91">
      <Terms xmlns="http://schemas.microsoft.com/office/infopath/2007/PartnerControls"/>
    </lcf76f155ced4ddcb4097134ff3c332f>
    <TaxCatchAll xmlns="bbc718c4-94a0-4501-a8e8-70f7c8e44e11" xsi:nil="true"/>
  </documentManagement>
</p:properties>
</file>

<file path=customXml/itemProps1.xml><?xml version="1.0" encoding="utf-8"?>
<ds:datastoreItem xmlns:ds="http://schemas.openxmlformats.org/officeDocument/2006/customXml" ds:itemID="{79D1DB66-B197-4435-8D41-C3716A6A2089}"/>
</file>

<file path=customXml/itemProps2.xml><?xml version="1.0" encoding="utf-8"?>
<ds:datastoreItem xmlns:ds="http://schemas.openxmlformats.org/officeDocument/2006/customXml" ds:itemID="{6E84B5EC-8F93-471A-B645-4DD92C1FB7C4}"/>
</file>

<file path=customXml/itemProps3.xml><?xml version="1.0" encoding="utf-8"?>
<ds:datastoreItem xmlns:ds="http://schemas.openxmlformats.org/officeDocument/2006/customXml" ds:itemID="{10137C81-5864-42F2-9910-7F092479BC2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10106</TotalTime>
  <Words>1155</Words>
  <Application>Microsoft Office PowerPoint</Application>
  <PresentationFormat>Widescreen</PresentationFormat>
  <Paragraphs>123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Bryant Medium Italic</vt:lpstr>
      <vt:lpstr>Quicksand</vt:lpstr>
      <vt:lpstr>Office Theme</vt:lpstr>
      <vt:lpstr>1_Office Theme</vt:lpstr>
      <vt:lpstr>From Sinful to Safe Sanitation:  A Case of Pakistan’s Sanitation Workers</vt:lpstr>
      <vt:lpstr>PowerPoint Presentation</vt:lpstr>
      <vt:lpstr>The country context</vt:lpstr>
      <vt:lpstr>Sanitation work in Pakistan</vt:lpstr>
      <vt:lpstr>Persistent patterns of discrimination and neglect in sanitation work</vt:lpstr>
      <vt:lpstr>Persistent patterns of discrimination and neglect in sanitation work</vt:lpstr>
      <vt:lpstr>Persistent patterns of discrimination and neglect in sanitation work</vt:lpstr>
      <vt:lpstr>Manifesto for making sanitation a decent work: Addressing Discrimination and Social Stigma </vt:lpstr>
      <vt:lpstr>Manifesto for making sanitation a decent work: Fostering Economic Stability and Security</vt:lpstr>
      <vt:lpstr>Manifesto for making sanitation a decent work: Enhancing Safety and Working Conditions </vt:lpstr>
      <vt:lpstr>Manifesto for making sanitation a decent work: Enhancing Empowerment &amp; Representation </vt:lpstr>
      <vt:lpstr>Conclusion</vt:lpstr>
      <vt:lpstr>The Segregated Underdeveloped Ghettoes of Sanitation Workers in Pakistan:  France Colony: A Christian Sanitation Workers’ Ghetto Adjacent to a Posh Area of Pakistan’s Capital, Islamabad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keleneysan@gmail.com</dc:creator>
  <cp:lastModifiedBy>jason willbourn</cp:lastModifiedBy>
  <cp:revision>175</cp:revision>
  <dcterms:created xsi:type="dcterms:W3CDTF">2023-04-14T11:48:34Z</dcterms:created>
  <dcterms:modified xsi:type="dcterms:W3CDTF">2023-05-03T15:26:35Z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0x010100F5E9FDEED1CF3F4B9DC0D7FB7D725DAF</vt:lpwstr>
  </property>
</Properties>
</file>