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8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9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1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6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B196-0414-47B8-8EAB-B3E57392E23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EA23-1710-4188-8DC6-F091690E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3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en-US" dirty="0" smtClean="0"/>
              <a:t>Regional tracking sheet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770587"/>
              </p:ext>
            </p:extLst>
          </p:nvPr>
        </p:nvGraphicFramePr>
        <p:xfrm>
          <a:off x="404261" y="1463042"/>
          <a:ext cx="11492564" cy="5178984"/>
        </p:xfrm>
        <a:graphic>
          <a:graphicData uri="http://schemas.openxmlformats.org/drawingml/2006/table">
            <a:tbl>
              <a:tblPr/>
              <a:tblGrid>
                <a:gridCol w="969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6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58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9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13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13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86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923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9947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089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7185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2750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7776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Regions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Milestones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Established TWG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Convened Launching events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Signed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MoU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Potential Enterprises  identified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Skill Gap Analyzed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Training manual developed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CB training provided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Operationalization process of MSE completed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Access for improved sanitation Created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Demand Created/ Market linkage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HH installed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improved technologies</a:t>
                      </a:r>
                      <a:endParaRPr lang="en-US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9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Benishangul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Gumuz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Tigray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2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SNNPR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5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 Dawa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Somali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3729437"/>
                  </a:ext>
                </a:extLst>
              </a:tr>
              <a:tr h="3897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Gambella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2368361"/>
                  </a:ext>
                </a:extLst>
              </a:tr>
              <a:tr h="416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Amhara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/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3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Oromia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60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Harari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8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Addis Ababa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fontAlgn="ctr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Afar</a:t>
                      </a: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889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l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29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Widescreen</PresentationFormat>
  <Paragraphs>124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Regional progress</vt:lpstr>
      <vt:lpstr>Regional tracking sheet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progress</dc:title>
  <dc:creator>Addis M.Amiha</dc:creator>
  <cp:lastModifiedBy>Addis M.Amiha</cp:lastModifiedBy>
  <cp:revision>2</cp:revision>
  <dcterms:created xsi:type="dcterms:W3CDTF">2017-12-07T06:31:45Z</dcterms:created>
  <dcterms:modified xsi:type="dcterms:W3CDTF">2017-12-07T06:39:47Z</dcterms:modified>
</cp:coreProperties>
</file>