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38_FE811D0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42" r:id="rId5"/>
    <p:sldMasterId id="2147483772" r:id="rId6"/>
  </p:sldMasterIdLst>
  <p:notesMasterIdLst>
    <p:notesMasterId r:id="rId14"/>
  </p:notesMasterIdLst>
  <p:sldIdLst>
    <p:sldId id="313" r:id="rId7"/>
    <p:sldId id="314" r:id="rId8"/>
    <p:sldId id="305" r:id="rId9"/>
    <p:sldId id="310" r:id="rId10"/>
    <p:sldId id="312" r:id="rId11"/>
    <p:sldId id="30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E28397-28F7-0A20-C4B5-06D5B2CEC47D}" name="Alianzas Latam" initials="AL" userId="S::alianzaslatam@waterforpeople.org::1a1338ed-caec-4d95-91e2-fc85904b7269" providerId="AD"/>
  <p188:author id="{F51807C5-EDDE-2AA0-D2BD-9C1F153E5C02}" name="Patrick Coad" initials="PC" userId="S::pcoad@waterforpeople.org::9fbe7818-fa3a-4727-91ca-7ac629ca2e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875"/>
    <p:restoredTop sz="94648"/>
  </p:normalViewPr>
  <p:slideViewPr>
    <p:cSldViewPr snapToGrid="0">
      <p:cViewPr varScale="1">
        <p:scale>
          <a:sx n="70" d="100"/>
          <a:sy n="70" d="100"/>
        </p:scale>
        <p:origin x="960" y="58"/>
      </p:cViewPr>
      <p:guideLst>
        <p:guide orient="horz" pos="731"/>
        <p:guide pos="506"/>
        <p:guide orient="horz" pos="1026"/>
        <p:guide orient="horz" pos="4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19"/>
    </p:cViewPr>
  </p:sorterViewPr>
  <p:notesViewPr>
    <p:cSldViewPr snapToGrid="0">
      <p:cViewPr varScale="1">
        <p:scale>
          <a:sx n="93" d="100"/>
          <a:sy n="93" d="100"/>
        </p:scale>
        <p:origin x="361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omments/modernComment_138_FE811D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A14357-8929-4076-941A-8DB951336A31}" authorId="{F51807C5-EDDE-2AA0-D2BD-9C1F153E5C02}" status="resolved" created="2023-04-12T22:51:39.28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69874441" sldId="312"/>
      <ac:picMk id="8" creationId="{FB3D3F90-40BE-C2E2-E9EC-F9C70ABE602B}"/>
    </ac:deMkLst>
    <p188:txBody>
      <a:bodyPr/>
      <a:lstStyle/>
      <a:p>
        <a:r>
          <a:rPr lang="es-GT"/>
          <a:t>[@Alianzas Latam] la leyenda a este cuadro se cortó. ¿Tenés otro?</a:t>
        </a:r>
      </a:p>
    </p188:txBody>
  </p188:cm>
  <p188:cm id="{DE6E8845-1C28-49A8-9A1F-4B2F3C2DF656}" authorId="{F51807C5-EDDE-2AA0-D2BD-9C1F153E5C02}" status="resolved" created="2023-04-12T22:52:23.69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69874441" sldId="312"/>
      <ac:spMk id="5" creationId="{C1932F51-89AF-E4F1-5299-7FDBD6F13B4C}"/>
      <ac:txMk cp="68" len="26">
        <ac:context len="95" hash="2472281741"/>
      </ac:txMk>
    </ac:txMkLst>
    <p188:pos x="4393386" y="3292204"/>
    <p188:replyLst>
      <p188:reply id="{2B5D8D75-5BCD-4114-B4F7-DB65C6C9D584}" authorId="{C1E28397-28F7-0A20-C4B5-06D5B2CEC47D}" created="2023-04-17T22:10:42.116">
        <p188:txBody>
          <a:bodyPr/>
          <a:lstStyle/>
          <a:p>
            <a:r>
              <a:rPr lang="en-US"/>
              <a:t>Crops irrigation</a:t>
            </a:r>
          </a:p>
        </p188:txBody>
      </p188:reply>
      <p188:reply id="{6E89B2E6-8C10-46E0-9A10-7F0398569664}" authorId="{C1E28397-28F7-0A20-C4B5-06D5B2CEC47D}" created="2023-04-17T22:11:08.166">
        <p188:txBody>
          <a:bodyPr/>
          <a:lstStyle/>
          <a:p>
            <a:r>
              <a:rPr lang="en-US"/>
              <a:t>I change the graphic (before and after) with legends!</a:t>
            </a:r>
          </a:p>
        </p188:txBody>
      </p188:reply>
    </p188:replyLst>
    <p188:txBody>
      <a:bodyPr/>
      <a:lstStyle/>
      <a:p>
        <a:r>
          <a:rPr lang="es-GT"/>
          <a:t>What type of irrigation?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CD4AF-3119-4B5F-91BE-A2CFC67F13E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9A1CD-FE2B-4A0F-BA0A-5FE82C9B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0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A1CD-FE2B-4A0F-BA0A-5FE82C9BA4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22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602DFDE-91C8-1198-84C9-6B47DF32E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"/>
            <a:ext cx="12191999" cy="6859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0ED17-E3D9-4121-6A80-931E19125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558" y="1589518"/>
            <a:ext cx="6950801" cy="1655762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50364-A7A7-5137-B495-A7AC34AB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888" y="3602038"/>
            <a:ext cx="7034432" cy="11278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  <a:latin typeface="Quicksan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16D5-6D8A-ABCA-3F32-19AB5ECD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6931" y="334197"/>
            <a:ext cx="697506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6" name="Picture 25" descr="Logo&#10;&#10;Description automatically generated with low confidence">
            <a:extLst>
              <a:ext uri="{FF2B5EF4-FFF2-40B4-BE49-F238E27FC236}">
                <a16:creationId xmlns:a16="http://schemas.microsoft.com/office/drawing/2014/main" id="{E1FC5BD7-8732-ADEF-9F81-3F0DADD8D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15" y="5178055"/>
            <a:ext cx="2299500" cy="15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4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74EB452A-3F34-E4BC-36A1-B9E06407DD9D}"/>
              </a:ext>
            </a:extLst>
          </p:cNvPr>
          <p:cNvSpPr/>
          <p:nvPr/>
        </p:nvSpPr>
        <p:spPr>
          <a:xfrm rot="10800000">
            <a:off x="8177366" y="3758779"/>
            <a:ext cx="3694477" cy="4834083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2691EC91-92A9-2DFD-4EDA-F8644AAFDF47}"/>
              </a:ext>
            </a:extLst>
          </p:cNvPr>
          <p:cNvSpPr/>
          <p:nvPr/>
        </p:nvSpPr>
        <p:spPr>
          <a:xfrm rot="10800000">
            <a:off x="7677415" y="6480079"/>
            <a:ext cx="765566" cy="796245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4849155B-A9DE-EE8A-9AF8-81425A554348}"/>
              </a:ext>
            </a:extLst>
          </p:cNvPr>
          <p:cNvSpPr/>
          <p:nvPr/>
        </p:nvSpPr>
        <p:spPr>
          <a:xfrm rot="10800000">
            <a:off x="11530830" y="6395080"/>
            <a:ext cx="638498" cy="334033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42757" y="1766139"/>
            <a:ext cx="9282430" cy="3337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177F1D-8B04-881D-29E5-088E64B385E9}"/>
              </a:ext>
            </a:extLst>
          </p:cNvPr>
          <p:cNvGrpSpPr/>
          <p:nvPr userDrawn="1"/>
        </p:nvGrpSpPr>
        <p:grpSpPr>
          <a:xfrm>
            <a:off x="9597" y="0"/>
            <a:ext cx="4329657" cy="4281798"/>
            <a:chOff x="9597" y="0"/>
            <a:chExt cx="4329657" cy="4281798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7A29DDB-840F-FC84-9103-E3E5B573BF40}"/>
                </a:ext>
              </a:extLst>
            </p:cNvPr>
            <p:cNvSpPr/>
            <p:nvPr/>
          </p:nvSpPr>
          <p:spPr>
            <a:xfrm>
              <a:off x="108938" y="11"/>
              <a:ext cx="3349537" cy="4281787"/>
            </a:xfrm>
            <a:custGeom>
              <a:avLst/>
              <a:gdLst/>
              <a:ahLst/>
              <a:cxnLst/>
              <a:rect l="l" t="t" r="r" b="b"/>
              <a:pathLst>
                <a:path w="3693795" h="4721860">
                  <a:moveTo>
                    <a:pt x="985329" y="60604"/>
                  </a:moveTo>
                  <a:lnTo>
                    <a:pt x="977315" y="10096"/>
                  </a:lnTo>
                  <a:lnTo>
                    <a:pt x="972172" y="0"/>
                  </a:lnTo>
                  <a:lnTo>
                    <a:pt x="684009" y="0"/>
                  </a:lnTo>
                  <a:lnTo>
                    <a:pt x="678865" y="10096"/>
                  </a:lnTo>
                  <a:lnTo>
                    <a:pt x="670852" y="60604"/>
                  </a:lnTo>
                  <a:lnTo>
                    <a:pt x="678865" y="111112"/>
                  </a:lnTo>
                  <a:lnTo>
                    <a:pt x="701192" y="154978"/>
                  </a:lnTo>
                  <a:lnTo>
                    <a:pt x="735228" y="189572"/>
                  </a:lnTo>
                  <a:lnTo>
                    <a:pt x="778395" y="212255"/>
                  </a:lnTo>
                  <a:lnTo>
                    <a:pt x="828090" y="220395"/>
                  </a:lnTo>
                  <a:lnTo>
                    <a:pt x="877785" y="212255"/>
                  </a:lnTo>
                  <a:lnTo>
                    <a:pt x="920953" y="189572"/>
                  </a:lnTo>
                  <a:lnTo>
                    <a:pt x="954989" y="154978"/>
                  </a:lnTo>
                  <a:lnTo>
                    <a:pt x="977315" y="111112"/>
                  </a:lnTo>
                  <a:lnTo>
                    <a:pt x="985329" y="60604"/>
                  </a:lnTo>
                  <a:close/>
                </a:path>
                <a:path w="3693795" h="4721860">
                  <a:moveTo>
                    <a:pt x="1194587" y="628446"/>
                  </a:moveTo>
                  <a:lnTo>
                    <a:pt x="1189532" y="583895"/>
                  </a:lnTo>
                  <a:lnTo>
                    <a:pt x="1175143" y="543001"/>
                  </a:lnTo>
                  <a:lnTo>
                    <a:pt x="1152575" y="506920"/>
                  </a:lnTo>
                  <a:lnTo>
                    <a:pt x="1122972" y="476821"/>
                  </a:lnTo>
                  <a:lnTo>
                    <a:pt x="1087462" y="453885"/>
                  </a:lnTo>
                  <a:lnTo>
                    <a:pt x="1047229" y="439267"/>
                  </a:lnTo>
                  <a:lnTo>
                    <a:pt x="1003388" y="434136"/>
                  </a:lnTo>
                  <a:lnTo>
                    <a:pt x="959548" y="439267"/>
                  </a:lnTo>
                  <a:lnTo>
                    <a:pt x="919302" y="453885"/>
                  </a:lnTo>
                  <a:lnTo>
                    <a:pt x="883805" y="476821"/>
                  </a:lnTo>
                  <a:lnTo>
                    <a:pt x="854189" y="506920"/>
                  </a:lnTo>
                  <a:lnTo>
                    <a:pt x="831621" y="543001"/>
                  </a:lnTo>
                  <a:lnTo>
                    <a:pt x="817232" y="583895"/>
                  </a:lnTo>
                  <a:lnTo>
                    <a:pt x="812190" y="628446"/>
                  </a:lnTo>
                  <a:lnTo>
                    <a:pt x="817232" y="672998"/>
                  </a:lnTo>
                  <a:lnTo>
                    <a:pt x="831621" y="713905"/>
                  </a:lnTo>
                  <a:lnTo>
                    <a:pt x="854189" y="749973"/>
                  </a:lnTo>
                  <a:lnTo>
                    <a:pt x="883805" y="780072"/>
                  </a:lnTo>
                  <a:lnTo>
                    <a:pt x="919302" y="803008"/>
                  </a:lnTo>
                  <a:lnTo>
                    <a:pt x="959548" y="817626"/>
                  </a:lnTo>
                  <a:lnTo>
                    <a:pt x="1003388" y="822756"/>
                  </a:lnTo>
                  <a:lnTo>
                    <a:pt x="1047229" y="817626"/>
                  </a:lnTo>
                  <a:lnTo>
                    <a:pt x="1087462" y="803008"/>
                  </a:lnTo>
                  <a:lnTo>
                    <a:pt x="1122972" y="780072"/>
                  </a:lnTo>
                  <a:lnTo>
                    <a:pt x="1152575" y="749973"/>
                  </a:lnTo>
                  <a:lnTo>
                    <a:pt x="1175143" y="713905"/>
                  </a:lnTo>
                  <a:lnTo>
                    <a:pt x="1189532" y="672998"/>
                  </a:lnTo>
                  <a:lnTo>
                    <a:pt x="1194587" y="628446"/>
                  </a:lnTo>
                  <a:close/>
                </a:path>
                <a:path w="3693795" h="4721860">
                  <a:moveTo>
                    <a:pt x="2110397" y="2736418"/>
                  </a:moveTo>
                  <a:lnTo>
                    <a:pt x="2105355" y="2691866"/>
                  </a:lnTo>
                  <a:lnTo>
                    <a:pt x="2090966" y="2650960"/>
                  </a:lnTo>
                  <a:lnTo>
                    <a:pt x="2068398" y="2614892"/>
                  </a:lnTo>
                  <a:lnTo>
                    <a:pt x="2038781" y="2584793"/>
                  </a:lnTo>
                  <a:lnTo>
                    <a:pt x="2003285" y="2561856"/>
                  </a:lnTo>
                  <a:lnTo>
                    <a:pt x="1963039" y="2547239"/>
                  </a:lnTo>
                  <a:lnTo>
                    <a:pt x="1919198" y="2542108"/>
                  </a:lnTo>
                  <a:lnTo>
                    <a:pt x="1875358" y="2547239"/>
                  </a:lnTo>
                  <a:lnTo>
                    <a:pt x="1835111" y="2561856"/>
                  </a:lnTo>
                  <a:lnTo>
                    <a:pt x="1799615" y="2584793"/>
                  </a:lnTo>
                  <a:lnTo>
                    <a:pt x="1770011" y="2614892"/>
                  </a:lnTo>
                  <a:lnTo>
                    <a:pt x="1747431" y="2650960"/>
                  </a:lnTo>
                  <a:lnTo>
                    <a:pt x="1733054" y="2691866"/>
                  </a:lnTo>
                  <a:lnTo>
                    <a:pt x="1728000" y="2736418"/>
                  </a:lnTo>
                  <a:lnTo>
                    <a:pt x="1733054" y="2780969"/>
                  </a:lnTo>
                  <a:lnTo>
                    <a:pt x="1747431" y="2821863"/>
                  </a:lnTo>
                  <a:lnTo>
                    <a:pt x="1770011" y="2857944"/>
                  </a:lnTo>
                  <a:lnTo>
                    <a:pt x="1799615" y="2888043"/>
                  </a:lnTo>
                  <a:lnTo>
                    <a:pt x="1835111" y="2910979"/>
                  </a:lnTo>
                  <a:lnTo>
                    <a:pt x="1875358" y="2925597"/>
                  </a:lnTo>
                  <a:lnTo>
                    <a:pt x="1919198" y="2930728"/>
                  </a:lnTo>
                  <a:lnTo>
                    <a:pt x="1963039" y="2925597"/>
                  </a:lnTo>
                  <a:lnTo>
                    <a:pt x="2003285" y="2910979"/>
                  </a:lnTo>
                  <a:lnTo>
                    <a:pt x="2038781" y="2888043"/>
                  </a:lnTo>
                  <a:lnTo>
                    <a:pt x="2068398" y="2857944"/>
                  </a:lnTo>
                  <a:lnTo>
                    <a:pt x="2090966" y="2821863"/>
                  </a:lnTo>
                  <a:lnTo>
                    <a:pt x="2105355" y="2780969"/>
                  </a:lnTo>
                  <a:lnTo>
                    <a:pt x="2110397" y="2736418"/>
                  </a:lnTo>
                  <a:close/>
                </a:path>
                <a:path w="3693795" h="4721860">
                  <a:moveTo>
                    <a:pt x="2315591" y="3313163"/>
                  </a:moveTo>
                  <a:lnTo>
                    <a:pt x="2310536" y="3268611"/>
                  </a:lnTo>
                  <a:lnTo>
                    <a:pt x="2296160" y="3227717"/>
                  </a:lnTo>
                  <a:lnTo>
                    <a:pt x="2273592" y="3191637"/>
                  </a:lnTo>
                  <a:lnTo>
                    <a:pt x="2243975" y="3161538"/>
                  </a:lnTo>
                  <a:lnTo>
                    <a:pt x="2208479" y="3138601"/>
                  </a:lnTo>
                  <a:lnTo>
                    <a:pt x="2168233" y="3123984"/>
                  </a:lnTo>
                  <a:lnTo>
                    <a:pt x="2124392" y="3118853"/>
                  </a:lnTo>
                  <a:lnTo>
                    <a:pt x="2080552" y="3123984"/>
                  </a:lnTo>
                  <a:lnTo>
                    <a:pt x="2040305" y="3138601"/>
                  </a:lnTo>
                  <a:lnTo>
                    <a:pt x="2004809" y="3161538"/>
                  </a:lnTo>
                  <a:lnTo>
                    <a:pt x="1975192" y="3191637"/>
                  </a:lnTo>
                  <a:lnTo>
                    <a:pt x="1952625" y="3227717"/>
                  </a:lnTo>
                  <a:lnTo>
                    <a:pt x="1938235" y="3268611"/>
                  </a:lnTo>
                  <a:lnTo>
                    <a:pt x="1933194" y="3313163"/>
                  </a:lnTo>
                  <a:lnTo>
                    <a:pt x="1938235" y="3357715"/>
                  </a:lnTo>
                  <a:lnTo>
                    <a:pt x="1952625" y="3398621"/>
                  </a:lnTo>
                  <a:lnTo>
                    <a:pt x="1975192" y="3434689"/>
                  </a:lnTo>
                  <a:lnTo>
                    <a:pt x="2004809" y="3464788"/>
                  </a:lnTo>
                  <a:lnTo>
                    <a:pt x="2040305" y="3487724"/>
                  </a:lnTo>
                  <a:lnTo>
                    <a:pt x="2080552" y="3502342"/>
                  </a:lnTo>
                  <a:lnTo>
                    <a:pt x="2124392" y="3507473"/>
                  </a:lnTo>
                  <a:lnTo>
                    <a:pt x="2168233" y="3502342"/>
                  </a:lnTo>
                  <a:lnTo>
                    <a:pt x="2208479" y="3487724"/>
                  </a:lnTo>
                  <a:lnTo>
                    <a:pt x="2243975" y="3464788"/>
                  </a:lnTo>
                  <a:lnTo>
                    <a:pt x="2273592" y="3434689"/>
                  </a:lnTo>
                  <a:lnTo>
                    <a:pt x="2296160" y="3398621"/>
                  </a:lnTo>
                  <a:lnTo>
                    <a:pt x="2310536" y="3357715"/>
                  </a:lnTo>
                  <a:lnTo>
                    <a:pt x="2315591" y="3313163"/>
                  </a:lnTo>
                  <a:close/>
                </a:path>
                <a:path w="3693795" h="4721860">
                  <a:moveTo>
                    <a:pt x="2551633" y="1956752"/>
                  </a:moveTo>
                  <a:lnTo>
                    <a:pt x="2547645" y="1911578"/>
                  </a:lnTo>
                  <a:lnTo>
                    <a:pt x="2536164" y="1869046"/>
                  </a:lnTo>
                  <a:lnTo>
                    <a:pt x="2517864" y="1829892"/>
                  </a:lnTo>
                  <a:lnTo>
                    <a:pt x="2493467" y="1794814"/>
                  </a:lnTo>
                  <a:lnTo>
                    <a:pt x="2463660" y="1764525"/>
                  </a:lnTo>
                  <a:lnTo>
                    <a:pt x="2429141" y="1739722"/>
                  </a:lnTo>
                  <a:lnTo>
                    <a:pt x="2390610" y="1721129"/>
                  </a:lnTo>
                  <a:lnTo>
                    <a:pt x="2348776" y="1709458"/>
                  </a:lnTo>
                  <a:lnTo>
                    <a:pt x="2304313" y="1705406"/>
                  </a:lnTo>
                  <a:lnTo>
                    <a:pt x="2259863" y="1709458"/>
                  </a:lnTo>
                  <a:lnTo>
                    <a:pt x="2218017" y="1721129"/>
                  </a:lnTo>
                  <a:lnTo>
                    <a:pt x="2179485" y="1739722"/>
                  </a:lnTo>
                  <a:lnTo>
                    <a:pt x="2144966" y="1764525"/>
                  </a:lnTo>
                  <a:lnTo>
                    <a:pt x="2115159" y="1794814"/>
                  </a:lnTo>
                  <a:lnTo>
                    <a:pt x="2090762" y="1829892"/>
                  </a:lnTo>
                  <a:lnTo>
                    <a:pt x="2072474" y="1869046"/>
                  </a:lnTo>
                  <a:lnTo>
                    <a:pt x="2060981" y="1911578"/>
                  </a:lnTo>
                  <a:lnTo>
                    <a:pt x="2056993" y="1956752"/>
                  </a:lnTo>
                  <a:lnTo>
                    <a:pt x="2060981" y="2001926"/>
                  </a:lnTo>
                  <a:lnTo>
                    <a:pt x="2072474" y="2044458"/>
                  </a:lnTo>
                  <a:lnTo>
                    <a:pt x="2090762" y="2083612"/>
                  </a:lnTo>
                  <a:lnTo>
                    <a:pt x="2115159" y="2118690"/>
                  </a:lnTo>
                  <a:lnTo>
                    <a:pt x="2144966" y="2148979"/>
                  </a:lnTo>
                  <a:lnTo>
                    <a:pt x="2179485" y="2173782"/>
                  </a:lnTo>
                  <a:lnTo>
                    <a:pt x="2218017" y="2192375"/>
                  </a:lnTo>
                  <a:lnTo>
                    <a:pt x="2259863" y="2204047"/>
                  </a:lnTo>
                  <a:lnTo>
                    <a:pt x="2304313" y="2208098"/>
                  </a:lnTo>
                  <a:lnTo>
                    <a:pt x="2348776" y="2204047"/>
                  </a:lnTo>
                  <a:lnTo>
                    <a:pt x="2390610" y="2192375"/>
                  </a:lnTo>
                  <a:lnTo>
                    <a:pt x="2429141" y="2173782"/>
                  </a:lnTo>
                  <a:lnTo>
                    <a:pt x="2463660" y="2148979"/>
                  </a:lnTo>
                  <a:lnTo>
                    <a:pt x="2493467" y="2118690"/>
                  </a:lnTo>
                  <a:lnTo>
                    <a:pt x="2517864" y="2083612"/>
                  </a:lnTo>
                  <a:lnTo>
                    <a:pt x="2536164" y="2044458"/>
                  </a:lnTo>
                  <a:lnTo>
                    <a:pt x="2547645" y="2001926"/>
                  </a:lnTo>
                  <a:lnTo>
                    <a:pt x="2551633" y="1956752"/>
                  </a:lnTo>
                  <a:close/>
                </a:path>
                <a:path w="3693795" h="4721860">
                  <a:moveTo>
                    <a:pt x="2845346" y="10020"/>
                  </a:moveTo>
                  <a:lnTo>
                    <a:pt x="1323581" y="10020"/>
                  </a:lnTo>
                  <a:lnTo>
                    <a:pt x="1314577" y="48120"/>
                  </a:lnTo>
                  <a:lnTo>
                    <a:pt x="1324521" y="98920"/>
                  </a:lnTo>
                  <a:lnTo>
                    <a:pt x="1351661" y="137020"/>
                  </a:lnTo>
                  <a:lnTo>
                    <a:pt x="1391920" y="162420"/>
                  </a:lnTo>
                  <a:lnTo>
                    <a:pt x="1441234" y="175120"/>
                  </a:lnTo>
                  <a:lnTo>
                    <a:pt x="2424163" y="175120"/>
                  </a:lnTo>
                  <a:lnTo>
                    <a:pt x="2406192" y="225920"/>
                  </a:lnTo>
                  <a:lnTo>
                    <a:pt x="2386253" y="264020"/>
                  </a:lnTo>
                  <a:lnTo>
                    <a:pt x="2364435" y="314820"/>
                  </a:lnTo>
                  <a:lnTo>
                    <a:pt x="2340800" y="365620"/>
                  </a:lnTo>
                  <a:lnTo>
                    <a:pt x="2315400" y="403720"/>
                  </a:lnTo>
                  <a:lnTo>
                    <a:pt x="2288298" y="454520"/>
                  </a:lnTo>
                  <a:lnTo>
                    <a:pt x="2259584" y="492620"/>
                  </a:lnTo>
                  <a:lnTo>
                    <a:pt x="1496834" y="492620"/>
                  </a:lnTo>
                  <a:lnTo>
                    <a:pt x="1447520" y="505320"/>
                  </a:lnTo>
                  <a:lnTo>
                    <a:pt x="1407261" y="530720"/>
                  </a:lnTo>
                  <a:lnTo>
                    <a:pt x="1380121" y="581520"/>
                  </a:lnTo>
                  <a:lnTo>
                    <a:pt x="1370177" y="619620"/>
                  </a:lnTo>
                  <a:lnTo>
                    <a:pt x="1380121" y="670420"/>
                  </a:lnTo>
                  <a:lnTo>
                    <a:pt x="1407261" y="721220"/>
                  </a:lnTo>
                  <a:lnTo>
                    <a:pt x="1447520" y="746620"/>
                  </a:lnTo>
                  <a:lnTo>
                    <a:pt x="2074989" y="746620"/>
                  </a:lnTo>
                  <a:lnTo>
                    <a:pt x="2044115" y="784720"/>
                  </a:lnTo>
                  <a:lnTo>
                    <a:pt x="2012492" y="822820"/>
                  </a:lnTo>
                  <a:lnTo>
                    <a:pt x="1980171" y="860920"/>
                  </a:lnTo>
                  <a:lnTo>
                    <a:pt x="1947189" y="899020"/>
                  </a:lnTo>
                  <a:lnTo>
                    <a:pt x="1913585" y="937120"/>
                  </a:lnTo>
                  <a:lnTo>
                    <a:pt x="1879396" y="975220"/>
                  </a:lnTo>
                  <a:lnTo>
                    <a:pt x="1844662" y="1013320"/>
                  </a:lnTo>
                  <a:lnTo>
                    <a:pt x="1809432" y="1051420"/>
                  </a:lnTo>
                  <a:lnTo>
                    <a:pt x="1773732" y="1089520"/>
                  </a:lnTo>
                  <a:lnTo>
                    <a:pt x="1737614" y="1127620"/>
                  </a:lnTo>
                  <a:lnTo>
                    <a:pt x="1701114" y="1165720"/>
                  </a:lnTo>
                  <a:lnTo>
                    <a:pt x="1627111" y="1241920"/>
                  </a:lnTo>
                  <a:lnTo>
                    <a:pt x="1589697" y="1267320"/>
                  </a:lnTo>
                  <a:lnTo>
                    <a:pt x="1400073" y="1457820"/>
                  </a:lnTo>
                  <a:lnTo>
                    <a:pt x="1361909" y="1483220"/>
                  </a:lnTo>
                  <a:lnTo>
                    <a:pt x="1247686" y="1597520"/>
                  </a:lnTo>
                  <a:lnTo>
                    <a:pt x="1128903" y="1699120"/>
                  </a:lnTo>
                  <a:lnTo>
                    <a:pt x="1085837" y="1749920"/>
                  </a:lnTo>
                  <a:lnTo>
                    <a:pt x="958227" y="1864220"/>
                  </a:lnTo>
                  <a:lnTo>
                    <a:pt x="874915" y="1940420"/>
                  </a:lnTo>
                  <a:lnTo>
                    <a:pt x="833920" y="1978520"/>
                  </a:lnTo>
                  <a:lnTo>
                    <a:pt x="793445" y="2016620"/>
                  </a:lnTo>
                  <a:lnTo>
                    <a:pt x="753503" y="2054720"/>
                  </a:lnTo>
                  <a:lnTo>
                    <a:pt x="714159" y="2092820"/>
                  </a:lnTo>
                  <a:lnTo>
                    <a:pt x="675462" y="2130920"/>
                  </a:lnTo>
                  <a:lnTo>
                    <a:pt x="637451" y="2169020"/>
                  </a:lnTo>
                  <a:lnTo>
                    <a:pt x="600176" y="2207120"/>
                  </a:lnTo>
                  <a:lnTo>
                    <a:pt x="563664" y="2245220"/>
                  </a:lnTo>
                  <a:lnTo>
                    <a:pt x="527977" y="2283320"/>
                  </a:lnTo>
                  <a:lnTo>
                    <a:pt x="493166" y="2321420"/>
                  </a:lnTo>
                  <a:lnTo>
                    <a:pt x="459270" y="2359520"/>
                  </a:lnTo>
                  <a:lnTo>
                    <a:pt x="426326" y="2397620"/>
                  </a:lnTo>
                  <a:lnTo>
                    <a:pt x="394373" y="2435720"/>
                  </a:lnTo>
                  <a:lnTo>
                    <a:pt x="363486" y="2473820"/>
                  </a:lnTo>
                  <a:lnTo>
                    <a:pt x="333692" y="2511920"/>
                  </a:lnTo>
                  <a:lnTo>
                    <a:pt x="305028" y="2550020"/>
                  </a:lnTo>
                  <a:lnTo>
                    <a:pt x="277558" y="2588120"/>
                  </a:lnTo>
                  <a:lnTo>
                    <a:pt x="251320" y="2626220"/>
                  </a:lnTo>
                  <a:lnTo>
                    <a:pt x="226352" y="2664320"/>
                  </a:lnTo>
                  <a:lnTo>
                    <a:pt x="202704" y="2702420"/>
                  </a:lnTo>
                  <a:lnTo>
                    <a:pt x="180428" y="2740520"/>
                  </a:lnTo>
                  <a:lnTo>
                    <a:pt x="159562" y="2778620"/>
                  </a:lnTo>
                  <a:lnTo>
                    <a:pt x="140144" y="2816720"/>
                  </a:lnTo>
                  <a:lnTo>
                    <a:pt x="122237" y="2854820"/>
                  </a:lnTo>
                  <a:lnTo>
                    <a:pt x="105879" y="2892920"/>
                  </a:lnTo>
                  <a:lnTo>
                    <a:pt x="91122" y="2931020"/>
                  </a:lnTo>
                  <a:lnTo>
                    <a:pt x="77990" y="2956420"/>
                  </a:lnTo>
                  <a:lnTo>
                    <a:pt x="56781" y="3032620"/>
                  </a:lnTo>
                  <a:lnTo>
                    <a:pt x="39179" y="3096120"/>
                  </a:lnTo>
                  <a:lnTo>
                    <a:pt x="25031" y="3159620"/>
                  </a:lnTo>
                  <a:lnTo>
                    <a:pt x="14198" y="3235820"/>
                  </a:lnTo>
                  <a:lnTo>
                    <a:pt x="6502" y="3299320"/>
                  </a:lnTo>
                  <a:lnTo>
                    <a:pt x="1828" y="3362820"/>
                  </a:lnTo>
                  <a:lnTo>
                    <a:pt x="0" y="3426320"/>
                  </a:lnTo>
                  <a:lnTo>
                    <a:pt x="863" y="3489820"/>
                  </a:lnTo>
                  <a:lnTo>
                    <a:pt x="4305" y="3540620"/>
                  </a:lnTo>
                  <a:lnTo>
                    <a:pt x="10134" y="3604120"/>
                  </a:lnTo>
                  <a:lnTo>
                    <a:pt x="18224" y="3667620"/>
                  </a:lnTo>
                  <a:lnTo>
                    <a:pt x="28422" y="3718420"/>
                  </a:lnTo>
                  <a:lnTo>
                    <a:pt x="40576" y="3781920"/>
                  </a:lnTo>
                  <a:lnTo>
                    <a:pt x="54521" y="3832720"/>
                  </a:lnTo>
                  <a:lnTo>
                    <a:pt x="70142" y="3883520"/>
                  </a:lnTo>
                  <a:lnTo>
                    <a:pt x="87249" y="3934320"/>
                  </a:lnTo>
                  <a:lnTo>
                    <a:pt x="105727" y="3985120"/>
                  </a:lnTo>
                  <a:lnTo>
                    <a:pt x="125399" y="4035920"/>
                  </a:lnTo>
                  <a:lnTo>
                    <a:pt x="146138" y="4086720"/>
                  </a:lnTo>
                  <a:lnTo>
                    <a:pt x="167767" y="4124820"/>
                  </a:lnTo>
                  <a:lnTo>
                    <a:pt x="190169" y="4175620"/>
                  </a:lnTo>
                  <a:lnTo>
                    <a:pt x="213169" y="4213720"/>
                  </a:lnTo>
                  <a:lnTo>
                    <a:pt x="236613" y="4251820"/>
                  </a:lnTo>
                  <a:lnTo>
                    <a:pt x="260375" y="4302620"/>
                  </a:lnTo>
                  <a:lnTo>
                    <a:pt x="284302" y="4340720"/>
                  </a:lnTo>
                  <a:lnTo>
                    <a:pt x="308216" y="4366120"/>
                  </a:lnTo>
                  <a:lnTo>
                    <a:pt x="332003" y="4404220"/>
                  </a:lnTo>
                  <a:lnTo>
                    <a:pt x="355485" y="4442320"/>
                  </a:lnTo>
                  <a:lnTo>
                    <a:pt x="378536" y="4467720"/>
                  </a:lnTo>
                  <a:lnTo>
                    <a:pt x="400977" y="4493120"/>
                  </a:lnTo>
                  <a:lnTo>
                    <a:pt x="422681" y="4518520"/>
                  </a:lnTo>
                  <a:lnTo>
                    <a:pt x="443496" y="4543920"/>
                  </a:lnTo>
                  <a:lnTo>
                    <a:pt x="463270" y="4569320"/>
                  </a:lnTo>
                  <a:lnTo>
                    <a:pt x="481838" y="4594720"/>
                  </a:lnTo>
                  <a:lnTo>
                    <a:pt x="499071" y="4607420"/>
                  </a:lnTo>
                  <a:lnTo>
                    <a:pt x="514807" y="4632820"/>
                  </a:lnTo>
                  <a:lnTo>
                    <a:pt x="528904" y="4645520"/>
                  </a:lnTo>
                  <a:lnTo>
                    <a:pt x="541210" y="4658220"/>
                  </a:lnTo>
                  <a:lnTo>
                    <a:pt x="551573" y="4658220"/>
                  </a:lnTo>
                  <a:lnTo>
                    <a:pt x="559841" y="4670920"/>
                  </a:lnTo>
                  <a:lnTo>
                    <a:pt x="565861" y="4683620"/>
                  </a:lnTo>
                  <a:lnTo>
                    <a:pt x="569493" y="4683620"/>
                  </a:lnTo>
                  <a:lnTo>
                    <a:pt x="597319" y="4696320"/>
                  </a:lnTo>
                  <a:lnTo>
                    <a:pt x="627621" y="4721720"/>
                  </a:lnTo>
                  <a:lnTo>
                    <a:pt x="729513" y="4721720"/>
                  </a:lnTo>
                  <a:lnTo>
                    <a:pt x="765454" y="4709020"/>
                  </a:lnTo>
                  <a:lnTo>
                    <a:pt x="828370" y="4670920"/>
                  </a:lnTo>
                  <a:lnTo>
                    <a:pt x="856284" y="4632820"/>
                  </a:lnTo>
                  <a:lnTo>
                    <a:pt x="872045" y="4582020"/>
                  </a:lnTo>
                  <a:lnTo>
                    <a:pt x="875779" y="4531220"/>
                  </a:lnTo>
                  <a:lnTo>
                    <a:pt x="867625" y="4493120"/>
                  </a:lnTo>
                  <a:lnTo>
                    <a:pt x="847686" y="4442320"/>
                  </a:lnTo>
                  <a:lnTo>
                    <a:pt x="816102" y="4404220"/>
                  </a:lnTo>
                  <a:lnTo>
                    <a:pt x="807847" y="4404220"/>
                  </a:lnTo>
                  <a:lnTo>
                    <a:pt x="791743" y="4378820"/>
                  </a:lnTo>
                  <a:lnTo>
                    <a:pt x="768921" y="4366120"/>
                  </a:lnTo>
                  <a:lnTo>
                    <a:pt x="740473" y="4328020"/>
                  </a:lnTo>
                  <a:lnTo>
                    <a:pt x="707555" y="4289920"/>
                  </a:lnTo>
                  <a:lnTo>
                    <a:pt x="671258" y="4251820"/>
                  </a:lnTo>
                  <a:lnTo>
                    <a:pt x="632701" y="4201020"/>
                  </a:lnTo>
                  <a:lnTo>
                    <a:pt x="553326" y="4074020"/>
                  </a:lnTo>
                  <a:lnTo>
                    <a:pt x="514731" y="3997820"/>
                  </a:lnTo>
                  <a:lnTo>
                    <a:pt x="1159827" y="3997820"/>
                  </a:lnTo>
                  <a:lnTo>
                    <a:pt x="1200086" y="3959720"/>
                  </a:lnTo>
                  <a:lnTo>
                    <a:pt x="1227226" y="3921620"/>
                  </a:lnTo>
                  <a:lnTo>
                    <a:pt x="1237170" y="3870820"/>
                  </a:lnTo>
                  <a:lnTo>
                    <a:pt x="1227226" y="3820020"/>
                  </a:lnTo>
                  <a:lnTo>
                    <a:pt x="1200086" y="3781920"/>
                  </a:lnTo>
                  <a:lnTo>
                    <a:pt x="1159827" y="3756520"/>
                  </a:lnTo>
                  <a:lnTo>
                    <a:pt x="1110513" y="3743820"/>
                  </a:lnTo>
                  <a:lnTo>
                    <a:pt x="413499" y="3743820"/>
                  </a:lnTo>
                  <a:lnTo>
                    <a:pt x="401281" y="3705720"/>
                  </a:lnTo>
                  <a:lnTo>
                    <a:pt x="390766" y="3654920"/>
                  </a:lnTo>
                  <a:lnTo>
                    <a:pt x="382104" y="3604120"/>
                  </a:lnTo>
                  <a:lnTo>
                    <a:pt x="375450" y="3553320"/>
                  </a:lnTo>
                  <a:lnTo>
                    <a:pt x="370941" y="3502520"/>
                  </a:lnTo>
                  <a:lnTo>
                    <a:pt x="368731" y="3451720"/>
                  </a:lnTo>
                  <a:lnTo>
                    <a:pt x="1493862" y="3451720"/>
                  </a:lnTo>
                  <a:lnTo>
                    <a:pt x="1543177" y="3439020"/>
                  </a:lnTo>
                  <a:lnTo>
                    <a:pt x="1583436" y="3413620"/>
                  </a:lnTo>
                  <a:lnTo>
                    <a:pt x="1610575" y="3375520"/>
                  </a:lnTo>
                  <a:lnTo>
                    <a:pt x="1620520" y="3324720"/>
                  </a:lnTo>
                  <a:lnTo>
                    <a:pt x="1610575" y="3273920"/>
                  </a:lnTo>
                  <a:lnTo>
                    <a:pt x="1583436" y="3235820"/>
                  </a:lnTo>
                  <a:lnTo>
                    <a:pt x="1543177" y="3210420"/>
                  </a:lnTo>
                  <a:lnTo>
                    <a:pt x="1493862" y="3197720"/>
                  </a:lnTo>
                  <a:lnTo>
                    <a:pt x="393382" y="3197720"/>
                  </a:lnTo>
                  <a:lnTo>
                    <a:pt x="400278" y="3172320"/>
                  </a:lnTo>
                  <a:lnTo>
                    <a:pt x="408038" y="3134220"/>
                  </a:lnTo>
                  <a:lnTo>
                    <a:pt x="416763" y="3108820"/>
                  </a:lnTo>
                  <a:lnTo>
                    <a:pt x="426529" y="3083420"/>
                  </a:lnTo>
                  <a:lnTo>
                    <a:pt x="441350" y="3032620"/>
                  </a:lnTo>
                  <a:lnTo>
                    <a:pt x="459257" y="2994520"/>
                  </a:lnTo>
                  <a:lnTo>
                    <a:pt x="480085" y="2956420"/>
                  </a:lnTo>
                  <a:lnTo>
                    <a:pt x="503656" y="2918320"/>
                  </a:lnTo>
                  <a:lnTo>
                    <a:pt x="529818" y="2867520"/>
                  </a:lnTo>
                  <a:lnTo>
                    <a:pt x="1442580" y="2867520"/>
                  </a:lnTo>
                  <a:lnTo>
                    <a:pt x="1482839" y="2829420"/>
                  </a:lnTo>
                  <a:lnTo>
                    <a:pt x="1509979" y="2791320"/>
                  </a:lnTo>
                  <a:lnTo>
                    <a:pt x="1519923" y="2740520"/>
                  </a:lnTo>
                  <a:lnTo>
                    <a:pt x="1509979" y="2702420"/>
                  </a:lnTo>
                  <a:lnTo>
                    <a:pt x="1482839" y="2651620"/>
                  </a:lnTo>
                  <a:lnTo>
                    <a:pt x="1442580" y="2626220"/>
                  </a:lnTo>
                  <a:lnTo>
                    <a:pt x="1393266" y="2613520"/>
                  </a:lnTo>
                  <a:lnTo>
                    <a:pt x="723988" y="2613520"/>
                  </a:lnTo>
                  <a:lnTo>
                    <a:pt x="754214" y="2588120"/>
                  </a:lnTo>
                  <a:lnTo>
                    <a:pt x="785418" y="2550020"/>
                  </a:lnTo>
                  <a:lnTo>
                    <a:pt x="817549" y="2511920"/>
                  </a:lnTo>
                  <a:lnTo>
                    <a:pt x="850595" y="2486520"/>
                  </a:lnTo>
                  <a:lnTo>
                    <a:pt x="884466" y="2448420"/>
                  </a:lnTo>
                  <a:lnTo>
                    <a:pt x="919149" y="2410320"/>
                  </a:lnTo>
                  <a:lnTo>
                    <a:pt x="954570" y="2372220"/>
                  </a:lnTo>
                  <a:lnTo>
                    <a:pt x="990701" y="2334120"/>
                  </a:lnTo>
                  <a:lnTo>
                    <a:pt x="1027493" y="2308720"/>
                  </a:lnTo>
                  <a:lnTo>
                    <a:pt x="1064895" y="2270620"/>
                  </a:lnTo>
                  <a:lnTo>
                    <a:pt x="1102842" y="2232520"/>
                  </a:lnTo>
                  <a:lnTo>
                    <a:pt x="1141323" y="2194420"/>
                  </a:lnTo>
                  <a:lnTo>
                    <a:pt x="1180261" y="2156320"/>
                  </a:lnTo>
                  <a:lnTo>
                    <a:pt x="1259370" y="2080120"/>
                  </a:lnTo>
                  <a:lnTo>
                    <a:pt x="1339773" y="2003920"/>
                  </a:lnTo>
                  <a:lnTo>
                    <a:pt x="1380350" y="1978520"/>
                  </a:lnTo>
                  <a:lnTo>
                    <a:pt x="1460766" y="1902320"/>
                  </a:lnTo>
                  <a:lnTo>
                    <a:pt x="1737309" y="1635620"/>
                  </a:lnTo>
                  <a:lnTo>
                    <a:pt x="1776310" y="1597520"/>
                  </a:lnTo>
                  <a:lnTo>
                    <a:pt x="1815109" y="1572120"/>
                  </a:lnTo>
                  <a:lnTo>
                    <a:pt x="1891931" y="1495920"/>
                  </a:lnTo>
                  <a:lnTo>
                    <a:pt x="1967534" y="1419720"/>
                  </a:lnTo>
                  <a:lnTo>
                    <a:pt x="2004809" y="1381620"/>
                  </a:lnTo>
                  <a:lnTo>
                    <a:pt x="2041690" y="1343520"/>
                  </a:lnTo>
                  <a:lnTo>
                    <a:pt x="2078139" y="1305420"/>
                  </a:lnTo>
                  <a:lnTo>
                    <a:pt x="2114143" y="1267320"/>
                  </a:lnTo>
                  <a:lnTo>
                    <a:pt x="2149665" y="1229220"/>
                  </a:lnTo>
                  <a:lnTo>
                    <a:pt x="2184679" y="1191120"/>
                  </a:lnTo>
                  <a:lnTo>
                    <a:pt x="2219147" y="1153020"/>
                  </a:lnTo>
                  <a:lnTo>
                    <a:pt x="2253030" y="1114920"/>
                  </a:lnTo>
                  <a:lnTo>
                    <a:pt x="2286330" y="1076820"/>
                  </a:lnTo>
                  <a:lnTo>
                    <a:pt x="2318982" y="1038720"/>
                  </a:lnTo>
                  <a:lnTo>
                    <a:pt x="2350986" y="1000620"/>
                  </a:lnTo>
                  <a:lnTo>
                    <a:pt x="2382291" y="962520"/>
                  </a:lnTo>
                  <a:lnTo>
                    <a:pt x="2412873" y="924420"/>
                  </a:lnTo>
                  <a:lnTo>
                    <a:pt x="2442705" y="886320"/>
                  </a:lnTo>
                  <a:lnTo>
                    <a:pt x="2471763" y="848220"/>
                  </a:lnTo>
                  <a:lnTo>
                    <a:pt x="2499995" y="797420"/>
                  </a:lnTo>
                  <a:lnTo>
                    <a:pt x="2527401" y="759320"/>
                  </a:lnTo>
                  <a:lnTo>
                    <a:pt x="2553932" y="721220"/>
                  </a:lnTo>
                  <a:lnTo>
                    <a:pt x="2579560" y="683120"/>
                  </a:lnTo>
                  <a:lnTo>
                    <a:pt x="2604262" y="645020"/>
                  </a:lnTo>
                  <a:lnTo>
                    <a:pt x="2627998" y="606920"/>
                  </a:lnTo>
                  <a:lnTo>
                    <a:pt x="2650744" y="568820"/>
                  </a:lnTo>
                  <a:lnTo>
                    <a:pt x="2672473" y="518020"/>
                  </a:lnTo>
                  <a:lnTo>
                    <a:pt x="2693162" y="479920"/>
                  </a:lnTo>
                  <a:lnTo>
                    <a:pt x="2712758" y="441820"/>
                  </a:lnTo>
                  <a:lnTo>
                    <a:pt x="2731249" y="403720"/>
                  </a:lnTo>
                  <a:lnTo>
                    <a:pt x="2748610" y="365620"/>
                  </a:lnTo>
                  <a:lnTo>
                    <a:pt x="2764790" y="314820"/>
                  </a:lnTo>
                  <a:lnTo>
                    <a:pt x="2779776" y="276720"/>
                  </a:lnTo>
                  <a:lnTo>
                    <a:pt x="2793530" y="238620"/>
                  </a:lnTo>
                  <a:lnTo>
                    <a:pt x="2806039" y="187820"/>
                  </a:lnTo>
                  <a:lnTo>
                    <a:pt x="2817241" y="149720"/>
                  </a:lnTo>
                  <a:lnTo>
                    <a:pt x="2827134" y="111620"/>
                  </a:lnTo>
                  <a:lnTo>
                    <a:pt x="2835681" y="73520"/>
                  </a:lnTo>
                  <a:lnTo>
                    <a:pt x="2842857" y="22720"/>
                  </a:lnTo>
                  <a:lnTo>
                    <a:pt x="2845346" y="10020"/>
                  </a:lnTo>
                  <a:close/>
                </a:path>
                <a:path w="3693795" h="4721860">
                  <a:moveTo>
                    <a:pt x="3506774" y="1344333"/>
                  </a:moveTo>
                  <a:lnTo>
                    <a:pt x="3503396" y="1297622"/>
                  </a:lnTo>
                  <a:lnTo>
                    <a:pt x="3493605" y="1253045"/>
                  </a:lnTo>
                  <a:lnTo>
                    <a:pt x="3477857" y="1211084"/>
                  </a:lnTo>
                  <a:lnTo>
                    <a:pt x="3456660" y="1172222"/>
                  </a:lnTo>
                  <a:lnTo>
                    <a:pt x="3430473" y="1136954"/>
                  </a:lnTo>
                  <a:lnTo>
                    <a:pt x="3399790" y="1105776"/>
                  </a:lnTo>
                  <a:lnTo>
                    <a:pt x="3365093" y="1079169"/>
                  </a:lnTo>
                  <a:lnTo>
                    <a:pt x="3326854" y="1057630"/>
                  </a:lnTo>
                  <a:lnTo>
                    <a:pt x="3285566" y="1041628"/>
                  </a:lnTo>
                  <a:lnTo>
                    <a:pt x="3241700" y="1031671"/>
                  </a:lnTo>
                  <a:lnTo>
                    <a:pt x="3195739" y="1028242"/>
                  </a:lnTo>
                  <a:lnTo>
                    <a:pt x="3149777" y="1031671"/>
                  </a:lnTo>
                  <a:lnTo>
                    <a:pt x="3105899" y="1041628"/>
                  </a:lnTo>
                  <a:lnTo>
                    <a:pt x="3064611" y="1057630"/>
                  </a:lnTo>
                  <a:lnTo>
                    <a:pt x="3026372" y="1079169"/>
                  </a:lnTo>
                  <a:lnTo>
                    <a:pt x="2991675" y="1105776"/>
                  </a:lnTo>
                  <a:lnTo>
                    <a:pt x="2960992" y="1136954"/>
                  </a:lnTo>
                  <a:lnTo>
                    <a:pt x="2934805" y="1172222"/>
                  </a:lnTo>
                  <a:lnTo>
                    <a:pt x="2913608" y="1211084"/>
                  </a:lnTo>
                  <a:lnTo>
                    <a:pt x="2897873" y="1253045"/>
                  </a:lnTo>
                  <a:lnTo>
                    <a:pt x="2888069" y="1297622"/>
                  </a:lnTo>
                  <a:lnTo>
                    <a:pt x="2884703" y="1344333"/>
                  </a:lnTo>
                  <a:lnTo>
                    <a:pt x="2888069" y="1391043"/>
                  </a:lnTo>
                  <a:lnTo>
                    <a:pt x="2897873" y="1435633"/>
                  </a:lnTo>
                  <a:lnTo>
                    <a:pt x="2913608" y="1477594"/>
                  </a:lnTo>
                  <a:lnTo>
                    <a:pt x="2934805" y="1516456"/>
                  </a:lnTo>
                  <a:lnTo>
                    <a:pt x="2960992" y="1551711"/>
                  </a:lnTo>
                  <a:lnTo>
                    <a:pt x="2991675" y="1582902"/>
                  </a:lnTo>
                  <a:lnTo>
                    <a:pt x="3026372" y="1609509"/>
                  </a:lnTo>
                  <a:lnTo>
                    <a:pt x="3064611" y="1631048"/>
                  </a:lnTo>
                  <a:lnTo>
                    <a:pt x="3105899" y="1647050"/>
                  </a:lnTo>
                  <a:lnTo>
                    <a:pt x="3149777" y="1657007"/>
                  </a:lnTo>
                  <a:lnTo>
                    <a:pt x="3195739" y="1660423"/>
                  </a:lnTo>
                  <a:lnTo>
                    <a:pt x="3241700" y="1657007"/>
                  </a:lnTo>
                  <a:lnTo>
                    <a:pt x="3285566" y="1647050"/>
                  </a:lnTo>
                  <a:lnTo>
                    <a:pt x="3326854" y="1631048"/>
                  </a:lnTo>
                  <a:lnTo>
                    <a:pt x="3365093" y="1609509"/>
                  </a:lnTo>
                  <a:lnTo>
                    <a:pt x="3399790" y="1582902"/>
                  </a:lnTo>
                  <a:lnTo>
                    <a:pt x="3430473" y="1551711"/>
                  </a:lnTo>
                  <a:lnTo>
                    <a:pt x="3456660" y="1516456"/>
                  </a:lnTo>
                  <a:lnTo>
                    <a:pt x="3477857" y="1477594"/>
                  </a:lnTo>
                  <a:lnTo>
                    <a:pt x="3493605" y="1435633"/>
                  </a:lnTo>
                  <a:lnTo>
                    <a:pt x="3503396" y="1391043"/>
                  </a:lnTo>
                  <a:lnTo>
                    <a:pt x="3506774" y="1344333"/>
                  </a:lnTo>
                  <a:close/>
                </a:path>
                <a:path w="3693795" h="4721860">
                  <a:moveTo>
                    <a:pt x="3508527" y="2550566"/>
                  </a:moveTo>
                  <a:lnTo>
                    <a:pt x="3505873" y="2503855"/>
                  </a:lnTo>
                  <a:lnTo>
                    <a:pt x="3498113" y="2458732"/>
                  </a:lnTo>
                  <a:lnTo>
                    <a:pt x="3485540" y="2415476"/>
                  </a:lnTo>
                  <a:lnTo>
                    <a:pt x="3468459" y="2374417"/>
                  </a:lnTo>
                  <a:lnTo>
                    <a:pt x="3447161" y="2335834"/>
                  </a:lnTo>
                  <a:lnTo>
                    <a:pt x="3421938" y="2300046"/>
                  </a:lnTo>
                  <a:lnTo>
                    <a:pt x="3393084" y="2267331"/>
                  </a:lnTo>
                  <a:lnTo>
                    <a:pt x="3360890" y="2238006"/>
                  </a:lnTo>
                  <a:lnTo>
                    <a:pt x="3325672" y="2212378"/>
                  </a:lnTo>
                  <a:lnTo>
                    <a:pt x="3287712" y="2190724"/>
                  </a:lnTo>
                  <a:lnTo>
                    <a:pt x="3247301" y="2173363"/>
                  </a:lnTo>
                  <a:lnTo>
                    <a:pt x="3204756" y="2160587"/>
                  </a:lnTo>
                  <a:lnTo>
                    <a:pt x="3160344" y="2152713"/>
                  </a:lnTo>
                  <a:lnTo>
                    <a:pt x="3114383" y="2150008"/>
                  </a:lnTo>
                  <a:lnTo>
                    <a:pt x="3068409" y="2152713"/>
                  </a:lnTo>
                  <a:lnTo>
                    <a:pt x="3024009" y="2160587"/>
                  </a:lnTo>
                  <a:lnTo>
                    <a:pt x="2981452" y="2173363"/>
                  </a:lnTo>
                  <a:lnTo>
                    <a:pt x="2941040" y="2190724"/>
                  </a:lnTo>
                  <a:lnTo>
                    <a:pt x="2903080" y="2212378"/>
                  </a:lnTo>
                  <a:lnTo>
                    <a:pt x="2867863" y="2238006"/>
                  </a:lnTo>
                  <a:lnTo>
                    <a:pt x="2835681" y="2267331"/>
                  </a:lnTo>
                  <a:lnTo>
                    <a:pt x="2806827" y="2300046"/>
                  </a:lnTo>
                  <a:lnTo>
                    <a:pt x="2781604" y="2335834"/>
                  </a:lnTo>
                  <a:lnTo>
                    <a:pt x="2760294" y="2374417"/>
                  </a:lnTo>
                  <a:lnTo>
                    <a:pt x="2743212" y="2415476"/>
                  </a:lnTo>
                  <a:lnTo>
                    <a:pt x="2730639" y="2458732"/>
                  </a:lnTo>
                  <a:lnTo>
                    <a:pt x="2722880" y="2503855"/>
                  </a:lnTo>
                  <a:lnTo>
                    <a:pt x="2720238" y="2550566"/>
                  </a:lnTo>
                  <a:lnTo>
                    <a:pt x="2722880" y="2597289"/>
                  </a:lnTo>
                  <a:lnTo>
                    <a:pt x="2730639" y="2642412"/>
                  </a:lnTo>
                  <a:lnTo>
                    <a:pt x="2743212" y="2685669"/>
                  </a:lnTo>
                  <a:lnTo>
                    <a:pt x="2760294" y="2726728"/>
                  </a:lnTo>
                  <a:lnTo>
                    <a:pt x="2781604" y="2765310"/>
                  </a:lnTo>
                  <a:lnTo>
                    <a:pt x="2806827" y="2801099"/>
                  </a:lnTo>
                  <a:lnTo>
                    <a:pt x="2835681" y="2833814"/>
                  </a:lnTo>
                  <a:lnTo>
                    <a:pt x="2867863" y="2863126"/>
                  </a:lnTo>
                  <a:lnTo>
                    <a:pt x="2903080" y="2888767"/>
                  </a:lnTo>
                  <a:lnTo>
                    <a:pt x="2941040" y="2910421"/>
                  </a:lnTo>
                  <a:lnTo>
                    <a:pt x="2981452" y="2927781"/>
                  </a:lnTo>
                  <a:lnTo>
                    <a:pt x="3024009" y="2940545"/>
                  </a:lnTo>
                  <a:lnTo>
                    <a:pt x="3068409" y="2948432"/>
                  </a:lnTo>
                  <a:lnTo>
                    <a:pt x="3114383" y="2951124"/>
                  </a:lnTo>
                  <a:lnTo>
                    <a:pt x="3160344" y="2948432"/>
                  </a:lnTo>
                  <a:lnTo>
                    <a:pt x="3204756" y="2940545"/>
                  </a:lnTo>
                  <a:lnTo>
                    <a:pt x="3247301" y="2927781"/>
                  </a:lnTo>
                  <a:lnTo>
                    <a:pt x="3287712" y="2910421"/>
                  </a:lnTo>
                  <a:lnTo>
                    <a:pt x="3325672" y="2888767"/>
                  </a:lnTo>
                  <a:lnTo>
                    <a:pt x="3360890" y="2863126"/>
                  </a:lnTo>
                  <a:lnTo>
                    <a:pt x="3393084" y="2833814"/>
                  </a:lnTo>
                  <a:lnTo>
                    <a:pt x="3421938" y="2801099"/>
                  </a:lnTo>
                  <a:lnTo>
                    <a:pt x="3447161" y="2765310"/>
                  </a:lnTo>
                  <a:lnTo>
                    <a:pt x="3468459" y="2726728"/>
                  </a:lnTo>
                  <a:lnTo>
                    <a:pt x="3485540" y="2685669"/>
                  </a:lnTo>
                  <a:lnTo>
                    <a:pt x="3498113" y="2642412"/>
                  </a:lnTo>
                  <a:lnTo>
                    <a:pt x="3505873" y="2597289"/>
                  </a:lnTo>
                  <a:lnTo>
                    <a:pt x="3508527" y="2550566"/>
                  </a:lnTo>
                  <a:close/>
                </a:path>
                <a:path w="3693795" h="4721860">
                  <a:moveTo>
                    <a:pt x="3693350" y="317944"/>
                  </a:moveTo>
                  <a:lnTo>
                    <a:pt x="3689007" y="268770"/>
                  </a:lnTo>
                  <a:lnTo>
                    <a:pt x="3676510" y="222491"/>
                  </a:lnTo>
                  <a:lnTo>
                    <a:pt x="3656596" y="179870"/>
                  </a:lnTo>
                  <a:lnTo>
                    <a:pt x="3630041" y="141693"/>
                  </a:lnTo>
                  <a:lnTo>
                    <a:pt x="3597592" y="108724"/>
                  </a:lnTo>
                  <a:lnTo>
                    <a:pt x="3560026" y="81737"/>
                  </a:lnTo>
                  <a:lnTo>
                    <a:pt x="3518090" y="61506"/>
                  </a:lnTo>
                  <a:lnTo>
                    <a:pt x="3472548" y="48793"/>
                  </a:lnTo>
                  <a:lnTo>
                    <a:pt x="3424161" y="44386"/>
                  </a:lnTo>
                  <a:lnTo>
                    <a:pt x="3375774" y="48793"/>
                  </a:lnTo>
                  <a:lnTo>
                    <a:pt x="3330232" y="61506"/>
                  </a:lnTo>
                  <a:lnTo>
                    <a:pt x="3288296" y="81737"/>
                  </a:lnTo>
                  <a:lnTo>
                    <a:pt x="3250730" y="108724"/>
                  </a:lnTo>
                  <a:lnTo>
                    <a:pt x="3218281" y="141693"/>
                  </a:lnTo>
                  <a:lnTo>
                    <a:pt x="3191726" y="179870"/>
                  </a:lnTo>
                  <a:lnTo>
                    <a:pt x="3171812" y="222491"/>
                  </a:lnTo>
                  <a:lnTo>
                    <a:pt x="3159315" y="268770"/>
                  </a:lnTo>
                  <a:lnTo>
                    <a:pt x="3154972" y="317944"/>
                  </a:lnTo>
                  <a:lnTo>
                    <a:pt x="3159315" y="367118"/>
                  </a:lnTo>
                  <a:lnTo>
                    <a:pt x="3171812" y="413397"/>
                  </a:lnTo>
                  <a:lnTo>
                    <a:pt x="3191726" y="456018"/>
                  </a:lnTo>
                  <a:lnTo>
                    <a:pt x="3218281" y="494207"/>
                  </a:lnTo>
                  <a:lnTo>
                    <a:pt x="3250730" y="527177"/>
                  </a:lnTo>
                  <a:lnTo>
                    <a:pt x="3288296" y="554164"/>
                  </a:lnTo>
                  <a:lnTo>
                    <a:pt x="3330232" y="574395"/>
                  </a:lnTo>
                  <a:lnTo>
                    <a:pt x="3375774" y="587108"/>
                  </a:lnTo>
                  <a:lnTo>
                    <a:pt x="3424161" y="591515"/>
                  </a:lnTo>
                  <a:lnTo>
                    <a:pt x="3472548" y="587108"/>
                  </a:lnTo>
                  <a:lnTo>
                    <a:pt x="3518090" y="574395"/>
                  </a:lnTo>
                  <a:lnTo>
                    <a:pt x="3560026" y="554164"/>
                  </a:lnTo>
                  <a:lnTo>
                    <a:pt x="3597592" y="527177"/>
                  </a:lnTo>
                  <a:lnTo>
                    <a:pt x="3630041" y="494207"/>
                  </a:lnTo>
                  <a:lnTo>
                    <a:pt x="3656596" y="456018"/>
                  </a:lnTo>
                  <a:lnTo>
                    <a:pt x="3676510" y="413397"/>
                  </a:lnTo>
                  <a:lnTo>
                    <a:pt x="3689007" y="367118"/>
                  </a:lnTo>
                  <a:lnTo>
                    <a:pt x="3693350" y="317944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D0CF7AA-5EBE-7C05-F897-4819BD7C555D}"/>
                </a:ext>
              </a:extLst>
            </p:cNvPr>
            <p:cNvSpPr/>
            <p:nvPr/>
          </p:nvSpPr>
          <p:spPr>
            <a:xfrm>
              <a:off x="3624663" y="653716"/>
              <a:ext cx="714591" cy="726107"/>
            </a:xfrm>
            <a:custGeom>
              <a:avLst/>
              <a:gdLst/>
              <a:ahLst/>
              <a:cxnLst/>
              <a:rect l="l" t="t" r="r" b="b"/>
              <a:pathLst>
                <a:path w="788035" h="800735">
                  <a:moveTo>
                    <a:pt x="393953" y="0"/>
                  </a:moveTo>
                  <a:lnTo>
                    <a:pt x="348010" y="2693"/>
                  </a:lnTo>
                  <a:lnTo>
                    <a:pt x="303623" y="10573"/>
                  </a:lnTo>
                  <a:lnTo>
                    <a:pt x="261088" y="23340"/>
                  </a:lnTo>
                  <a:lnTo>
                    <a:pt x="220702" y="40693"/>
                  </a:lnTo>
                  <a:lnTo>
                    <a:pt x="182759" y="62331"/>
                  </a:lnTo>
                  <a:lnTo>
                    <a:pt x="147555" y="87955"/>
                  </a:lnTo>
                  <a:lnTo>
                    <a:pt x="115385" y="117263"/>
                  </a:lnTo>
                  <a:lnTo>
                    <a:pt x="86546" y="149956"/>
                  </a:lnTo>
                  <a:lnTo>
                    <a:pt x="61333" y="185733"/>
                  </a:lnTo>
                  <a:lnTo>
                    <a:pt x="40041" y="224294"/>
                  </a:lnTo>
                  <a:lnTo>
                    <a:pt x="22966" y="265338"/>
                  </a:lnTo>
                  <a:lnTo>
                    <a:pt x="10404" y="308566"/>
                  </a:lnTo>
                  <a:lnTo>
                    <a:pt x="2650" y="353675"/>
                  </a:lnTo>
                  <a:lnTo>
                    <a:pt x="0" y="400367"/>
                  </a:lnTo>
                  <a:lnTo>
                    <a:pt x="2650" y="447056"/>
                  </a:lnTo>
                  <a:lnTo>
                    <a:pt x="10404" y="492164"/>
                  </a:lnTo>
                  <a:lnTo>
                    <a:pt x="22966" y="535389"/>
                  </a:lnTo>
                  <a:lnTo>
                    <a:pt x="40041" y="576432"/>
                  </a:lnTo>
                  <a:lnTo>
                    <a:pt x="61333" y="614991"/>
                  </a:lnTo>
                  <a:lnTo>
                    <a:pt x="86546" y="650767"/>
                  </a:lnTo>
                  <a:lnTo>
                    <a:pt x="115385" y="683460"/>
                  </a:lnTo>
                  <a:lnTo>
                    <a:pt x="147555" y="712767"/>
                  </a:lnTo>
                  <a:lnTo>
                    <a:pt x="182759" y="738391"/>
                  </a:lnTo>
                  <a:lnTo>
                    <a:pt x="220702" y="760029"/>
                  </a:lnTo>
                  <a:lnTo>
                    <a:pt x="261088" y="777381"/>
                  </a:lnTo>
                  <a:lnTo>
                    <a:pt x="303623" y="790148"/>
                  </a:lnTo>
                  <a:lnTo>
                    <a:pt x="348010" y="798028"/>
                  </a:lnTo>
                  <a:lnTo>
                    <a:pt x="393953" y="800722"/>
                  </a:lnTo>
                  <a:lnTo>
                    <a:pt x="439897" y="798028"/>
                  </a:lnTo>
                  <a:lnTo>
                    <a:pt x="484284" y="790148"/>
                  </a:lnTo>
                  <a:lnTo>
                    <a:pt x="526819" y="777381"/>
                  </a:lnTo>
                  <a:lnTo>
                    <a:pt x="567205" y="760029"/>
                  </a:lnTo>
                  <a:lnTo>
                    <a:pt x="605148" y="738391"/>
                  </a:lnTo>
                  <a:lnTo>
                    <a:pt x="640352" y="712767"/>
                  </a:lnTo>
                  <a:lnTo>
                    <a:pt x="672522" y="683460"/>
                  </a:lnTo>
                  <a:lnTo>
                    <a:pt x="701361" y="650767"/>
                  </a:lnTo>
                  <a:lnTo>
                    <a:pt x="726574" y="614991"/>
                  </a:lnTo>
                  <a:lnTo>
                    <a:pt x="747866" y="576432"/>
                  </a:lnTo>
                  <a:lnTo>
                    <a:pt x="764941" y="535389"/>
                  </a:lnTo>
                  <a:lnTo>
                    <a:pt x="777503" y="492164"/>
                  </a:lnTo>
                  <a:lnTo>
                    <a:pt x="785257" y="447056"/>
                  </a:lnTo>
                  <a:lnTo>
                    <a:pt x="787907" y="400367"/>
                  </a:lnTo>
                  <a:lnTo>
                    <a:pt x="785257" y="353675"/>
                  </a:lnTo>
                  <a:lnTo>
                    <a:pt x="777503" y="308566"/>
                  </a:lnTo>
                  <a:lnTo>
                    <a:pt x="764941" y="265338"/>
                  </a:lnTo>
                  <a:lnTo>
                    <a:pt x="747866" y="224294"/>
                  </a:lnTo>
                  <a:lnTo>
                    <a:pt x="726574" y="185733"/>
                  </a:lnTo>
                  <a:lnTo>
                    <a:pt x="701361" y="149956"/>
                  </a:lnTo>
                  <a:lnTo>
                    <a:pt x="672522" y="117263"/>
                  </a:lnTo>
                  <a:lnTo>
                    <a:pt x="640352" y="87955"/>
                  </a:lnTo>
                  <a:lnTo>
                    <a:pt x="605148" y="62331"/>
                  </a:lnTo>
                  <a:lnTo>
                    <a:pt x="567205" y="40693"/>
                  </a:lnTo>
                  <a:lnTo>
                    <a:pt x="526819" y="23340"/>
                  </a:lnTo>
                  <a:lnTo>
                    <a:pt x="484284" y="10573"/>
                  </a:lnTo>
                  <a:lnTo>
                    <a:pt x="439897" y="2693"/>
                  </a:lnTo>
                  <a:lnTo>
                    <a:pt x="39395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5DD953B-F14D-071F-E4DD-C54031B4394C}"/>
                </a:ext>
              </a:extLst>
            </p:cNvPr>
            <p:cNvSpPr/>
            <p:nvPr/>
          </p:nvSpPr>
          <p:spPr>
            <a:xfrm>
              <a:off x="9597" y="0"/>
              <a:ext cx="210750" cy="1356629"/>
            </a:xfrm>
            <a:custGeom>
              <a:avLst/>
              <a:gdLst/>
              <a:ahLst/>
              <a:cxnLst/>
              <a:rect l="l" t="t" r="r" b="b"/>
              <a:pathLst>
                <a:path w="232410" h="1496060">
                  <a:moveTo>
                    <a:pt x="105352" y="1242277"/>
                  </a:moveTo>
                  <a:lnTo>
                    <a:pt x="0" y="1242277"/>
                  </a:lnTo>
                  <a:lnTo>
                    <a:pt x="0" y="1495642"/>
                  </a:lnTo>
                  <a:lnTo>
                    <a:pt x="105352" y="1495642"/>
                  </a:lnTo>
                  <a:lnTo>
                    <a:pt x="154663" y="1485686"/>
                  </a:lnTo>
                  <a:lnTo>
                    <a:pt x="194930" y="1458537"/>
                  </a:lnTo>
                  <a:lnTo>
                    <a:pt x="222079" y="1418269"/>
                  </a:lnTo>
                  <a:lnTo>
                    <a:pt x="232035" y="1368959"/>
                  </a:lnTo>
                  <a:lnTo>
                    <a:pt x="222079" y="1319649"/>
                  </a:lnTo>
                  <a:lnTo>
                    <a:pt x="194930" y="1279381"/>
                  </a:lnTo>
                  <a:lnTo>
                    <a:pt x="154663" y="1252232"/>
                  </a:lnTo>
                  <a:lnTo>
                    <a:pt x="105352" y="1242277"/>
                  </a:lnTo>
                  <a:close/>
                </a:path>
                <a:path w="232410" h="1496060">
                  <a:moveTo>
                    <a:pt x="4730" y="660413"/>
                  </a:moveTo>
                  <a:lnTo>
                    <a:pt x="0" y="660413"/>
                  </a:lnTo>
                  <a:lnTo>
                    <a:pt x="0" y="913778"/>
                  </a:lnTo>
                  <a:lnTo>
                    <a:pt x="4730" y="913778"/>
                  </a:lnTo>
                  <a:lnTo>
                    <a:pt x="54035" y="903821"/>
                  </a:lnTo>
                  <a:lnTo>
                    <a:pt x="94303" y="876669"/>
                  </a:lnTo>
                  <a:lnTo>
                    <a:pt x="121456" y="836401"/>
                  </a:lnTo>
                  <a:lnTo>
                    <a:pt x="131413" y="787096"/>
                  </a:lnTo>
                  <a:lnTo>
                    <a:pt x="121456" y="737786"/>
                  </a:lnTo>
                  <a:lnTo>
                    <a:pt x="94303" y="697518"/>
                  </a:lnTo>
                  <a:lnTo>
                    <a:pt x="54035" y="670369"/>
                  </a:lnTo>
                  <a:lnTo>
                    <a:pt x="4730" y="660413"/>
                  </a:lnTo>
                  <a:close/>
                </a:path>
                <a:path w="232410" h="1496060">
                  <a:moveTo>
                    <a:pt x="6762" y="0"/>
                  </a:moveTo>
                  <a:lnTo>
                    <a:pt x="0" y="0"/>
                  </a:lnTo>
                  <a:lnTo>
                    <a:pt x="0" y="6232"/>
                  </a:lnTo>
                  <a:lnTo>
                    <a:pt x="676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789B18E-19FB-CD65-207B-43C48EBE5A69}"/>
                </a:ext>
              </a:extLst>
            </p:cNvPr>
            <p:cNvSpPr/>
            <p:nvPr/>
          </p:nvSpPr>
          <p:spPr>
            <a:xfrm>
              <a:off x="9598" y="1623705"/>
              <a:ext cx="399042" cy="229752"/>
            </a:xfrm>
            <a:custGeom>
              <a:avLst/>
              <a:gdLst/>
              <a:ahLst/>
              <a:cxnLst/>
              <a:rect l="l" t="t" r="r" b="b"/>
              <a:pathLst>
                <a:path w="440055" h="253364">
                  <a:moveTo>
                    <a:pt x="312827" y="0"/>
                  </a:moveTo>
                  <a:lnTo>
                    <a:pt x="0" y="0"/>
                  </a:lnTo>
                  <a:lnTo>
                    <a:pt x="0" y="253365"/>
                  </a:lnTo>
                  <a:lnTo>
                    <a:pt x="312827" y="253365"/>
                  </a:lnTo>
                  <a:lnTo>
                    <a:pt x="362132" y="243409"/>
                  </a:lnTo>
                  <a:lnTo>
                    <a:pt x="402400" y="216260"/>
                  </a:lnTo>
                  <a:lnTo>
                    <a:pt x="429552" y="175992"/>
                  </a:lnTo>
                  <a:lnTo>
                    <a:pt x="439510" y="126682"/>
                  </a:lnTo>
                  <a:lnTo>
                    <a:pt x="429552" y="77372"/>
                  </a:lnTo>
                  <a:lnTo>
                    <a:pt x="402400" y="37104"/>
                  </a:lnTo>
                  <a:lnTo>
                    <a:pt x="362132" y="9955"/>
                  </a:lnTo>
                  <a:lnTo>
                    <a:pt x="312827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815F2B0-E8A3-E494-B8FD-FEAD7DDF456A}"/>
                </a:ext>
              </a:extLst>
            </p:cNvPr>
            <p:cNvSpPr/>
            <p:nvPr/>
          </p:nvSpPr>
          <p:spPr>
            <a:xfrm>
              <a:off x="304371" y="530626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19">
                  <a:moveTo>
                    <a:pt x="191198" y="0"/>
                  </a:moveTo>
                  <a:lnTo>
                    <a:pt x="147361" y="5131"/>
                  </a:lnTo>
                  <a:lnTo>
                    <a:pt x="107117" y="19747"/>
                  </a:lnTo>
                  <a:lnTo>
                    <a:pt x="71617" y="42682"/>
                  </a:lnTo>
                  <a:lnTo>
                    <a:pt x="42006" y="72771"/>
                  </a:lnTo>
                  <a:lnTo>
                    <a:pt x="19435" y="108846"/>
                  </a:lnTo>
                  <a:lnTo>
                    <a:pt x="5050" y="149744"/>
                  </a:lnTo>
                  <a:lnTo>
                    <a:pt x="0" y="194297"/>
                  </a:lnTo>
                  <a:lnTo>
                    <a:pt x="5050" y="238850"/>
                  </a:lnTo>
                  <a:lnTo>
                    <a:pt x="19435" y="279750"/>
                  </a:lnTo>
                  <a:lnTo>
                    <a:pt x="42006" y="315828"/>
                  </a:lnTo>
                  <a:lnTo>
                    <a:pt x="71617" y="345919"/>
                  </a:lnTo>
                  <a:lnTo>
                    <a:pt x="107117" y="368857"/>
                  </a:lnTo>
                  <a:lnTo>
                    <a:pt x="147361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4"/>
                  </a:lnTo>
                  <a:lnTo>
                    <a:pt x="362964" y="108846"/>
                  </a:lnTo>
                  <a:lnTo>
                    <a:pt x="340394" y="72771"/>
                  </a:lnTo>
                  <a:lnTo>
                    <a:pt x="310785" y="42682"/>
                  </a:lnTo>
                  <a:lnTo>
                    <a:pt x="275284" y="19747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1CF5157-7353-D424-0299-651CBB82B636}"/>
                </a:ext>
              </a:extLst>
            </p:cNvPr>
            <p:cNvSpPr/>
            <p:nvPr/>
          </p:nvSpPr>
          <p:spPr>
            <a:xfrm>
              <a:off x="508301" y="1080912"/>
              <a:ext cx="292516" cy="297122"/>
            </a:xfrm>
            <a:custGeom>
              <a:avLst/>
              <a:gdLst/>
              <a:ahLst/>
              <a:cxnLst/>
              <a:rect l="l" t="t" r="r" b="b"/>
              <a:pathLst>
                <a:path w="322580" h="327659">
                  <a:moveTo>
                    <a:pt x="161213" y="0"/>
                  </a:moveTo>
                  <a:lnTo>
                    <a:pt x="118355" y="5851"/>
                  </a:lnTo>
                  <a:lnTo>
                    <a:pt x="79844" y="22366"/>
                  </a:lnTo>
                  <a:lnTo>
                    <a:pt x="47217" y="47982"/>
                  </a:lnTo>
                  <a:lnTo>
                    <a:pt x="22009" y="81138"/>
                  </a:lnTo>
                  <a:lnTo>
                    <a:pt x="5758" y="120275"/>
                  </a:lnTo>
                  <a:lnTo>
                    <a:pt x="0" y="163830"/>
                  </a:lnTo>
                  <a:lnTo>
                    <a:pt x="5758" y="207380"/>
                  </a:lnTo>
                  <a:lnTo>
                    <a:pt x="22009" y="246515"/>
                  </a:lnTo>
                  <a:lnTo>
                    <a:pt x="47217" y="279673"/>
                  </a:lnTo>
                  <a:lnTo>
                    <a:pt x="79844" y="305291"/>
                  </a:lnTo>
                  <a:lnTo>
                    <a:pt x="118355" y="321807"/>
                  </a:lnTo>
                  <a:lnTo>
                    <a:pt x="161213" y="327660"/>
                  </a:lnTo>
                  <a:lnTo>
                    <a:pt x="204072" y="321807"/>
                  </a:lnTo>
                  <a:lnTo>
                    <a:pt x="242583" y="305291"/>
                  </a:lnTo>
                  <a:lnTo>
                    <a:pt x="275210" y="279673"/>
                  </a:lnTo>
                  <a:lnTo>
                    <a:pt x="300418" y="246515"/>
                  </a:lnTo>
                  <a:lnTo>
                    <a:pt x="316669" y="207380"/>
                  </a:lnTo>
                  <a:lnTo>
                    <a:pt x="322427" y="163830"/>
                  </a:lnTo>
                  <a:lnTo>
                    <a:pt x="316669" y="120275"/>
                  </a:lnTo>
                  <a:lnTo>
                    <a:pt x="300418" y="81138"/>
                  </a:lnTo>
                  <a:lnTo>
                    <a:pt x="275210" y="47982"/>
                  </a:lnTo>
                  <a:lnTo>
                    <a:pt x="242583" y="22366"/>
                  </a:lnTo>
                  <a:lnTo>
                    <a:pt x="204072" y="5851"/>
                  </a:lnTo>
                  <a:lnTo>
                    <a:pt x="16121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A0C72F04-F457-6AB5-12E0-833F45AA60AC}"/>
              </a:ext>
            </a:extLst>
          </p:cNvPr>
          <p:cNvSpPr/>
          <p:nvPr userDrawn="1"/>
        </p:nvSpPr>
        <p:spPr>
          <a:xfrm rot="10800000">
            <a:off x="11929385" y="3918569"/>
            <a:ext cx="767112" cy="726458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BED36AC7-786D-8EDD-B9F6-31DD1F862F88}"/>
              </a:ext>
            </a:extLst>
          </p:cNvPr>
          <p:cNvSpPr/>
          <p:nvPr userDrawn="1"/>
        </p:nvSpPr>
        <p:spPr>
          <a:xfrm rot="10800000">
            <a:off x="11955863" y="5877240"/>
            <a:ext cx="638498" cy="334035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44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22" y="593213"/>
            <a:ext cx="8904068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FBC006D3-0A54-93B6-4CCC-16B74A7470A7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3DC9DC2C-26DF-CC61-5EF9-0D16A177B1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DE522677-B305-5913-4089-A926AF11D4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54E2F8A9-7845-E09E-8B79-723848C5AA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BF597C-A0FC-EE2B-C75A-6AFEBEC69750}"/>
              </a:ext>
            </a:extLst>
          </p:cNvPr>
          <p:cNvGrpSpPr/>
          <p:nvPr userDrawn="1"/>
        </p:nvGrpSpPr>
        <p:grpSpPr>
          <a:xfrm>
            <a:off x="9598" y="4391414"/>
            <a:ext cx="3729812" cy="2464571"/>
            <a:chOff x="9598" y="4391414"/>
            <a:chExt cx="3729812" cy="2464571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8FECB771-16CA-A0E5-0DFE-DEA5D2B1B8F4}"/>
                </a:ext>
              </a:extLst>
            </p:cNvPr>
            <p:cNvSpPr/>
            <p:nvPr/>
          </p:nvSpPr>
          <p:spPr>
            <a:xfrm>
              <a:off x="1102322" y="6790972"/>
              <a:ext cx="599427" cy="64492"/>
            </a:xfrm>
            <a:custGeom>
              <a:avLst/>
              <a:gdLst/>
              <a:ahLst/>
              <a:cxnLst/>
              <a:rect l="l" t="t" r="r" b="b"/>
              <a:pathLst>
                <a:path w="661035" h="71120">
                  <a:moveTo>
                    <a:pt x="547984" y="0"/>
                  </a:moveTo>
                  <a:lnTo>
                    <a:pt x="112463" y="0"/>
                  </a:lnTo>
                  <a:lnTo>
                    <a:pt x="63146" y="9955"/>
                  </a:lnTo>
                  <a:lnTo>
                    <a:pt x="22888" y="37104"/>
                  </a:lnTo>
                  <a:lnTo>
                    <a:pt x="0" y="71071"/>
                  </a:lnTo>
                  <a:lnTo>
                    <a:pt x="660448" y="71071"/>
                  </a:lnTo>
                  <a:lnTo>
                    <a:pt x="637559" y="37104"/>
                  </a:lnTo>
                  <a:lnTo>
                    <a:pt x="597301" y="9955"/>
                  </a:lnTo>
                  <a:lnTo>
                    <a:pt x="54798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D3CA8ECF-9710-8720-2CD0-DA636B54B0B5}"/>
                </a:ext>
              </a:extLst>
            </p:cNvPr>
            <p:cNvSpPr/>
            <p:nvPr/>
          </p:nvSpPr>
          <p:spPr>
            <a:xfrm>
              <a:off x="1847987" y="6161548"/>
              <a:ext cx="770445" cy="694437"/>
            </a:xfrm>
            <a:custGeom>
              <a:avLst/>
              <a:gdLst/>
              <a:ahLst/>
              <a:cxnLst/>
              <a:rect l="l" t="t" r="r" b="b"/>
              <a:pathLst>
                <a:path w="849630" h="765809">
                  <a:moveTo>
                    <a:pt x="277797" y="0"/>
                  </a:moveTo>
                  <a:lnTo>
                    <a:pt x="232138" y="10089"/>
                  </a:lnTo>
                  <a:lnTo>
                    <a:pt x="189939" y="31774"/>
                  </a:lnTo>
                  <a:lnTo>
                    <a:pt x="153625" y="64816"/>
                  </a:lnTo>
                  <a:lnTo>
                    <a:pt x="127301" y="106257"/>
                  </a:lnTo>
                  <a:lnTo>
                    <a:pt x="113256" y="151637"/>
                  </a:lnTo>
                  <a:lnTo>
                    <a:pt x="111269" y="198494"/>
                  </a:lnTo>
                  <a:lnTo>
                    <a:pt x="121117" y="244368"/>
                  </a:lnTo>
                  <a:lnTo>
                    <a:pt x="142578" y="286798"/>
                  </a:lnTo>
                  <a:lnTo>
                    <a:pt x="175431" y="323324"/>
                  </a:lnTo>
                  <a:lnTo>
                    <a:pt x="183761" y="330740"/>
                  </a:lnTo>
                  <a:lnTo>
                    <a:pt x="200872" y="347032"/>
                  </a:lnTo>
                  <a:lnTo>
                    <a:pt x="255253" y="405507"/>
                  </a:lnTo>
                  <a:lnTo>
                    <a:pt x="289431" y="447320"/>
                  </a:lnTo>
                  <a:lnTo>
                    <a:pt x="326206" y="497272"/>
                  </a:lnTo>
                  <a:lnTo>
                    <a:pt x="364033" y="555177"/>
                  </a:lnTo>
                  <a:lnTo>
                    <a:pt x="401365" y="620853"/>
                  </a:lnTo>
                  <a:lnTo>
                    <a:pt x="436657" y="694113"/>
                  </a:lnTo>
                  <a:lnTo>
                    <a:pt x="112464" y="694113"/>
                  </a:lnTo>
                  <a:lnTo>
                    <a:pt x="63147" y="704069"/>
                  </a:lnTo>
                  <a:lnTo>
                    <a:pt x="22889" y="731218"/>
                  </a:lnTo>
                  <a:lnTo>
                    <a:pt x="0" y="765186"/>
                  </a:lnTo>
                  <a:lnTo>
                    <a:pt x="849346" y="765186"/>
                  </a:lnTo>
                  <a:lnTo>
                    <a:pt x="828420" y="692250"/>
                  </a:lnTo>
                  <a:lnTo>
                    <a:pt x="808980" y="635413"/>
                  </a:lnTo>
                  <a:lnTo>
                    <a:pt x="787871" y="580991"/>
                  </a:lnTo>
                  <a:lnTo>
                    <a:pt x="765348" y="529010"/>
                  </a:lnTo>
                  <a:lnTo>
                    <a:pt x="741670" y="479497"/>
                  </a:lnTo>
                  <a:lnTo>
                    <a:pt x="717092" y="432480"/>
                  </a:lnTo>
                  <a:lnTo>
                    <a:pt x="691873" y="387985"/>
                  </a:lnTo>
                  <a:lnTo>
                    <a:pt x="666269" y="346039"/>
                  </a:lnTo>
                  <a:lnTo>
                    <a:pt x="640536" y="306670"/>
                  </a:lnTo>
                  <a:lnTo>
                    <a:pt x="614933" y="269906"/>
                  </a:lnTo>
                  <a:lnTo>
                    <a:pt x="589716" y="235772"/>
                  </a:lnTo>
                  <a:lnTo>
                    <a:pt x="565141" y="204296"/>
                  </a:lnTo>
                  <a:lnTo>
                    <a:pt x="518949" y="149427"/>
                  </a:lnTo>
                  <a:lnTo>
                    <a:pt x="478413" y="105516"/>
                  </a:lnTo>
                  <a:lnTo>
                    <a:pt x="445588" y="72781"/>
                  </a:lnTo>
                  <a:lnTo>
                    <a:pt x="411295" y="41702"/>
                  </a:lnTo>
                  <a:lnTo>
                    <a:pt x="369801" y="15566"/>
                  </a:lnTo>
                  <a:lnTo>
                    <a:pt x="324493" y="1745"/>
                  </a:lnTo>
                  <a:lnTo>
                    <a:pt x="277797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862B2D7-BDD5-F2B2-3968-D2FDB60BD32C}"/>
                </a:ext>
              </a:extLst>
            </p:cNvPr>
            <p:cNvSpPr/>
            <p:nvPr/>
          </p:nvSpPr>
          <p:spPr>
            <a:xfrm>
              <a:off x="1441820" y="60058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2D450728-55B2-39CD-7B12-8A800D0D1A22}"/>
                </a:ext>
              </a:extLst>
            </p:cNvPr>
            <p:cNvSpPr/>
            <p:nvPr/>
          </p:nvSpPr>
          <p:spPr>
            <a:xfrm>
              <a:off x="2512448" y="5841762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4B3E2E4-7B25-7179-7814-2E18247203F3}"/>
                </a:ext>
              </a:extLst>
            </p:cNvPr>
            <p:cNvSpPr/>
            <p:nvPr/>
          </p:nvSpPr>
          <p:spPr>
            <a:xfrm>
              <a:off x="2387729" y="5241019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2CFC7019-072F-B9FC-DA69-CEFBC5ABD001}"/>
                </a:ext>
              </a:extLst>
            </p:cNvPr>
            <p:cNvSpPr/>
            <p:nvPr/>
          </p:nvSpPr>
          <p:spPr>
            <a:xfrm>
              <a:off x="1721136" y="53838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EA3EC4CC-0D07-2030-5906-D47FB104B0F3}"/>
                </a:ext>
              </a:extLst>
            </p:cNvPr>
            <p:cNvSpPr/>
            <p:nvPr/>
          </p:nvSpPr>
          <p:spPr>
            <a:xfrm>
              <a:off x="3097372" y="6327434"/>
              <a:ext cx="642038" cy="528026"/>
            </a:xfrm>
            <a:custGeom>
              <a:avLst/>
              <a:gdLst/>
              <a:ahLst/>
              <a:cxnLst/>
              <a:rect l="l" t="t" r="r" b="b"/>
              <a:pathLst>
                <a:path w="708025" h="58229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76190" y="582253"/>
                  </a:lnTo>
                  <a:lnTo>
                    <a:pt x="631605" y="582253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DB3AFB29-2CA1-6E61-DF86-C2BFC5F2BB0C}"/>
                </a:ext>
              </a:extLst>
            </p:cNvPr>
            <p:cNvSpPr/>
            <p:nvPr/>
          </p:nvSpPr>
          <p:spPr>
            <a:xfrm>
              <a:off x="1504163" y="45407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1D57932-C3DE-E260-FEA6-803480C75E84}"/>
                </a:ext>
              </a:extLst>
            </p:cNvPr>
            <p:cNvSpPr/>
            <p:nvPr/>
          </p:nvSpPr>
          <p:spPr>
            <a:xfrm>
              <a:off x="9598" y="4391414"/>
              <a:ext cx="1292713" cy="2464504"/>
            </a:xfrm>
            <a:custGeom>
              <a:avLst/>
              <a:gdLst/>
              <a:ahLst/>
              <a:cxnLst/>
              <a:rect l="l" t="t" r="r" b="b"/>
              <a:pathLst>
                <a:path w="1425575" h="2717800">
                  <a:moveTo>
                    <a:pt x="1036905" y="1250138"/>
                  </a:moveTo>
                  <a:lnTo>
                    <a:pt x="7697" y="1250138"/>
                  </a:lnTo>
                  <a:lnTo>
                    <a:pt x="0" y="1251693"/>
                  </a:lnTo>
                  <a:lnTo>
                    <a:pt x="0" y="1501962"/>
                  </a:lnTo>
                  <a:lnTo>
                    <a:pt x="7697" y="1503516"/>
                  </a:lnTo>
                  <a:lnTo>
                    <a:pt x="990626" y="1503516"/>
                  </a:lnTo>
                  <a:lnTo>
                    <a:pt x="972652" y="1549292"/>
                  </a:lnTo>
                  <a:lnTo>
                    <a:pt x="952724" y="1595118"/>
                  </a:lnTo>
                  <a:lnTo>
                    <a:pt x="930908" y="1640986"/>
                  </a:lnTo>
                  <a:lnTo>
                    <a:pt x="907270" y="1686883"/>
                  </a:lnTo>
                  <a:lnTo>
                    <a:pt x="881874" y="1732802"/>
                  </a:lnTo>
                  <a:lnTo>
                    <a:pt x="854786" y="1778731"/>
                  </a:lnTo>
                  <a:lnTo>
                    <a:pt x="826072" y="1824661"/>
                  </a:lnTo>
                  <a:lnTo>
                    <a:pt x="63298" y="1824661"/>
                  </a:lnTo>
                  <a:lnTo>
                    <a:pt x="13987" y="1834618"/>
                  </a:lnTo>
                  <a:lnTo>
                    <a:pt x="0" y="1844050"/>
                  </a:lnTo>
                  <a:lnTo>
                    <a:pt x="0" y="2058640"/>
                  </a:lnTo>
                  <a:lnTo>
                    <a:pt x="13987" y="2068070"/>
                  </a:lnTo>
                  <a:lnTo>
                    <a:pt x="63298" y="2078026"/>
                  </a:lnTo>
                  <a:lnTo>
                    <a:pt x="641478" y="2078026"/>
                  </a:lnTo>
                  <a:lnTo>
                    <a:pt x="610598" y="2115724"/>
                  </a:lnTo>
                  <a:lnTo>
                    <a:pt x="578977" y="2153368"/>
                  </a:lnTo>
                  <a:lnTo>
                    <a:pt x="546654" y="2190951"/>
                  </a:lnTo>
                  <a:lnTo>
                    <a:pt x="513670" y="2228468"/>
                  </a:lnTo>
                  <a:lnTo>
                    <a:pt x="480063" y="2265912"/>
                  </a:lnTo>
                  <a:lnTo>
                    <a:pt x="445873" y="2303278"/>
                  </a:lnTo>
                  <a:lnTo>
                    <a:pt x="411141" y="2340559"/>
                  </a:lnTo>
                  <a:lnTo>
                    <a:pt x="375907" y="2377749"/>
                  </a:lnTo>
                  <a:lnTo>
                    <a:pt x="340209" y="2414843"/>
                  </a:lnTo>
                  <a:lnTo>
                    <a:pt x="304089" y="2451835"/>
                  </a:lnTo>
                  <a:lnTo>
                    <a:pt x="267585" y="2488718"/>
                  </a:lnTo>
                  <a:lnTo>
                    <a:pt x="230738" y="2525486"/>
                  </a:lnTo>
                  <a:lnTo>
                    <a:pt x="193588" y="2562134"/>
                  </a:lnTo>
                  <a:lnTo>
                    <a:pt x="118536" y="2635044"/>
                  </a:lnTo>
                  <a:lnTo>
                    <a:pt x="32318" y="2717250"/>
                  </a:lnTo>
                  <a:lnTo>
                    <a:pt x="559514" y="2717250"/>
                  </a:lnTo>
                  <a:lnTo>
                    <a:pt x="608152" y="2667742"/>
                  </a:lnTo>
                  <a:lnTo>
                    <a:pt x="644609" y="2629983"/>
                  </a:lnTo>
                  <a:lnTo>
                    <a:pt x="680613" y="2592122"/>
                  </a:lnTo>
                  <a:lnTo>
                    <a:pt x="716134" y="2554156"/>
                  </a:lnTo>
                  <a:lnTo>
                    <a:pt x="751143" y="2516081"/>
                  </a:lnTo>
                  <a:lnTo>
                    <a:pt x="785608" y="2477894"/>
                  </a:lnTo>
                  <a:lnTo>
                    <a:pt x="819502" y="2439592"/>
                  </a:lnTo>
                  <a:lnTo>
                    <a:pt x="852793" y="2401172"/>
                  </a:lnTo>
                  <a:lnTo>
                    <a:pt x="885453" y="2362631"/>
                  </a:lnTo>
                  <a:lnTo>
                    <a:pt x="917450" y="2323966"/>
                  </a:lnTo>
                  <a:lnTo>
                    <a:pt x="948756" y="2285174"/>
                  </a:lnTo>
                  <a:lnTo>
                    <a:pt x="979341" y="2246251"/>
                  </a:lnTo>
                  <a:lnTo>
                    <a:pt x="1009174" y="2207195"/>
                  </a:lnTo>
                  <a:lnTo>
                    <a:pt x="1038226" y="2168003"/>
                  </a:lnTo>
                  <a:lnTo>
                    <a:pt x="1066467" y="2128671"/>
                  </a:lnTo>
                  <a:lnTo>
                    <a:pt x="1093868" y="2089196"/>
                  </a:lnTo>
                  <a:lnTo>
                    <a:pt x="1120397" y="2049575"/>
                  </a:lnTo>
                  <a:lnTo>
                    <a:pt x="1146027" y="2009806"/>
                  </a:lnTo>
                  <a:lnTo>
                    <a:pt x="1170726" y="1969884"/>
                  </a:lnTo>
                  <a:lnTo>
                    <a:pt x="1194466" y="1929807"/>
                  </a:lnTo>
                  <a:lnTo>
                    <a:pt x="1217215" y="1889572"/>
                  </a:lnTo>
                  <a:lnTo>
                    <a:pt x="1238945" y="1849176"/>
                  </a:lnTo>
                  <a:lnTo>
                    <a:pt x="1259625" y="1808615"/>
                  </a:lnTo>
                  <a:lnTo>
                    <a:pt x="1279226" y="1767887"/>
                  </a:lnTo>
                  <a:lnTo>
                    <a:pt x="1297718" y="1726988"/>
                  </a:lnTo>
                  <a:lnTo>
                    <a:pt x="1315070" y="1685916"/>
                  </a:lnTo>
                  <a:lnTo>
                    <a:pt x="1331255" y="1644667"/>
                  </a:lnTo>
                  <a:lnTo>
                    <a:pt x="1346240" y="1603237"/>
                  </a:lnTo>
                  <a:lnTo>
                    <a:pt x="1359997" y="1561625"/>
                  </a:lnTo>
                  <a:lnTo>
                    <a:pt x="1372496" y="1519827"/>
                  </a:lnTo>
                  <a:lnTo>
                    <a:pt x="1383707" y="1477840"/>
                  </a:lnTo>
                  <a:lnTo>
                    <a:pt x="1393600" y="1435660"/>
                  </a:lnTo>
                  <a:lnTo>
                    <a:pt x="1402145" y="1393285"/>
                  </a:lnTo>
                  <a:lnTo>
                    <a:pt x="1409313" y="1350711"/>
                  </a:lnTo>
                  <a:lnTo>
                    <a:pt x="1415073" y="1307936"/>
                  </a:lnTo>
                  <a:lnTo>
                    <a:pt x="1420217" y="1252323"/>
                  </a:lnTo>
                  <a:lnTo>
                    <a:pt x="1051129" y="1252323"/>
                  </a:lnTo>
                  <a:lnTo>
                    <a:pt x="1044068" y="1251103"/>
                  </a:lnTo>
                  <a:lnTo>
                    <a:pt x="1036905" y="1250138"/>
                  </a:lnTo>
                  <a:close/>
                </a:path>
                <a:path w="1425575" h="2717800">
                  <a:moveTo>
                    <a:pt x="807014" y="0"/>
                  </a:moveTo>
                  <a:lnTo>
                    <a:pt x="761364" y="10091"/>
                  </a:lnTo>
                  <a:lnTo>
                    <a:pt x="719176" y="31783"/>
                  </a:lnTo>
                  <a:lnTo>
                    <a:pt x="682867" y="64835"/>
                  </a:lnTo>
                  <a:lnTo>
                    <a:pt x="656535" y="106276"/>
                  </a:lnTo>
                  <a:lnTo>
                    <a:pt x="642490" y="151656"/>
                  </a:lnTo>
                  <a:lnTo>
                    <a:pt x="640506" y="198513"/>
                  </a:lnTo>
                  <a:lnTo>
                    <a:pt x="650359" y="244387"/>
                  </a:lnTo>
                  <a:lnTo>
                    <a:pt x="671823" y="286817"/>
                  </a:lnTo>
                  <a:lnTo>
                    <a:pt x="704673" y="323343"/>
                  </a:lnTo>
                  <a:lnTo>
                    <a:pt x="713003" y="330759"/>
                  </a:lnTo>
                  <a:lnTo>
                    <a:pt x="730114" y="347051"/>
                  </a:lnTo>
                  <a:lnTo>
                    <a:pt x="784494" y="405526"/>
                  </a:lnTo>
                  <a:lnTo>
                    <a:pt x="818671" y="447339"/>
                  </a:lnTo>
                  <a:lnTo>
                    <a:pt x="855445" y="497291"/>
                  </a:lnTo>
                  <a:lnTo>
                    <a:pt x="893269" y="555196"/>
                  </a:lnTo>
                  <a:lnTo>
                    <a:pt x="930598" y="620872"/>
                  </a:lnTo>
                  <a:lnTo>
                    <a:pt x="965887" y="694132"/>
                  </a:lnTo>
                  <a:lnTo>
                    <a:pt x="394272" y="694132"/>
                  </a:lnTo>
                  <a:lnTo>
                    <a:pt x="344967" y="704088"/>
                  </a:lnTo>
                  <a:lnTo>
                    <a:pt x="304699" y="731237"/>
                  </a:lnTo>
                  <a:lnTo>
                    <a:pt x="277547" y="771504"/>
                  </a:lnTo>
                  <a:lnTo>
                    <a:pt x="267590" y="820815"/>
                  </a:lnTo>
                  <a:lnTo>
                    <a:pt x="277547" y="870120"/>
                  </a:lnTo>
                  <a:lnTo>
                    <a:pt x="304699" y="910388"/>
                  </a:lnTo>
                  <a:lnTo>
                    <a:pt x="344967" y="937540"/>
                  </a:lnTo>
                  <a:lnTo>
                    <a:pt x="394272" y="947497"/>
                  </a:lnTo>
                  <a:lnTo>
                    <a:pt x="1042074" y="947497"/>
                  </a:lnTo>
                  <a:lnTo>
                    <a:pt x="1049074" y="994539"/>
                  </a:lnTo>
                  <a:lnTo>
                    <a:pt x="1054093" y="1043098"/>
                  </a:lnTo>
                  <a:lnTo>
                    <a:pt x="1056969" y="1093166"/>
                  </a:lnTo>
                  <a:lnTo>
                    <a:pt x="1057542" y="1144733"/>
                  </a:lnTo>
                  <a:lnTo>
                    <a:pt x="1055648" y="1197788"/>
                  </a:lnTo>
                  <a:lnTo>
                    <a:pt x="1051129" y="1252323"/>
                  </a:lnTo>
                  <a:lnTo>
                    <a:pt x="1420217" y="1252323"/>
                  </a:lnTo>
                  <a:lnTo>
                    <a:pt x="1422226" y="1230596"/>
                  </a:lnTo>
                  <a:lnTo>
                    <a:pt x="1425397" y="1155425"/>
                  </a:lnTo>
                  <a:lnTo>
                    <a:pt x="1424842" y="1082452"/>
                  </a:lnTo>
                  <a:lnTo>
                    <a:pt x="1420819" y="1011702"/>
                  </a:lnTo>
                  <a:lnTo>
                    <a:pt x="1413584" y="943204"/>
                  </a:lnTo>
                  <a:lnTo>
                    <a:pt x="1403395" y="876984"/>
                  </a:lnTo>
                  <a:lnTo>
                    <a:pt x="1390507" y="813069"/>
                  </a:lnTo>
                  <a:lnTo>
                    <a:pt x="1375179" y="751487"/>
                  </a:lnTo>
                  <a:lnTo>
                    <a:pt x="1357668" y="692264"/>
                  </a:lnTo>
                  <a:lnTo>
                    <a:pt x="1338229" y="635429"/>
                  </a:lnTo>
                  <a:lnTo>
                    <a:pt x="1317120" y="581007"/>
                  </a:lnTo>
                  <a:lnTo>
                    <a:pt x="1294599" y="529026"/>
                  </a:lnTo>
                  <a:lnTo>
                    <a:pt x="1270922" y="479514"/>
                  </a:lnTo>
                  <a:lnTo>
                    <a:pt x="1246346" y="432497"/>
                  </a:lnTo>
                  <a:lnTo>
                    <a:pt x="1221128" y="388002"/>
                  </a:lnTo>
                  <a:lnTo>
                    <a:pt x="1195525" y="346057"/>
                  </a:lnTo>
                  <a:lnTo>
                    <a:pt x="1169794" y="306688"/>
                  </a:lnTo>
                  <a:lnTo>
                    <a:pt x="1144192" y="269924"/>
                  </a:lnTo>
                  <a:lnTo>
                    <a:pt x="1118976" y="235790"/>
                  </a:lnTo>
                  <a:lnTo>
                    <a:pt x="1094403" y="204314"/>
                  </a:lnTo>
                  <a:lnTo>
                    <a:pt x="1048213" y="149446"/>
                  </a:lnTo>
                  <a:lnTo>
                    <a:pt x="1007678" y="105535"/>
                  </a:lnTo>
                  <a:lnTo>
                    <a:pt x="974854" y="72800"/>
                  </a:lnTo>
                  <a:lnTo>
                    <a:pt x="944574" y="45123"/>
                  </a:lnTo>
                  <a:lnTo>
                    <a:pt x="899031" y="15575"/>
                  </a:lnTo>
                  <a:lnTo>
                    <a:pt x="853709" y="1748"/>
                  </a:lnTo>
                  <a:lnTo>
                    <a:pt x="80701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962" y="1882771"/>
            <a:ext cx="9449837" cy="365443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91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0724100" y="6405519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46163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0B4B95D-64D5-9E5B-BAC5-0B7670771DF2}"/>
              </a:ext>
            </a:extLst>
          </p:cNvPr>
          <p:cNvSpPr/>
          <p:nvPr userDrawn="1"/>
        </p:nvSpPr>
        <p:spPr>
          <a:xfrm>
            <a:off x="9598" y="0"/>
            <a:ext cx="3603472" cy="4812692"/>
          </a:xfrm>
          <a:custGeom>
            <a:avLst/>
            <a:gdLst/>
            <a:ahLst/>
            <a:cxnLst/>
            <a:rect l="l" t="t" r="r" b="b"/>
            <a:pathLst>
              <a:path w="3973829" h="5307330">
                <a:moveTo>
                  <a:pt x="71374" y="1940839"/>
                </a:moveTo>
                <a:lnTo>
                  <a:pt x="65620" y="1897291"/>
                </a:lnTo>
                <a:lnTo>
                  <a:pt x="49364" y="1858149"/>
                </a:lnTo>
                <a:lnTo>
                  <a:pt x="24168" y="1824990"/>
                </a:lnTo>
                <a:lnTo>
                  <a:pt x="0" y="1806016"/>
                </a:lnTo>
                <a:lnTo>
                  <a:pt x="0" y="2075662"/>
                </a:lnTo>
                <a:lnTo>
                  <a:pt x="24168" y="2056688"/>
                </a:lnTo>
                <a:lnTo>
                  <a:pt x="49364" y="2023529"/>
                </a:lnTo>
                <a:lnTo>
                  <a:pt x="65620" y="1984387"/>
                </a:lnTo>
                <a:lnTo>
                  <a:pt x="71374" y="1940839"/>
                </a:lnTo>
                <a:close/>
              </a:path>
              <a:path w="3973829" h="5307330">
                <a:moveTo>
                  <a:pt x="184327" y="5114302"/>
                </a:moveTo>
                <a:lnTo>
                  <a:pt x="176174" y="5068062"/>
                </a:lnTo>
                <a:lnTo>
                  <a:pt x="156235" y="5024856"/>
                </a:lnTo>
                <a:lnTo>
                  <a:pt x="124650" y="4987137"/>
                </a:lnTo>
                <a:lnTo>
                  <a:pt x="116395" y="4979378"/>
                </a:lnTo>
                <a:lnTo>
                  <a:pt x="100291" y="4963541"/>
                </a:lnTo>
                <a:lnTo>
                  <a:pt x="77470" y="4939919"/>
                </a:lnTo>
                <a:lnTo>
                  <a:pt x="49022" y="4908791"/>
                </a:lnTo>
                <a:lnTo>
                  <a:pt x="16103" y="4870462"/>
                </a:lnTo>
                <a:lnTo>
                  <a:pt x="0" y="4850384"/>
                </a:lnTo>
                <a:lnTo>
                  <a:pt x="0" y="5306657"/>
                </a:lnTo>
                <a:lnTo>
                  <a:pt x="38061" y="5302923"/>
                </a:lnTo>
                <a:lnTo>
                  <a:pt x="107365" y="5272710"/>
                </a:lnTo>
                <a:lnTo>
                  <a:pt x="136918" y="5246446"/>
                </a:lnTo>
                <a:lnTo>
                  <a:pt x="164833" y="5205958"/>
                </a:lnTo>
                <a:lnTo>
                  <a:pt x="180594" y="5161089"/>
                </a:lnTo>
                <a:lnTo>
                  <a:pt x="184327" y="5114302"/>
                </a:lnTo>
                <a:close/>
              </a:path>
              <a:path w="3973829" h="5307330">
                <a:moveTo>
                  <a:pt x="293878" y="645617"/>
                </a:moveTo>
                <a:lnTo>
                  <a:pt x="285864" y="595109"/>
                </a:lnTo>
                <a:lnTo>
                  <a:pt x="263537" y="551243"/>
                </a:lnTo>
                <a:lnTo>
                  <a:pt x="229501" y="516661"/>
                </a:lnTo>
                <a:lnTo>
                  <a:pt x="186334" y="493979"/>
                </a:lnTo>
                <a:lnTo>
                  <a:pt x="136639" y="485825"/>
                </a:lnTo>
                <a:lnTo>
                  <a:pt x="86944" y="493979"/>
                </a:lnTo>
                <a:lnTo>
                  <a:pt x="43776" y="516661"/>
                </a:lnTo>
                <a:lnTo>
                  <a:pt x="9740" y="551243"/>
                </a:lnTo>
                <a:lnTo>
                  <a:pt x="0" y="570395"/>
                </a:lnTo>
                <a:lnTo>
                  <a:pt x="0" y="720839"/>
                </a:lnTo>
                <a:lnTo>
                  <a:pt x="9740" y="739990"/>
                </a:lnTo>
                <a:lnTo>
                  <a:pt x="43776" y="774585"/>
                </a:lnTo>
                <a:lnTo>
                  <a:pt x="86944" y="797267"/>
                </a:lnTo>
                <a:lnTo>
                  <a:pt x="136639" y="805408"/>
                </a:lnTo>
                <a:lnTo>
                  <a:pt x="186334" y="797267"/>
                </a:lnTo>
                <a:lnTo>
                  <a:pt x="229501" y="774585"/>
                </a:lnTo>
                <a:lnTo>
                  <a:pt x="263537" y="739990"/>
                </a:lnTo>
                <a:lnTo>
                  <a:pt x="285864" y="696125"/>
                </a:lnTo>
                <a:lnTo>
                  <a:pt x="293878" y="645617"/>
                </a:lnTo>
                <a:close/>
              </a:path>
              <a:path w="3973829" h="5307330">
                <a:moveTo>
                  <a:pt x="503135" y="1213459"/>
                </a:moveTo>
                <a:lnTo>
                  <a:pt x="498081" y="1168908"/>
                </a:lnTo>
                <a:lnTo>
                  <a:pt x="483692" y="1128014"/>
                </a:lnTo>
                <a:lnTo>
                  <a:pt x="461124" y="1091933"/>
                </a:lnTo>
                <a:lnTo>
                  <a:pt x="431520" y="1061834"/>
                </a:lnTo>
                <a:lnTo>
                  <a:pt x="396011" y="1038898"/>
                </a:lnTo>
                <a:lnTo>
                  <a:pt x="355777" y="1024280"/>
                </a:lnTo>
                <a:lnTo>
                  <a:pt x="311937" y="1019149"/>
                </a:lnTo>
                <a:lnTo>
                  <a:pt x="268097" y="1024280"/>
                </a:lnTo>
                <a:lnTo>
                  <a:pt x="227850" y="1038898"/>
                </a:lnTo>
                <a:lnTo>
                  <a:pt x="192354" y="1061834"/>
                </a:lnTo>
                <a:lnTo>
                  <a:pt x="162737" y="1091933"/>
                </a:lnTo>
                <a:lnTo>
                  <a:pt x="140169" y="1128014"/>
                </a:lnTo>
                <a:lnTo>
                  <a:pt x="125780" y="1168908"/>
                </a:lnTo>
                <a:lnTo>
                  <a:pt x="120738" y="1213459"/>
                </a:lnTo>
                <a:lnTo>
                  <a:pt x="125780" y="1258011"/>
                </a:lnTo>
                <a:lnTo>
                  <a:pt x="140169" y="1298917"/>
                </a:lnTo>
                <a:lnTo>
                  <a:pt x="162737" y="1334985"/>
                </a:lnTo>
                <a:lnTo>
                  <a:pt x="192354" y="1365084"/>
                </a:lnTo>
                <a:lnTo>
                  <a:pt x="227850" y="1388021"/>
                </a:lnTo>
                <a:lnTo>
                  <a:pt x="268097" y="1402638"/>
                </a:lnTo>
                <a:lnTo>
                  <a:pt x="311937" y="1407769"/>
                </a:lnTo>
                <a:lnTo>
                  <a:pt x="355777" y="1402638"/>
                </a:lnTo>
                <a:lnTo>
                  <a:pt x="396011" y="1388021"/>
                </a:lnTo>
                <a:lnTo>
                  <a:pt x="431520" y="1365084"/>
                </a:lnTo>
                <a:lnTo>
                  <a:pt x="461124" y="1334985"/>
                </a:lnTo>
                <a:lnTo>
                  <a:pt x="483692" y="1298917"/>
                </a:lnTo>
                <a:lnTo>
                  <a:pt x="498081" y="1258011"/>
                </a:lnTo>
                <a:lnTo>
                  <a:pt x="503135" y="1213459"/>
                </a:lnTo>
                <a:close/>
              </a:path>
              <a:path w="3973829" h="5307330">
                <a:moveTo>
                  <a:pt x="545719" y="4454322"/>
                </a:moveTo>
                <a:lnTo>
                  <a:pt x="535774" y="4405007"/>
                </a:lnTo>
                <a:lnTo>
                  <a:pt x="508635" y="4364736"/>
                </a:lnTo>
                <a:lnTo>
                  <a:pt x="468376" y="4337596"/>
                </a:lnTo>
                <a:lnTo>
                  <a:pt x="419061" y="4327639"/>
                </a:lnTo>
                <a:lnTo>
                  <a:pt x="0" y="4327639"/>
                </a:lnTo>
                <a:lnTo>
                  <a:pt x="0" y="4581004"/>
                </a:lnTo>
                <a:lnTo>
                  <a:pt x="419061" y="4581004"/>
                </a:lnTo>
                <a:lnTo>
                  <a:pt x="468376" y="4571047"/>
                </a:lnTo>
                <a:lnTo>
                  <a:pt x="508635" y="4543895"/>
                </a:lnTo>
                <a:lnTo>
                  <a:pt x="535774" y="4503623"/>
                </a:lnTo>
                <a:lnTo>
                  <a:pt x="545719" y="4454322"/>
                </a:lnTo>
                <a:close/>
              </a:path>
              <a:path w="3973829" h="5307330">
                <a:moveTo>
                  <a:pt x="929068" y="3906012"/>
                </a:moveTo>
                <a:lnTo>
                  <a:pt x="919124" y="3856710"/>
                </a:lnTo>
                <a:lnTo>
                  <a:pt x="891984" y="3816439"/>
                </a:lnTo>
                <a:lnTo>
                  <a:pt x="851725" y="3789286"/>
                </a:lnTo>
                <a:lnTo>
                  <a:pt x="802411" y="3779329"/>
                </a:lnTo>
                <a:lnTo>
                  <a:pt x="0" y="3779329"/>
                </a:lnTo>
                <a:lnTo>
                  <a:pt x="0" y="4032694"/>
                </a:lnTo>
                <a:lnTo>
                  <a:pt x="802411" y="4032694"/>
                </a:lnTo>
                <a:lnTo>
                  <a:pt x="851725" y="4022737"/>
                </a:lnTo>
                <a:lnTo>
                  <a:pt x="891984" y="3995585"/>
                </a:lnTo>
                <a:lnTo>
                  <a:pt x="919124" y="3955326"/>
                </a:lnTo>
                <a:lnTo>
                  <a:pt x="929068" y="3906012"/>
                </a:lnTo>
                <a:close/>
              </a:path>
              <a:path w="3973829" h="5307330">
                <a:moveTo>
                  <a:pt x="1123670" y="73621"/>
                </a:moveTo>
                <a:lnTo>
                  <a:pt x="1113713" y="24307"/>
                </a:lnTo>
                <a:lnTo>
                  <a:pt x="1097343" y="0"/>
                </a:lnTo>
                <a:lnTo>
                  <a:pt x="461149" y="0"/>
                </a:lnTo>
                <a:lnTo>
                  <a:pt x="444779" y="24307"/>
                </a:lnTo>
                <a:lnTo>
                  <a:pt x="434835" y="73621"/>
                </a:lnTo>
                <a:lnTo>
                  <a:pt x="444779" y="122936"/>
                </a:lnTo>
                <a:lnTo>
                  <a:pt x="471906" y="163195"/>
                </a:lnTo>
                <a:lnTo>
                  <a:pt x="512165" y="190347"/>
                </a:lnTo>
                <a:lnTo>
                  <a:pt x="561492" y="200304"/>
                </a:lnTo>
                <a:lnTo>
                  <a:pt x="997013" y="200304"/>
                </a:lnTo>
                <a:lnTo>
                  <a:pt x="1046327" y="190347"/>
                </a:lnTo>
                <a:lnTo>
                  <a:pt x="1086586" y="163195"/>
                </a:lnTo>
                <a:lnTo>
                  <a:pt x="1113713" y="122936"/>
                </a:lnTo>
                <a:lnTo>
                  <a:pt x="1123670" y="73621"/>
                </a:lnTo>
                <a:close/>
              </a:path>
              <a:path w="3973829" h="5307330">
                <a:moveTo>
                  <a:pt x="1418945" y="3321431"/>
                </a:moveTo>
                <a:lnTo>
                  <a:pt x="1413903" y="3276879"/>
                </a:lnTo>
                <a:lnTo>
                  <a:pt x="1399514" y="3235972"/>
                </a:lnTo>
                <a:lnTo>
                  <a:pt x="1376946" y="3199904"/>
                </a:lnTo>
                <a:lnTo>
                  <a:pt x="1347343" y="3169805"/>
                </a:lnTo>
                <a:lnTo>
                  <a:pt x="1311833" y="3146869"/>
                </a:lnTo>
                <a:lnTo>
                  <a:pt x="1271587" y="3132251"/>
                </a:lnTo>
                <a:lnTo>
                  <a:pt x="1227747" y="3127121"/>
                </a:lnTo>
                <a:lnTo>
                  <a:pt x="1183906" y="3132251"/>
                </a:lnTo>
                <a:lnTo>
                  <a:pt x="1143660" y="3146869"/>
                </a:lnTo>
                <a:lnTo>
                  <a:pt x="1108163" y="3169805"/>
                </a:lnTo>
                <a:lnTo>
                  <a:pt x="1078560" y="3199904"/>
                </a:lnTo>
                <a:lnTo>
                  <a:pt x="1055979" y="3235972"/>
                </a:lnTo>
                <a:lnTo>
                  <a:pt x="1041603" y="3276879"/>
                </a:lnTo>
                <a:lnTo>
                  <a:pt x="1036548" y="3321431"/>
                </a:lnTo>
                <a:lnTo>
                  <a:pt x="1041603" y="3365982"/>
                </a:lnTo>
                <a:lnTo>
                  <a:pt x="1055979" y="3406876"/>
                </a:lnTo>
                <a:lnTo>
                  <a:pt x="1078560" y="3442957"/>
                </a:lnTo>
                <a:lnTo>
                  <a:pt x="1108163" y="3473056"/>
                </a:lnTo>
                <a:lnTo>
                  <a:pt x="1143660" y="3495992"/>
                </a:lnTo>
                <a:lnTo>
                  <a:pt x="1183906" y="3510610"/>
                </a:lnTo>
                <a:lnTo>
                  <a:pt x="1227747" y="3515741"/>
                </a:lnTo>
                <a:lnTo>
                  <a:pt x="1271587" y="3510610"/>
                </a:lnTo>
                <a:lnTo>
                  <a:pt x="1311833" y="3495992"/>
                </a:lnTo>
                <a:lnTo>
                  <a:pt x="1347343" y="3473056"/>
                </a:lnTo>
                <a:lnTo>
                  <a:pt x="1376946" y="3442957"/>
                </a:lnTo>
                <a:lnTo>
                  <a:pt x="1399514" y="3406876"/>
                </a:lnTo>
                <a:lnTo>
                  <a:pt x="1413903" y="3365982"/>
                </a:lnTo>
                <a:lnTo>
                  <a:pt x="1418945" y="3321431"/>
                </a:lnTo>
                <a:close/>
              </a:path>
              <a:path w="3973829" h="5307330">
                <a:moveTo>
                  <a:pt x="1624139" y="3898176"/>
                </a:moveTo>
                <a:lnTo>
                  <a:pt x="1619084" y="3853624"/>
                </a:lnTo>
                <a:lnTo>
                  <a:pt x="1604708" y="3812730"/>
                </a:lnTo>
                <a:lnTo>
                  <a:pt x="1582140" y="3776649"/>
                </a:lnTo>
                <a:lnTo>
                  <a:pt x="1552524" y="3746550"/>
                </a:lnTo>
                <a:lnTo>
                  <a:pt x="1517027" y="3723614"/>
                </a:lnTo>
                <a:lnTo>
                  <a:pt x="1476781" y="3708997"/>
                </a:lnTo>
                <a:lnTo>
                  <a:pt x="1432941" y="3703866"/>
                </a:lnTo>
                <a:lnTo>
                  <a:pt x="1389100" y="3708997"/>
                </a:lnTo>
                <a:lnTo>
                  <a:pt x="1348854" y="3723614"/>
                </a:lnTo>
                <a:lnTo>
                  <a:pt x="1313357" y="3746550"/>
                </a:lnTo>
                <a:lnTo>
                  <a:pt x="1283741" y="3776649"/>
                </a:lnTo>
                <a:lnTo>
                  <a:pt x="1261173" y="3812730"/>
                </a:lnTo>
                <a:lnTo>
                  <a:pt x="1246784" y="3853624"/>
                </a:lnTo>
                <a:lnTo>
                  <a:pt x="1241742" y="3898176"/>
                </a:lnTo>
                <a:lnTo>
                  <a:pt x="1246784" y="3942727"/>
                </a:lnTo>
                <a:lnTo>
                  <a:pt x="1261173" y="3983634"/>
                </a:lnTo>
                <a:lnTo>
                  <a:pt x="1283741" y="4019702"/>
                </a:lnTo>
                <a:lnTo>
                  <a:pt x="1313357" y="4049801"/>
                </a:lnTo>
                <a:lnTo>
                  <a:pt x="1348854" y="4072737"/>
                </a:lnTo>
                <a:lnTo>
                  <a:pt x="1389100" y="4087355"/>
                </a:lnTo>
                <a:lnTo>
                  <a:pt x="1432941" y="4092486"/>
                </a:lnTo>
                <a:lnTo>
                  <a:pt x="1476781" y="4087355"/>
                </a:lnTo>
                <a:lnTo>
                  <a:pt x="1517027" y="4072737"/>
                </a:lnTo>
                <a:lnTo>
                  <a:pt x="1552524" y="4049801"/>
                </a:lnTo>
                <a:lnTo>
                  <a:pt x="1582140" y="4019702"/>
                </a:lnTo>
                <a:lnTo>
                  <a:pt x="1604708" y="3983634"/>
                </a:lnTo>
                <a:lnTo>
                  <a:pt x="1619084" y="3942727"/>
                </a:lnTo>
                <a:lnTo>
                  <a:pt x="1624139" y="3898176"/>
                </a:lnTo>
                <a:close/>
              </a:path>
              <a:path w="3973829" h="5307330">
                <a:moveTo>
                  <a:pt x="1860181" y="2541765"/>
                </a:moveTo>
                <a:lnTo>
                  <a:pt x="1856193" y="2496591"/>
                </a:lnTo>
                <a:lnTo>
                  <a:pt x="1844713" y="2454059"/>
                </a:lnTo>
                <a:lnTo>
                  <a:pt x="1826412" y="2414905"/>
                </a:lnTo>
                <a:lnTo>
                  <a:pt x="1802015" y="2379827"/>
                </a:lnTo>
                <a:lnTo>
                  <a:pt x="1772208" y="2349538"/>
                </a:lnTo>
                <a:lnTo>
                  <a:pt x="1737690" y="2324735"/>
                </a:lnTo>
                <a:lnTo>
                  <a:pt x="1699158" y="2306142"/>
                </a:lnTo>
                <a:lnTo>
                  <a:pt x="1657324" y="2294471"/>
                </a:lnTo>
                <a:lnTo>
                  <a:pt x="1612861" y="2290419"/>
                </a:lnTo>
                <a:lnTo>
                  <a:pt x="1568411" y="2294471"/>
                </a:lnTo>
                <a:lnTo>
                  <a:pt x="1526565" y="2306142"/>
                </a:lnTo>
                <a:lnTo>
                  <a:pt x="1488033" y="2324735"/>
                </a:lnTo>
                <a:lnTo>
                  <a:pt x="1453515" y="2349538"/>
                </a:lnTo>
                <a:lnTo>
                  <a:pt x="1423708" y="2379827"/>
                </a:lnTo>
                <a:lnTo>
                  <a:pt x="1399311" y="2414905"/>
                </a:lnTo>
                <a:lnTo>
                  <a:pt x="1381023" y="2454059"/>
                </a:lnTo>
                <a:lnTo>
                  <a:pt x="1369529" y="2496591"/>
                </a:lnTo>
                <a:lnTo>
                  <a:pt x="1365542" y="2541765"/>
                </a:lnTo>
                <a:lnTo>
                  <a:pt x="1369529" y="2586939"/>
                </a:lnTo>
                <a:lnTo>
                  <a:pt x="1381023" y="2629471"/>
                </a:lnTo>
                <a:lnTo>
                  <a:pt x="1399311" y="2668625"/>
                </a:lnTo>
                <a:lnTo>
                  <a:pt x="1423708" y="2703703"/>
                </a:lnTo>
                <a:lnTo>
                  <a:pt x="1453515" y="2733992"/>
                </a:lnTo>
                <a:lnTo>
                  <a:pt x="1488033" y="2758795"/>
                </a:lnTo>
                <a:lnTo>
                  <a:pt x="1526565" y="2777388"/>
                </a:lnTo>
                <a:lnTo>
                  <a:pt x="1568411" y="2789059"/>
                </a:lnTo>
                <a:lnTo>
                  <a:pt x="1612861" y="2793111"/>
                </a:lnTo>
                <a:lnTo>
                  <a:pt x="1657324" y="2789059"/>
                </a:lnTo>
                <a:lnTo>
                  <a:pt x="1699158" y="2777388"/>
                </a:lnTo>
                <a:lnTo>
                  <a:pt x="1737690" y="2758795"/>
                </a:lnTo>
                <a:lnTo>
                  <a:pt x="1772208" y="2733992"/>
                </a:lnTo>
                <a:lnTo>
                  <a:pt x="1802015" y="2703703"/>
                </a:lnTo>
                <a:lnTo>
                  <a:pt x="1826412" y="2668625"/>
                </a:lnTo>
                <a:lnTo>
                  <a:pt x="1844713" y="2629471"/>
                </a:lnTo>
                <a:lnTo>
                  <a:pt x="1856193" y="2586939"/>
                </a:lnTo>
                <a:lnTo>
                  <a:pt x="1860181" y="2541765"/>
                </a:lnTo>
                <a:close/>
              </a:path>
              <a:path w="3973829" h="5307330">
                <a:moveTo>
                  <a:pt x="2167483" y="408241"/>
                </a:moveTo>
                <a:lnTo>
                  <a:pt x="2166924" y="335267"/>
                </a:lnTo>
                <a:lnTo>
                  <a:pt x="2162899" y="264515"/>
                </a:lnTo>
                <a:lnTo>
                  <a:pt x="2155672" y="196011"/>
                </a:lnTo>
                <a:lnTo>
                  <a:pt x="2145474" y="129794"/>
                </a:lnTo>
                <a:lnTo>
                  <a:pt x="2132596" y="65874"/>
                </a:lnTo>
                <a:lnTo>
                  <a:pt x="2117267" y="4292"/>
                </a:lnTo>
                <a:lnTo>
                  <a:pt x="2115997" y="12"/>
                </a:lnTo>
                <a:lnTo>
                  <a:pt x="1283462" y="12"/>
                </a:lnTo>
                <a:lnTo>
                  <a:pt x="1267079" y="24307"/>
                </a:lnTo>
                <a:lnTo>
                  <a:pt x="1257134" y="73621"/>
                </a:lnTo>
                <a:lnTo>
                  <a:pt x="1267079" y="122936"/>
                </a:lnTo>
                <a:lnTo>
                  <a:pt x="1294218" y="163195"/>
                </a:lnTo>
                <a:lnTo>
                  <a:pt x="1334477" y="190347"/>
                </a:lnTo>
                <a:lnTo>
                  <a:pt x="1383792" y="200304"/>
                </a:lnTo>
                <a:lnTo>
                  <a:pt x="1784172" y="200304"/>
                </a:lnTo>
                <a:lnTo>
                  <a:pt x="1791182" y="247345"/>
                </a:lnTo>
                <a:lnTo>
                  <a:pt x="1796199" y="295897"/>
                </a:lnTo>
                <a:lnTo>
                  <a:pt x="1799069" y="345973"/>
                </a:lnTo>
                <a:lnTo>
                  <a:pt x="1799653" y="397535"/>
                </a:lnTo>
                <a:lnTo>
                  <a:pt x="1797761" y="450596"/>
                </a:lnTo>
                <a:lnTo>
                  <a:pt x="1793240" y="505142"/>
                </a:lnTo>
                <a:lnTo>
                  <a:pt x="1786153" y="503910"/>
                </a:lnTo>
                <a:lnTo>
                  <a:pt x="1778977" y="502945"/>
                </a:lnTo>
                <a:lnTo>
                  <a:pt x="749782" y="502945"/>
                </a:lnTo>
                <a:lnTo>
                  <a:pt x="700468" y="512902"/>
                </a:lnTo>
                <a:lnTo>
                  <a:pt x="660209" y="540054"/>
                </a:lnTo>
                <a:lnTo>
                  <a:pt x="633069" y="580326"/>
                </a:lnTo>
                <a:lnTo>
                  <a:pt x="623125" y="629627"/>
                </a:lnTo>
                <a:lnTo>
                  <a:pt x="633069" y="678942"/>
                </a:lnTo>
                <a:lnTo>
                  <a:pt x="660209" y="719213"/>
                </a:lnTo>
                <a:lnTo>
                  <a:pt x="700468" y="746366"/>
                </a:lnTo>
                <a:lnTo>
                  <a:pt x="749782" y="756323"/>
                </a:lnTo>
                <a:lnTo>
                  <a:pt x="1732711" y="756323"/>
                </a:lnTo>
                <a:lnTo>
                  <a:pt x="1714741" y="802106"/>
                </a:lnTo>
                <a:lnTo>
                  <a:pt x="1694802" y="847928"/>
                </a:lnTo>
                <a:lnTo>
                  <a:pt x="1672983" y="893800"/>
                </a:lnTo>
                <a:lnTo>
                  <a:pt x="1649349" y="939711"/>
                </a:lnTo>
                <a:lnTo>
                  <a:pt x="1623949" y="985634"/>
                </a:lnTo>
                <a:lnTo>
                  <a:pt x="1596847" y="1031557"/>
                </a:lnTo>
                <a:lnTo>
                  <a:pt x="1568132" y="1077493"/>
                </a:lnTo>
                <a:lnTo>
                  <a:pt x="805383" y="1077493"/>
                </a:lnTo>
                <a:lnTo>
                  <a:pt x="756069" y="1087450"/>
                </a:lnTo>
                <a:lnTo>
                  <a:pt x="715810" y="1114602"/>
                </a:lnTo>
                <a:lnTo>
                  <a:pt x="688670" y="1154874"/>
                </a:lnTo>
                <a:lnTo>
                  <a:pt x="678726" y="1204175"/>
                </a:lnTo>
                <a:lnTo>
                  <a:pt x="688670" y="1253490"/>
                </a:lnTo>
                <a:lnTo>
                  <a:pt x="715810" y="1293749"/>
                </a:lnTo>
                <a:lnTo>
                  <a:pt x="756069" y="1320901"/>
                </a:lnTo>
                <a:lnTo>
                  <a:pt x="805383" y="1330858"/>
                </a:lnTo>
                <a:lnTo>
                  <a:pt x="1383538" y="1330858"/>
                </a:lnTo>
                <a:lnTo>
                  <a:pt x="1352664" y="1368552"/>
                </a:lnTo>
                <a:lnTo>
                  <a:pt x="1321041" y="1406194"/>
                </a:lnTo>
                <a:lnTo>
                  <a:pt x="1288719" y="1443786"/>
                </a:lnTo>
                <a:lnTo>
                  <a:pt x="1255737" y="1481302"/>
                </a:lnTo>
                <a:lnTo>
                  <a:pt x="1222133" y="1518742"/>
                </a:lnTo>
                <a:lnTo>
                  <a:pt x="1187945" y="1556105"/>
                </a:lnTo>
                <a:lnTo>
                  <a:pt x="1153210" y="1593380"/>
                </a:lnTo>
                <a:lnTo>
                  <a:pt x="1117981" y="1630578"/>
                </a:lnTo>
                <a:lnTo>
                  <a:pt x="1082281" y="1667675"/>
                </a:lnTo>
                <a:lnTo>
                  <a:pt x="1046162" y="1704657"/>
                </a:lnTo>
                <a:lnTo>
                  <a:pt x="1009662" y="1741538"/>
                </a:lnTo>
                <a:lnTo>
                  <a:pt x="972807" y="1778304"/>
                </a:lnTo>
                <a:lnTo>
                  <a:pt x="935659" y="1814957"/>
                </a:lnTo>
                <a:lnTo>
                  <a:pt x="898245" y="1851469"/>
                </a:lnTo>
                <a:lnTo>
                  <a:pt x="822794" y="1924113"/>
                </a:lnTo>
                <a:lnTo>
                  <a:pt x="708621" y="2031961"/>
                </a:lnTo>
                <a:lnTo>
                  <a:pt x="351548" y="2362314"/>
                </a:lnTo>
                <a:lnTo>
                  <a:pt x="183464" y="2519527"/>
                </a:lnTo>
                <a:lnTo>
                  <a:pt x="101993" y="2597442"/>
                </a:lnTo>
                <a:lnTo>
                  <a:pt x="62052" y="2636240"/>
                </a:lnTo>
                <a:lnTo>
                  <a:pt x="22707" y="2674924"/>
                </a:lnTo>
                <a:lnTo>
                  <a:pt x="0" y="2697581"/>
                </a:lnTo>
                <a:lnTo>
                  <a:pt x="0" y="3450831"/>
                </a:lnTo>
                <a:lnTo>
                  <a:pt x="701814" y="3450831"/>
                </a:lnTo>
                <a:lnTo>
                  <a:pt x="751128" y="3440874"/>
                </a:lnTo>
                <a:lnTo>
                  <a:pt x="791387" y="3413722"/>
                </a:lnTo>
                <a:lnTo>
                  <a:pt x="818527" y="3373450"/>
                </a:lnTo>
                <a:lnTo>
                  <a:pt x="828471" y="3324148"/>
                </a:lnTo>
                <a:lnTo>
                  <a:pt x="818527" y="3274834"/>
                </a:lnTo>
                <a:lnTo>
                  <a:pt x="791387" y="3234563"/>
                </a:lnTo>
                <a:lnTo>
                  <a:pt x="751128" y="3207423"/>
                </a:lnTo>
                <a:lnTo>
                  <a:pt x="701814" y="3197466"/>
                </a:lnTo>
                <a:lnTo>
                  <a:pt x="32537" y="3197466"/>
                </a:lnTo>
                <a:lnTo>
                  <a:pt x="62763" y="3163379"/>
                </a:lnTo>
                <a:lnTo>
                  <a:pt x="93967" y="3129026"/>
                </a:lnTo>
                <a:lnTo>
                  <a:pt x="126098" y="3094444"/>
                </a:lnTo>
                <a:lnTo>
                  <a:pt x="159143" y="3059607"/>
                </a:lnTo>
                <a:lnTo>
                  <a:pt x="193014" y="3024543"/>
                </a:lnTo>
                <a:lnTo>
                  <a:pt x="227698" y="2989262"/>
                </a:lnTo>
                <a:lnTo>
                  <a:pt x="263118" y="2953753"/>
                </a:lnTo>
                <a:lnTo>
                  <a:pt x="299250" y="2918041"/>
                </a:lnTo>
                <a:lnTo>
                  <a:pt x="336042" y="2882125"/>
                </a:lnTo>
                <a:lnTo>
                  <a:pt x="411391" y="2809697"/>
                </a:lnTo>
                <a:lnTo>
                  <a:pt x="528180" y="2699715"/>
                </a:lnTo>
                <a:lnTo>
                  <a:pt x="967320" y="2293175"/>
                </a:lnTo>
                <a:lnTo>
                  <a:pt x="1084859" y="2182253"/>
                </a:lnTo>
                <a:lnTo>
                  <a:pt x="1162202" y="2107908"/>
                </a:lnTo>
                <a:lnTo>
                  <a:pt x="1200480" y="2070620"/>
                </a:lnTo>
                <a:lnTo>
                  <a:pt x="1238440" y="2033244"/>
                </a:lnTo>
                <a:lnTo>
                  <a:pt x="1276083" y="1995766"/>
                </a:lnTo>
                <a:lnTo>
                  <a:pt x="1313357" y="1958213"/>
                </a:lnTo>
                <a:lnTo>
                  <a:pt x="1350238" y="1920544"/>
                </a:lnTo>
                <a:lnTo>
                  <a:pt x="1386687" y="1882787"/>
                </a:lnTo>
                <a:lnTo>
                  <a:pt x="1422692" y="1844929"/>
                </a:lnTo>
                <a:lnTo>
                  <a:pt x="1458214" y="1806968"/>
                </a:lnTo>
                <a:lnTo>
                  <a:pt x="1493227" y="1768894"/>
                </a:lnTo>
                <a:lnTo>
                  <a:pt x="1527695" y="1730705"/>
                </a:lnTo>
                <a:lnTo>
                  <a:pt x="1561579" y="1692402"/>
                </a:lnTo>
                <a:lnTo>
                  <a:pt x="1594878" y="1653984"/>
                </a:lnTo>
                <a:lnTo>
                  <a:pt x="1627530" y="1615440"/>
                </a:lnTo>
                <a:lnTo>
                  <a:pt x="1659534" y="1576781"/>
                </a:lnTo>
                <a:lnTo>
                  <a:pt x="1690839" y="1537982"/>
                </a:lnTo>
                <a:lnTo>
                  <a:pt x="1721421" y="1499057"/>
                </a:lnTo>
                <a:lnTo>
                  <a:pt x="1751253" y="1460004"/>
                </a:lnTo>
                <a:lnTo>
                  <a:pt x="1780311" y="1420812"/>
                </a:lnTo>
                <a:lnTo>
                  <a:pt x="1808543" y="1381480"/>
                </a:lnTo>
                <a:lnTo>
                  <a:pt x="1835950" y="1342009"/>
                </a:lnTo>
                <a:lnTo>
                  <a:pt x="1862480" y="1302385"/>
                </a:lnTo>
                <a:lnTo>
                  <a:pt x="1888109" y="1262621"/>
                </a:lnTo>
                <a:lnTo>
                  <a:pt x="1912810" y="1222692"/>
                </a:lnTo>
                <a:lnTo>
                  <a:pt x="1936546" y="1182624"/>
                </a:lnTo>
                <a:lnTo>
                  <a:pt x="1959292" y="1142390"/>
                </a:lnTo>
                <a:lnTo>
                  <a:pt x="1981022" y="1101991"/>
                </a:lnTo>
                <a:lnTo>
                  <a:pt x="2001710" y="1061427"/>
                </a:lnTo>
                <a:lnTo>
                  <a:pt x="2021306" y="1020699"/>
                </a:lnTo>
                <a:lnTo>
                  <a:pt x="2039797" y="979805"/>
                </a:lnTo>
                <a:lnTo>
                  <a:pt x="2057158" y="938733"/>
                </a:lnTo>
                <a:lnTo>
                  <a:pt x="2073338" y="897483"/>
                </a:lnTo>
                <a:lnTo>
                  <a:pt x="2088324" y="856056"/>
                </a:lnTo>
                <a:lnTo>
                  <a:pt x="2102078" y="814438"/>
                </a:lnTo>
                <a:lnTo>
                  <a:pt x="2114588" y="772642"/>
                </a:lnTo>
                <a:lnTo>
                  <a:pt x="2125789" y="730656"/>
                </a:lnTo>
                <a:lnTo>
                  <a:pt x="2135682" y="688479"/>
                </a:lnTo>
                <a:lnTo>
                  <a:pt x="2144230" y="646099"/>
                </a:lnTo>
                <a:lnTo>
                  <a:pt x="2151405" y="603529"/>
                </a:lnTo>
                <a:lnTo>
                  <a:pt x="2157158" y="560755"/>
                </a:lnTo>
                <a:lnTo>
                  <a:pt x="2162302" y="505142"/>
                </a:lnTo>
                <a:lnTo>
                  <a:pt x="2164308" y="483412"/>
                </a:lnTo>
                <a:lnTo>
                  <a:pt x="2167483" y="408241"/>
                </a:lnTo>
                <a:close/>
              </a:path>
              <a:path w="3973829" h="5307330">
                <a:moveTo>
                  <a:pt x="2815323" y="1929345"/>
                </a:moveTo>
                <a:lnTo>
                  <a:pt x="2811945" y="1882635"/>
                </a:lnTo>
                <a:lnTo>
                  <a:pt x="2802153" y="1838058"/>
                </a:lnTo>
                <a:lnTo>
                  <a:pt x="2786405" y="1796097"/>
                </a:lnTo>
                <a:lnTo>
                  <a:pt x="2765209" y="1757235"/>
                </a:lnTo>
                <a:lnTo>
                  <a:pt x="2739021" y="1721967"/>
                </a:lnTo>
                <a:lnTo>
                  <a:pt x="2708338" y="1690789"/>
                </a:lnTo>
                <a:lnTo>
                  <a:pt x="2673642" y="1664182"/>
                </a:lnTo>
                <a:lnTo>
                  <a:pt x="2635402" y="1642643"/>
                </a:lnTo>
                <a:lnTo>
                  <a:pt x="2594114" y="1626641"/>
                </a:lnTo>
                <a:lnTo>
                  <a:pt x="2550249" y="1616684"/>
                </a:lnTo>
                <a:lnTo>
                  <a:pt x="2504287" y="1613255"/>
                </a:lnTo>
                <a:lnTo>
                  <a:pt x="2458326" y="1616684"/>
                </a:lnTo>
                <a:lnTo>
                  <a:pt x="2414447" y="1626641"/>
                </a:lnTo>
                <a:lnTo>
                  <a:pt x="2373160" y="1642643"/>
                </a:lnTo>
                <a:lnTo>
                  <a:pt x="2334920" y="1664182"/>
                </a:lnTo>
                <a:lnTo>
                  <a:pt x="2300224" y="1690789"/>
                </a:lnTo>
                <a:lnTo>
                  <a:pt x="2269540" y="1721967"/>
                </a:lnTo>
                <a:lnTo>
                  <a:pt x="2243353" y="1757235"/>
                </a:lnTo>
                <a:lnTo>
                  <a:pt x="2222157" y="1796097"/>
                </a:lnTo>
                <a:lnTo>
                  <a:pt x="2206421" y="1838058"/>
                </a:lnTo>
                <a:lnTo>
                  <a:pt x="2196617" y="1882635"/>
                </a:lnTo>
                <a:lnTo>
                  <a:pt x="2193252" y="1929345"/>
                </a:lnTo>
                <a:lnTo>
                  <a:pt x="2196617" y="1976056"/>
                </a:lnTo>
                <a:lnTo>
                  <a:pt x="2206421" y="2020646"/>
                </a:lnTo>
                <a:lnTo>
                  <a:pt x="2222157" y="2062607"/>
                </a:lnTo>
                <a:lnTo>
                  <a:pt x="2243353" y="2101469"/>
                </a:lnTo>
                <a:lnTo>
                  <a:pt x="2269540" y="2136724"/>
                </a:lnTo>
                <a:lnTo>
                  <a:pt x="2300224" y="2167915"/>
                </a:lnTo>
                <a:lnTo>
                  <a:pt x="2334920" y="2194522"/>
                </a:lnTo>
                <a:lnTo>
                  <a:pt x="2373160" y="2216061"/>
                </a:lnTo>
                <a:lnTo>
                  <a:pt x="2414447" y="2232063"/>
                </a:lnTo>
                <a:lnTo>
                  <a:pt x="2458326" y="2242020"/>
                </a:lnTo>
                <a:lnTo>
                  <a:pt x="2504287" y="2245436"/>
                </a:lnTo>
                <a:lnTo>
                  <a:pt x="2550249" y="2242020"/>
                </a:lnTo>
                <a:lnTo>
                  <a:pt x="2594114" y="2232063"/>
                </a:lnTo>
                <a:lnTo>
                  <a:pt x="2635402" y="2216061"/>
                </a:lnTo>
                <a:lnTo>
                  <a:pt x="2673642" y="2194522"/>
                </a:lnTo>
                <a:lnTo>
                  <a:pt x="2708338" y="2167915"/>
                </a:lnTo>
                <a:lnTo>
                  <a:pt x="2739021" y="2136724"/>
                </a:lnTo>
                <a:lnTo>
                  <a:pt x="2765209" y="2101469"/>
                </a:lnTo>
                <a:lnTo>
                  <a:pt x="2786405" y="2062607"/>
                </a:lnTo>
                <a:lnTo>
                  <a:pt x="2802153" y="2020646"/>
                </a:lnTo>
                <a:lnTo>
                  <a:pt x="2811945" y="1976056"/>
                </a:lnTo>
                <a:lnTo>
                  <a:pt x="2815323" y="1929345"/>
                </a:lnTo>
                <a:close/>
              </a:path>
              <a:path w="3973829" h="5307330">
                <a:moveTo>
                  <a:pt x="2817076" y="3135579"/>
                </a:moveTo>
                <a:lnTo>
                  <a:pt x="2814421" y="3088868"/>
                </a:lnTo>
                <a:lnTo>
                  <a:pt x="2806662" y="3043745"/>
                </a:lnTo>
                <a:lnTo>
                  <a:pt x="2794089" y="3000489"/>
                </a:lnTo>
                <a:lnTo>
                  <a:pt x="2777007" y="2959430"/>
                </a:lnTo>
                <a:lnTo>
                  <a:pt x="2755709" y="2920847"/>
                </a:lnTo>
                <a:lnTo>
                  <a:pt x="2730487" y="2885059"/>
                </a:lnTo>
                <a:lnTo>
                  <a:pt x="2701633" y="2852343"/>
                </a:lnTo>
                <a:lnTo>
                  <a:pt x="2669438" y="2823019"/>
                </a:lnTo>
                <a:lnTo>
                  <a:pt x="2634221" y="2797391"/>
                </a:lnTo>
                <a:lnTo>
                  <a:pt x="2596261" y="2775737"/>
                </a:lnTo>
                <a:lnTo>
                  <a:pt x="2555849" y="2758376"/>
                </a:lnTo>
                <a:lnTo>
                  <a:pt x="2513304" y="2745600"/>
                </a:lnTo>
                <a:lnTo>
                  <a:pt x="2468892" y="2737726"/>
                </a:lnTo>
                <a:lnTo>
                  <a:pt x="2422931" y="2735021"/>
                </a:lnTo>
                <a:lnTo>
                  <a:pt x="2376957" y="2737726"/>
                </a:lnTo>
                <a:lnTo>
                  <a:pt x="2332558" y="2745600"/>
                </a:lnTo>
                <a:lnTo>
                  <a:pt x="2290000" y="2758376"/>
                </a:lnTo>
                <a:lnTo>
                  <a:pt x="2249589" y="2775737"/>
                </a:lnTo>
                <a:lnTo>
                  <a:pt x="2211628" y="2797391"/>
                </a:lnTo>
                <a:lnTo>
                  <a:pt x="2176411" y="2823019"/>
                </a:lnTo>
                <a:lnTo>
                  <a:pt x="2144230" y="2852343"/>
                </a:lnTo>
                <a:lnTo>
                  <a:pt x="2115375" y="2885059"/>
                </a:lnTo>
                <a:lnTo>
                  <a:pt x="2090153" y="2920847"/>
                </a:lnTo>
                <a:lnTo>
                  <a:pt x="2068842" y="2959430"/>
                </a:lnTo>
                <a:lnTo>
                  <a:pt x="2051761" y="3000489"/>
                </a:lnTo>
                <a:lnTo>
                  <a:pt x="2039188" y="3043745"/>
                </a:lnTo>
                <a:lnTo>
                  <a:pt x="2031428" y="3088868"/>
                </a:lnTo>
                <a:lnTo>
                  <a:pt x="2028786" y="3135579"/>
                </a:lnTo>
                <a:lnTo>
                  <a:pt x="2031428" y="3182302"/>
                </a:lnTo>
                <a:lnTo>
                  <a:pt x="2039188" y="3227425"/>
                </a:lnTo>
                <a:lnTo>
                  <a:pt x="2051761" y="3270681"/>
                </a:lnTo>
                <a:lnTo>
                  <a:pt x="2068842" y="3311741"/>
                </a:lnTo>
                <a:lnTo>
                  <a:pt x="2090153" y="3350323"/>
                </a:lnTo>
                <a:lnTo>
                  <a:pt x="2115375" y="3386112"/>
                </a:lnTo>
                <a:lnTo>
                  <a:pt x="2144230" y="3418827"/>
                </a:lnTo>
                <a:lnTo>
                  <a:pt x="2176411" y="3448139"/>
                </a:lnTo>
                <a:lnTo>
                  <a:pt x="2211628" y="3473780"/>
                </a:lnTo>
                <a:lnTo>
                  <a:pt x="2249589" y="3495433"/>
                </a:lnTo>
                <a:lnTo>
                  <a:pt x="2290000" y="3512794"/>
                </a:lnTo>
                <a:lnTo>
                  <a:pt x="2332558" y="3525558"/>
                </a:lnTo>
                <a:lnTo>
                  <a:pt x="2376957" y="3533444"/>
                </a:lnTo>
                <a:lnTo>
                  <a:pt x="2422931" y="3536137"/>
                </a:lnTo>
                <a:lnTo>
                  <a:pt x="2468892" y="3533444"/>
                </a:lnTo>
                <a:lnTo>
                  <a:pt x="2513304" y="3525558"/>
                </a:lnTo>
                <a:lnTo>
                  <a:pt x="2555849" y="3512794"/>
                </a:lnTo>
                <a:lnTo>
                  <a:pt x="2596261" y="3495433"/>
                </a:lnTo>
                <a:lnTo>
                  <a:pt x="2634221" y="3473780"/>
                </a:lnTo>
                <a:lnTo>
                  <a:pt x="2669438" y="3448139"/>
                </a:lnTo>
                <a:lnTo>
                  <a:pt x="2701633" y="3418827"/>
                </a:lnTo>
                <a:lnTo>
                  <a:pt x="2730487" y="3386112"/>
                </a:lnTo>
                <a:lnTo>
                  <a:pt x="2755709" y="3350323"/>
                </a:lnTo>
                <a:lnTo>
                  <a:pt x="2777007" y="3311741"/>
                </a:lnTo>
                <a:lnTo>
                  <a:pt x="2794089" y="3270681"/>
                </a:lnTo>
                <a:lnTo>
                  <a:pt x="2806662" y="3227425"/>
                </a:lnTo>
                <a:lnTo>
                  <a:pt x="2814421" y="3182302"/>
                </a:lnTo>
                <a:lnTo>
                  <a:pt x="2817076" y="3135579"/>
                </a:lnTo>
                <a:close/>
              </a:path>
              <a:path w="3973829" h="5307330">
                <a:moveTo>
                  <a:pt x="3001899" y="902957"/>
                </a:moveTo>
                <a:lnTo>
                  <a:pt x="2997568" y="853782"/>
                </a:lnTo>
                <a:lnTo>
                  <a:pt x="2985058" y="807504"/>
                </a:lnTo>
                <a:lnTo>
                  <a:pt x="2965145" y="764882"/>
                </a:lnTo>
                <a:lnTo>
                  <a:pt x="2938589" y="726706"/>
                </a:lnTo>
                <a:lnTo>
                  <a:pt x="2906141" y="693737"/>
                </a:lnTo>
                <a:lnTo>
                  <a:pt x="2868574" y="666750"/>
                </a:lnTo>
                <a:lnTo>
                  <a:pt x="2826639" y="646518"/>
                </a:lnTo>
                <a:lnTo>
                  <a:pt x="2781096" y="633806"/>
                </a:lnTo>
                <a:lnTo>
                  <a:pt x="2732709" y="629399"/>
                </a:lnTo>
                <a:lnTo>
                  <a:pt x="2684322" y="633806"/>
                </a:lnTo>
                <a:lnTo>
                  <a:pt x="2638780" y="646518"/>
                </a:lnTo>
                <a:lnTo>
                  <a:pt x="2596845" y="666750"/>
                </a:lnTo>
                <a:lnTo>
                  <a:pt x="2559278" y="693737"/>
                </a:lnTo>
                <a:lnTo>
                  <a:pt x="2526830" y="726706"/>
                </a:lnTo>
                <a:lnTo>
                  <a:pt x="2500274" y="764882"/>
                </a:lnTo>
                <a:lnTo>
                  <a:pt x="2480360" y="807504"/>
                </a:lnTo>
                <a:lnTo>
                  <a:pt x="2467864" y="853782"/>
                </a:lnTo>
                <a:lnTo>
                  <a:pt x="2463520" y="902957"/>
                </a:lnTo>
                <a:lnTo>
                  <a:pt x="2467864" y="952131"/>
                </a:lnTo>
                <a:lnTo>
                  <a:pt x="2480360" y="998410"/>
                </a:lnTo>
                <a:lnTo>
                  <a:pt x="2500274" y="1041031"/>
                </a:lnTo>
                <a:lnTo>
                  <a:pt x="2526830" y="1079220"/>
                </a:lnTo>
                <a:lnTo>
                  <a:pt x="2559278" y="1112189"/>
                </a:lnTo>
                <a:lnTo>
                  <a:pt x="2596845" y="1139177"/>
                </a:lnTo>
                <a:lnTo>
                  <a:pt x="2638780" y="1159408"/>
                </a:lnTo>
                <a:lnTo>
                  <a:pt x="2684322" y="1172121"/>
                </a:lnTo>
                <a:lnTo>
                  <a:pt x="2732709" y="1176528"/>
                </a:lnTo>
                <a:lnTo>
                  <a:pt x="2781096" y="1172121"/>
                </a:lnTo>
                <a:lnTo>
                  <a:pt x="2826639" y="1159408"/>
                </a:lnTo>
                <a:lnTo>
                  <a:pt x="2868574" y="1139177"/>
                </a:lnTo>
                <a:lnTo>
                  <a:pt x="2906141" y="1112189"/>
                </a:lnTo>
                <a:lnTo>
                  <a:pt x="2938589" y="1079220"/>
                </a:lnTo>
                <a:lnTo>
                  <a:pt x="2965145" y="1041031"/>
                </a:lnTo>
                <a:lnTo>
                  <a:pt x="2985058" y="998410"/>
                </a:lnTo>
                <a:lnTo>
                  <a:pt x="2997568" y="952131"/>
                </a:lnTo>
                <a:lnTo>
                  <a:pt x="3001899" y="902957"/>
                </a:lnTo>
                <a:close/>
              </a:path>
              <a:path w="3973829" h="5307330">
                <a:moveTo>
                  <a:pt x="3293262" y="0"/>
                </a:moveTo>
                <a:lnTo>
                  <a:pt x="2712770" y="0"/>
                </a:lnTo>
                <a:lnTo>
                  <a:pt x="2722854" y="15176"/>
                </a:lnTo>
                <a:lnTo>
                  <a:pt x="2752775" y="49720"/>
                </a:lnTo>
                <a:lnTo>
                  <a:pt x="2786761" y="80124"/>
                </a:lnTo>
                <a:lnTo>
                  <a:pt x="2824403" y="105956"/>
                </a:lnTo>
                <a:lnTo>
                  <a:pt x="2865259" y="126796"/>
                </a:lnTo>
                <a:lnTo>
                  <a:pt x="2908935" y="142214"/>
                </a:lnTo>
                <a:lnTo>
                  <a:pt x="2954998" y="151777"/>
                </a:lnTo>
                <a:lnTo>
                  <a:pt x="3003016" y="155054"/>
                </a:lnTo>
                <a:lnTo>
                  <a:pt x="3051035" y="151777"/>
                </a:lnTo>
                <a:lnTo>
                  <a:pt x="3097098" y="142214"/>
                </a:lnTo>
                <a:lnTo>
                  <a:pt x="3140773" y="126796"/>
                </a:lnTo>
                <a:lnTo>
                  <a:pt x="3181642" y="105956"/>
                </a:lnTo>
                <a:lnTo>
                  <a:pt x="3219272" y="80124"/>
                </a:lnTo>
                <a:lnTo>
                  <a:pt x="3253257" y="49720"/>
                </a:lnTo>
                <a:lnTo>
                  <a:pt x="3283178" y="15176"/>
                </a:lnTo>
                <a:lnTo>
                  <a:pt x="3293262" y="0"/>
                </a:lnTo>
                <a:close/>
              </a:path>
              <a:path w="3973829" h="5307330">
                <a:moveTo>
                  <a:pt x="3973512" y="1706270"/>
                </a:moveTo>
                <a:lnTo>
                  <a:pt x="3970858" y="1659585"/>
                </a:lnTo>
                <a:lnTo>
                  <a:pt x="3963111" y="1614474"/>
                </a:lnTo>
                <a:lnTo>
                  <a:pt x="3950551" y="1571244"/>
                </a:lnTo>
                <a:lnTo>
                  <a:pt x="3933469" y="1530210"/>
                </a:lnTo>
                <a:lnTo>
                  <a:pt x="3912184" y="1491640"/>
                </a:lnTo>
                <a:lnTo>
                  <a:pt x="3886962" y="1455864"/>
                </a:lnTo>
                <a:lnTo>
                  <a:pt x="3858133" y="1423174"/>
                </a:lnTo>
                <a:lnTo>
                  <a:pt x="3825964" y="1393863"/>
                </a:lnTo>
                <a:lnTo>
                  <a:pt x="3790759" y="1368247"/>
                </a:lnTo>
                <a:lnTo>
                  <a:pt x="3752812" y="1346606"/>
                </a:lnTo>
                <a:lnTo>
                  <a:pt x="3712426" y="1329245"/>
                </a:lnTo>
                <a:lnTo>
                  <a:pt x="3669893" y="1316482"/>
                </a:lnTo>
                <a:lnTo>
                  <a:pt x="3625507" y="1308608"/>
                </a:lnTo>
                <a:lnTo>
                  <a:pt x="3579558" y="1305902"/>
                </a:lnTo>
                <a:lnTo>
                  <a:pt x="3533610" y="1308608"/>
                </a:lnTo>
                <a:lnTo>
                  <a:pt x="3489223" y="1316482"/>
                </a:lnTo>
                <a:lnTo>
                  <a:pt x="3446691" y="1329245"/>
                </a:lnTo>
                <a:lnTo>
                  <a:pt x="3406305" y="1346606"/>
                </a:lnTo>
                <a:lnTo>
                  <a:pt x="3368370" y="1368247"/>
                </a:lnTo>
                <a:lnTo>
                  <a:pt x="3333165" y="1393863"/>
                </a:lnTo>
                <a:lnTo>
                  <a:pt x="3300996" y="1423174"/>
                </a:lnTo>
                <a:lnTo>
                  <a:pt x="3272155" y="1455864"/>
                </a:lnTo>
                <a:lnTo>
                  <a:pt x="3246945" y="1491640"/>
                </a:lnTo>
                <a:lnTo>
                  <a:pt x="3225647" y="1530210"/>
                </a:lnTo>
                <a:lnTo>
                  <a:pt x="3208578" y="1571244"/>
                </a:lnTo>
                <a:lnTo>
                  <a:pt x="3196005" y="1614474"/>
                </a:lnTo>
                <a:lnTo>
                  <a:pt x="3188258" y="1659585"/>
                </a:lnTo>
                <a:lnTo>
                  <a:pt x="3185604" y="1706270"/>
                </a:lnTo>
                <a:lnTo>
                  <a:pt x="3188258" y="1752968"/>
                </a:lnTo>
                <a:lnTo>
                  <a:pt x="3196005" y="1798078"/>
                </a:lnTo>
                <a:lnTo>
                  <a:pt x="3208578" y="1841296"/>
                </a:lnTo>
                <a:lnTo>
                  <a:pt x="3225647" y="1882343"/>
                </a:lnTo>
                <a:lnTo>
                  <a:pt x="3246945" y="1920900"/>
                </a:lnTo>
                <a:lnTo>
                  <a:pt x="3272155" y="1956676"/>
                </a:lnTo>
                <a:lnTo>
                  <a:pt x="3300996" y="1989366"/>
                </a:lnTo>
                <a:lnTo>
                  <a:pt x="3333165" y="2018677"/>
                </a:lnTo>
                <a:lnTo>
                  <a:pt x="3368370" y="2044306"/>
                </a:lnTo>
                <a:lnTo>
                  <a:pt x="3406305" y="2065934"/>
                </a:lnTo>
                <a:lnTo>
                  <a:pt x="3446691" y="2083295"/>
                </a:lnTo>
                <a:lnTo>
                  <a:pt x="3489223" y="2096058"/>
                </a:lnTo>
                <a:lnTo>
                  <a:pt x="3533610" y="2103932"/>
                </a:lnTo>
                <a:lnTo>
                  <a:pt x="3579558" y="2106625"/>
                </a:lnTo>
                <a:lnTo>
                  <a:pt x="3625507" y="2103932"/>
                </a:lnTo>
                <a:lnTo>
                  <a:pt x="3669893" y="2096058"/>
                </a:lnTo>
                <a:lnTo>
                  <a:pt x="3712426" y="2083295"/>
                </a:lnTo>
                <a:lnTo>
                  <a:pt x="3752812" y="2065934"/>
                </a:lnTo>
                <a:lnTo>
                  <a:pt x="3790759" y="2044306"/>
                </a:lnTo>
                <a:lnTo>
                  <a:pt x="3825964" y="2018677"/>
                </a:lnTo>
                <a:lnTo>
                  <a:pt x="3858133" y="1989366"/>
                </a:lnTo>
                <a:lnTo>
                  <a:pt x="3886962" y="1956676"/>
                </a:lnTo>
                <a:lnTo>
                  <a:pt x="3912184" y="1920900"/>
                </a:lnTo>
                <a:lnTo>
                  <a:pt x="3933469" y="1882343"/>
                </a:lnTo>
                <a:lnTo>
                  <a:pt x="3950551" y="1841296"/>
                </a:lnTo>
                <a:lnTo>
                  <a:pt x="3963111" y="1798078"/>
                </a:lnTo>
                <a:lnTo>
                  <a:pt x="3970858" y="1752968"/>
                </a:lnTo>
                <a:lnTo>
                  <a:pt x="3973512" y="170627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42757" y="1766139"/>
            <a:ext cx="9282430" cy="3337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C1C7D2-8ED7-565E-4663-883D463CCEC2}"/>
              </a:ext>
            </a:extLst>
          </p:cNvPr>
          <p:cNvGrpSpPr/>
          <p:nvPr userDrawn="1"/>
        </p:nvGrpSpPr>
        <p:grpSpPr>
          <a:xfrm>
            <a:off x="9738785" y="5200448"/>
            <a:ext cx="2447458" cy="1655479"/>
            <a:chOff x="9738785" y="5200448"/>
            <a:chExt cx="2447458" cy="165547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8C71A34-944C-2B51-8D33-55FE94CDC0ED}"/>
                </a:ext>
              </a:extLst>
            </p:cNvPr>
            <p:cNvSpPr/>
            <p:nvPr/>
          </p:nvSpPr>
          <p:spPr>
            <a:xfrm>
              <a:off x="11776260" y="5200448"/>
              <a:ext cx="409983" cy="1655479"/>
            </a:xfrm>
            <a:custGeom>
              <a:avLst/>
              <a:gdLst/>
              <a:ahLst/>
              <a:cxnLst/>
              <a:rect l="l" t="t" r="r" b="b"/>
              <a:pathLst>
                <a:path w="452119" h="1825625">
                  <a:moveTo>
                    <a:pt x="451948" y="0"/>
                  </a:moveTo>
                  <a:lnTo>
                    <a:pt x="423684" y="19055"/>
                  </a:lnTo>
                  <a:lnTo>
                    <a:pt x="396532" y="59323"/>
                  </a:lnTo>
                  <a:lnTo>
                    <a:pt x="386575" y="108633"/>
                  </a:lnTo>
                  <a:lnTo>
                    <a:pt x="396532" y="157938"/>
                  </a:lnTo>
                  <a:lnTo>
                    <a:pt x="423684" y="198206"/>
                  </a:lnTo>
                  <a:lnTo>
                    <a:pt x="451948" y="217264"/>
                  </a:lnTo>
                  <a:lnTo>
                    <a:pt x="451948" y="0"/>
                  </a:lnTo>
                  <a:close/>
                </a:path>
                <a:path w="452119" h="1825625">
                  <a:moveTo>
                    <a:pt x="451948" y="537956"/>
                  </a:moveTo>
                  <a:lnTo>
                    <a:pt x="126682" y="537956"/>
                  </a:lnTo>
                  <a:lnTo>
                    <a:pt x="77372" y="547914"/>
                  </a:lnTo>
                  <a:lnTo>
                    <a:pt x="37104" y="575066"/>
                  </a:lnTo>
                  <a:lnTo>
                    <a:pt x="9955" y="615334"/>
                  </a:lnTo>
                  <a:lnTo>
                    <a:pt x="0" y="664639"/>
                  </a:lnTo>
                  <a:lnTo>
                    <a:pt x="9955" y="713951"/>
                  </a:lnTo>
                  <a:lnTo>
                    <a:pt x="37104" y="754223"/>
                  </a:lnTo>
                  <a:lnTo>
                    <a:pt x="77372" y="781377"/>
                  </a:lnTo>
                  <a:lnTo>
                    <a:pt x="126682" y="791334"/>
                  </a:lnTo>
                  <a:lnTo>
                    <a:pt x="451948" y="791334"/>
                  </a:lnTo>
                  <a:lnTo>
                    <a:pt x="451948" y="537956"/>
                  </a:lnTo>
                  <a:close/>
                </a:path>
                <a:path w="452119" h="1825625">
                  <a:moveTo>
                    <a:pt x="451948" y="1112479"/>
                  </a:moveTo>
                  <a:lnTo>
                    <a:pt x="182283" y="1112479"/>
                  </a:lnTo>
                  <a:lnTo>
                    <a:pt x="132972" y="1122436"/>
                  </a:lnTo>
                  <a:lnTo>
                    <a:pt x="92705" y="1149588"/>
                  </a:lnTo>
                  <a:lnTo>
                    <a:pt x="65556" y="1189857"/>
                  </a:lnTo>
                  <a:lnTo>
                    <a:pt x="55600" y="1239162"/>
                  </a:lnTo>
                  <a:lnTo>
                    <a:pt x="65556" y="1288472"/>
                  </a:lnTo>
                  <a:lnTo>
                    <a:pt x="92705" y="1328739"/>
                  </a:lnTo>
                  <a:lnTo>
                    <a:pt x="132972" y="1355889"/>
                  </a:lnTo>
                  <a:lnTo>
                    <a:pt x="182283" y="1365844"/>
                  </a:lnTo>
                  <a:lnTo>
                    <a:pt x="451948" y="1365844"/>
                  </a:lnTo>
                  <a:lnTo>
                    <a:pt x="451948" y="1112479"/>
                  </a:lnTo>
                  <a:close/>
                </a:path>
                <a:path w="452119" h="1825625">
                  <a:moveTo>
                    <a:pt x="451948" y="1710089"/>
                  </a:moveTo>
                  <a:lnTo>
                    <a:pt x="423079" y="1739653"/>
                  </a:lnTo>
                  <a:lnTo>
                    <a:pt x="386576" y="1776536"/>
                  </a:lnTo>
                  <a:lnTo>
                    <a:pt x="349728" y="1813304"/>
                  </a:lnTo>
                  <a:lnTo>
                    <a:pt x="337804" y="1825067"/>
                  </a:lnTo>
                  <a:lnTo>
                    <a:pt x="451948" y="1825067"/>
                  </a:lnTo>
                  <a:lnTo>
                    <a:pt x="451948" y="1710089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18C9DDA2-A716-EBE8-F34F-C40B6D8FCE79}"/>
                </a:ext>
              </a:extLst>
            </p:cNvPr>
            <p:cNvSpPr/>
            <p:nvPr/>
          </p:nvSpPr>
          <p:spPr>
            <a:xfrm>
              <a:off x="11026069" y="6723987"/>
              <a:ext cx="393860" cy="131862"/>
            </a:xfrm>
            <a:custGeom>
              <a:avLst/>
              <a:gdLst/>
              <a:ahLst/>
              <a:cxnLst/>
              <a:rect l="l" t="t" r="r" b="b"/>
              <a:pathLst>
                <a:path w="434340" h="145415">
                  <a:moveTo>
                    <a:pt x="216865" y="0"/>
                  </a:moveTo>
                  <a:lnTo>
                    <a:pt x="169224" y="4880"/>
                  </a:lnTo>
                  <a:lnTo>
                    <a:pt x="124850" y="18878"/>
                  </a:lnTo>
                  <a:lnTo>
                    <a:pt x="84694" y="41028"/>
                  </a:lnTo>
                  <a:lnTo>
                    <a:pt x="49708" y="70364"/>
                  </a:lnTo>
                  <a:lnTo>
                    <a:pt x="20841" y="105919"/>
                  </a:lnTo>
                  <a:lnTo>
                    <a:pt x="0" y="144942"/>
                  </a:lnTo>
                  <a:lnTo>
                    <a:pt x="433744" y="144942"/>
                  </a:lnTo>
                  <a:lnTo>
                    <a:pt x="412901" y="105919"/>
                  </a:lnTo>
                  <a:lnTo>
                    <a:pt x="384034" y="70364"/>
                  </a:lnTo>
                  <a:lnTo>
                    <a:pt x="349046" y="41028"/>
                  </a:lnTo>
                  <a:lnTo>
                    <a:pt x="308888" y="18878"/>
                  </a:lnTo>
                  <a:lnTo>
                    <a:pt x="264511" y="4880"/>
                  </a:lnTo>
                  <a:lnTo>
                    <a:pt x="216865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FACD9CE7-8C7D-69FF-1D44-5F08A5F89086}"/>
                </a:ext>
              </a:extLst>
            </p:cNvPr>
            <p:cNvSpPr/>
            <p:nvPr/>
          </p:nvSpPr>
          <p:spPr>
            <a:xfrm>
              <a:off x="11333372" y="6158589"/>
              <a:ext cx="324186" cy="329368"/>
            </a:xfrm>
            <a:custGeom>
              <a:avLst/>
              <a:gdLst/>
              <a:ahLst/>
              <a:cxnLst/>
              <a:rect l="l" t="t" r="r" b="b"/>
              <a:pathLst>
                <a:path w="357504" h="363220">
                  <a:moveTo>
                    <a:pt x="178612" y="0"/>
                  </a:moveTo>
                  <a:lnTo>
                    <a:pt x="131127" y="6483"/>
                  </a:lnTo>
                  <a:lnTo>
                    <a:pt x="88459" y="24782"/>
                  </a:lnTo>
                  <a:lnTo>
                    <a:pt x="52311" y="53165"/>
                  </a:lnTo>
                  <a:lnTo>
                    <a:pt x="24384" y="89902"/>
                  </a:lnTo>
                  <a:lnTo>
                    <a:pt x="6379" y="133264"/>
                  </a:lnTo>
                  <a:lnTo>
                    <a:pt x="0" y="181521"/>
                  </a:lnTo>
                  <a:lnTo>
                    <a:pt x="6379" y="229772"/>
                  </a:lnTo>
                  <a:lnTo>
                    <a:pt x="24383" y="273130"/>
                  </a:lnTo>
                  <a:lnTo>
                    <a:pt x="52311" y="309865"/>
                  </a:lnTo>
                  <a:lnTo>
                    <a:pt x="88459" y="338247"/>
                  </a:lnTo>
                  <a:lnTo>
                    <a:pt x="131127" y="356545"/>
                  </a:lnTo>
                  <a:lnTo>
                    <a:pt x="178612" y="363029"/>
                  </a:lnTo>
                  <a:lnTo>
                    <a:pt x="226092" y="356545"/>
                  </a:lnTo>
                  <a:lnTo>
                    <a:pt x="268756" y="338247"/>
                  </a:lnTo>
                  <a:lnTo>
                    <a:pt x="304903" y="309865"/>
                  </a:lnTo>
                  <a:lnTo>
                    <a:pt x="332829" y="273130"/>
                  </a:lnTo>
                  <a:lnTo>
                    <a:pt x="350833" y="229772"/>
                  </a:lnTo>
                  <a:lnTo>
                    <a:pt x="357212" y="181521"/>
                  </a:lnTo>
                  <a:lnTo>
                    <a:pt x="350833" y="133264"/>
                  </a:lnTo>
                  <a:lnTo>
                    <a:pt x="332829" y="89902"/>
                  </a:lnTo>
                  <a:lnTo>
                    <a:pt x="304903" y="53165"/>
                  </a:lnTo>
                  <a:lnTo>
                    <a:pt x="268756" y="24782"/>
                  </a:lnTo>
                  <a:lnTo>
                    <a:pt x="226092" y="6483"/>
                  </a:lnTo>
                  <a:lnTo>
                    <a:pt x="17861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6B4EDF-9602-7E47-156F-525A333E17AC}"/>
                </a:ext>
              </a:extLst>
            </p:cNvPr>
            <p:cNvSpPr/>
            <p:nvPr/>
          </p:nvSpPr>
          <p:spPr>
            <a:xfrm>
              <a:off x="9738785" y="6661239"/>
              <a:ext cx="593093" cy="194626"/>
            </a:xfrm>
            <a:custGeom>
              <a:avLst/>
              <a:gdLst/>
              <a:ahLst/>
              <a:cxnLst/>
              <a:rect l="l" t="t" r="r" b="b"/>
              <a:pathLst>
                <a:path w="654050" h="214629">
                  <a:moveTo>
                    <a:pt x="326761" y="0"/>
                  </a:moveTo>
                  <a:lnTo>
                    <a:pt x="277990" y="3334"/>
                  </a:lnTo>
                  <a:lnTo>
                    <a:pt x="231213" y="13046"/>
                  </a:lnTo>
                  <a:lnTo>
                    <a:pt x="186858" y="28702"/>
                  </a:lnTo>
                  <a:lnTo>
                    <a:pt x="145354" y="49867"/>
                  </a:lnTo>
                  <a:lnTo>
                    <a:pt x="107129" y="76104"/>
                  </a:lnTo>
                  <a:lnTo>
                    <a:pt x="72611" y="106980"/>
                  </a:lnTo>
                  <a:lnTo>
                    <a:pt x="42229" y="142058"/>
                  </a:lnTo>
                  <a:lnTo>
                    <a:pt x="16410" y="180904"/>
                  </a:lnTo>
                  <a:lnTo>
                    <a:pt x="0" y="214139"/>
                  </a:lnTo>
                  <a:lnTo>
                    <a:pt x="653522" y="214139"/>
                  </a:lnTo>
                  <a:lnTo>
                    <a:pt x="611292" y="142058"/>
                  </a:lnTo>
                  <a:lnTo>
                    <a:pt x="580910" y="106980"/>
                  </a:lnTo>
                  <a:lnTo>
                    <a:pt x="546392" y="76104"/>
                  </a:lnTo>
                  <a:lnTo>
                    <a:pt x="508167" y="49867"/>
                  </a:lnTo>
                  <a:lnTo>
                    <a:pt x="466663" y="28702"/>
                  </a:lnTo>
                  <a:lnTo>
                    <a:pt x="422308" y="13046"/>
                  </a:lnTo>
                  <a:lnTo>
                    <a:pt x="375532" y="3334"/>
                  </a:lnTo>
                  <a:lnTo>
                    <a:pt x="326761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4">
            <a:extLst>
              <a:ext uri="{FF2B5EF4-FFF2-40B4-BE49-F238E27FC236}">
                <a16:creationId xmlns:a16="http://schemas.microsoft.com/office/drawing/2014/main" id="{E920B87E-EB30-C29A-7725-F098B0CD9403}"/>
              </a:ext>
            </a:extLst>
          </p:cNvPr>
          <p:cNvSpPr/>
          <p:nvPr userDrawn="1"/>
        </p:nvSpPr>
        <p:spPr>
          <a:xfrm rot="10800000">
            <a:off x="11050480" y="5292007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6382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 userDrawn="1"/>
        </p:nvSpPr>
        <p:spPr>
          <a:xfrm>
            <a:off x="8454618" y="-21266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C08C7F-F671-37EF-FA4F-14868BE5D34B}"/>
              </a:ext>
            </a:extLst>
          </p:cNvPr>
          <p:cNvGrpSpPr/>
          <p:nvPr userDrawn="1"/>
        </p:nvGrpSpPr>
        <p:grpSpPr>
          <a:xfrm>
            <a:off x="391375" y="5191214"/>
            <a:ext cx="2957963" cy="1664692"/>
            <a:chOff x="391375" y="5191214"/>
            <a:chExt cx="2957963" cy="1664692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7CF38E78-8B18-E2DD-57F6-5A3EBF4CFBF8}"/>
                </a:ext>
              </a:extLst>
            </p:cNvPr>
            <p:cNvSpPr/>
            <p:nvPr/>
          </p:nvSpPr>
          <p:spPr>
            <a:xfrm>
              <a:off x="1985572" y="6805678"/>
              <a:ext cx="238965" cy="50095"/>
            </a:xfrm>
            <a:custGeom>
              <a:avLst/>
              <a:gdLst/>
              <a:ahLst/>
              <a:cxnLst/>
              <a:rect l="l" t="t" r="r" b="b"/>
              <a:pathLst>
                <a:path w="263525" h="55245">
                  <a:moveTo>
                    <a:pt x="131560" y="0"/>
                  </a:moveTo>
                  <a:lnTo>
                    <a:pt x="87719" y="5131"/>
                  </a:lnTo>
                  <a:lnTo>
                    <a:pt x="47474" y="19749"/>
                  </a:lnTo>
                  <a:lnTo>
                    <a:pt x="11974" y="42686"/>
                  </a:lnTo>
                  <a:lnTo>
                    <a:pt x="0" y="54855"/>
                  </a:lnTo>
                  <a:lnTo>
                    <a:pt x="263121" y="54855"/>
                  </a:lnTo>
                  <a:lnTo>
                    <a:pt x="251147" y="42686"/>
                  </a:lnTo>
                  <a:lnTo>
                    <a:pt x="215647" y="19749"/>
                  </a:lnTo>
                  <a:lnTo>
                    <a:pt x="175402" y="5131"/>
                  </a:lnTo>
                  <a:lnTo>
                    <a:pt x="131560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01B1EF4C-ACBC-8DF2-F98F-A520632D49A8}"/>
                </a:ext>
              </a:extLst>
            </p:cNvPr>
            <p:cNvSpPr/>
            <p:nvPr/>
          </p:nvSpPr>
          <p:spPr>
            <a:xfrm>
              <a:off x="3002119" y="6641559"/>
              <a:ext cx="347219" cy="214205"/>
            </a:xfrm>
            <a:custGeom>
              <a:avLst/>
              <a:gdLst/>
              <a:ahLst/>
              <a:cxnLst/>
              <a:rect l="l" t="t" r="r" b="b"/>
              <a:pathLst>
                <a:path w="382904" h="2362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4706" y="235840"/>
                  </a:lnTo>
                  <a:lnTo>
                    <a:pt x="377689" y="235840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C69F5CB4-EE4D-3E00-9E24-A5394A4C5C0E}"/>
                </a:ext>
              </a:extLst>
            </p:cNvPr>
            <p:cNvSpPr/>
            <p:nvPr/>
          </p:nvSpPr>
          <p:spPr>
            <a:xfrm>
              <a:off x="2877401" y="6040817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4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5CB64B5-EAB4-764D-E33F-11B3A4C5099E}"/>
                </a:ext>
              </a:extLst>
            </p:cNvPr>
            <p:cNvSpPr/>
            <p:nvPr/>
          </p:nvSpPr>
          <p:spPr>
            <a:xfrm>
              <a:off x="2210807" y="6183673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544E0DFF-B974-C185-F664-2BB8D65D3E1C}"/>
                </a:ext>
              </a:extLst>
            </p:cNvPr>
            <p:cNvSpPr/>
            <p:nvPr/>
          </p:nvSpPr>
          <p:spPr>
            <a:xfrm>
              <a:off x="1993834" y="5340502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AF8C586-5508-CCC1-A9F6-94AC7AFA27D1}"/>
                </a:ext>
              </a:extLst>
            </p:cNvPr>
            <p:cNvSpPr/>
            <p:nvPr/>
          </p:nvSpPr>
          <p:spPr>
            <a:xfrm>
              <a:off x="391375" y="5191214"/>
              <a:ext cx="1400967" cy="1664692"/>
            </a:xfrm>
            <a:custGeom>
              <a:avLst/>
              <a:gdLst/>
              <a:ahLst/>
              <a:cxnLst/>
              <a:rect l="l" t="t" r="r" b="b"/>
              <a:pathLst>
                <a:path w="1544955" h="1835784">
                  <a:moveTo>
                    <a:pt x="925999" y="0"/>
                  </a:moveTo>
                  <a:lnTo>
                    <a:pt x="880349" y="10091"/>
                  </a:lnTo>
                  <a:lnTo>
                    <a:pt x="838161" y="31783"/>
                  </a:lnTo>
                  <a:lnTo>
                    <a:pt x="801852" y="64835"/>
                  </a:lnTo>
                  <a:lnTo>
                    <a:pt x="775520" y="106276"/>
                  </a:lnTo>
                  <a:lnTo>
                    <a:pt x="761475" y="151656"/>
                  </a:lnTo>
                  <a:lnTo>
                    <a:pt x="759491" y="198513"/>
                  </a:lnTo>
                  <a:lnTo>
                    <a:pt x="769344" y="244387"/>
                  </a:lnTo>
                  <a:lnTo>
                    <a:pt x="790808" y="286817"/>
                  </a:lnTo>
                  <a:lnTo>
                    <a:pt x="823658" y="323343"/>
                  </a:lnTo>
                  <a:lnTo>
                    <a:pt x="831988" y="330759"/>
                  </a:lnTo>
                  <a:lnTo>
                    <a:pt x="849099" y="347051"/>
                  </a:lnTo>
                  <a:lnTo>
                    <a:pt x="903479" y="405526"/>
                  </a:lnTo>
                  <a:lnTo>
                    <a:pt x="937656" y="447339"/>
                  </a:lnTo>
                  <a:lnTo>
                    <a:pt x="974430" y="497291"/>
                  </a:lnTo>
                  <a:lnTo>
                    <a:pt x="1012254" y="555196"/>
                  </a:lnTo>
                  <a:lnTo>
                    <a:pt x="1049583" y="620872"/>
                  </a:lnTo>
                  <a:lnTo>
                    <a:pt x="1084872" y="694132"/>
                  </a:lnTo>
                  <a:lnTo>
                    <a:pt x="513257" y="694132"/>
                  </a:lnTo>
                  <a:lnTo>
                    <a:pt x="463952" y="704088"/>
                  </a:lnTo>
                  <a:lnTo>
                    <a:pt x="423684" y="731237"/>
                  </a:lnTo>
                  <a:lnTo>
                    <a:pt x="396532" y="771504"/>
                  </a:lnTo>
                  <a:lnTo>
                    <a:pt x="386575" y="820815"/>
                  </a:lnTo>
                  <a:lnTo>
                    <a:pt x="396532" y="870120"/>
                  </a:lnTo>
                  <a:lnTo>
                    <a:pt x="423684" y="910388"/>
                  </a:lnTo>
                  <a:lnTo>
                    <a:pt x="463952" y="937540"/>
                  </a:lnTo>
                  <a:lnTo>
                    <a:pt x="513257" y="947497"/>
                  </a:lnTo>
                  <a:lnTo>
                    <a:pt x="1161059" y="947497"/>
                  </a:lnTo>
                  <a:lnTo>
                    <a:pt x="1168059" y="994539"/>
                  </a:lnTo>
                  <a:lnTo>
                    <a:pt x="1173078" y="1043098"/>
                  </a:lnTo>
                  <a:lnTo>
                    <a:pt x="1175954" y="1093166"/>
                  </a:lnTo>
                  <a:lnTo>
                    <a:pt x="1176527" y="1144733"/>
                  </a:lnTo>
                  <a:lnTo>
                    <a:pt x="1174633" y="1197788"/>
                  </a:lnTo>
                  <a:lnTo>
                    <a:pt x="1170114" y="1252323"/>
                  </a:lnTo>
                  <a:lnTo>
                    <a:pt x="1163053" y="1251103"/>
                  </a:lnTo>
                  <a:lnTo>
                    <a:pt x="1155890" y="1250138"/>
                  </a:lnTo>
                  <a:lnTo>
                    <a:pt x="126682" y="1250138"/>
                  </a:lnTo>
                  <a:lnTo>
                    <a:pt x="77372" y="1260095"/>
                  </a:lnTo>
                  <a:lnTo>
                    <a:pt x="37104" y="1287248"/>
                  </a:lnTo>
                  <a:lnTo>
                    <a:pt x="9955" y="1327516"/>
                  </a:lnTo>
                  <a:lnTo>
                    <a:pt x="0" y="1376821"/>
                  </a:lnTo>
                  <a:lnTo>
                    <a:pt x="9955" y="1426133"/>
                  </a:lnTo>
                  <a:lnTo>
                    <a:pt x="37104" y="1466405"/>
                  </a:lnTo>
                  <a:lnTo>
                    <a:pt x="77372" y="1493559"/>
                  </a:lnTo>
                  <a:lnTo>
                    <a:pt x="126682" y="1503516"/>
                  </a:lnTo>
                  <a:lnTo>
                    <a:pt x="1109611" y="1503516"/>
                  </a:lnTo>
                  <a:lnTo>
                    <a:pt x="1091637" y="1549292"/>
                  </a:lnTo>
                  <a:lnTo>
                    <a:pt x="1071709" y="1595118"/>
                  </a:lnTo>
                  <a:lnTo>
                    <a:pt x="1049893" y="1640986"/>
                  </a:lnTo>
                  <a:lnTo>
                    <a:pt x="1026255" y="1686883"/>
                  </a:lnTo>
                  <a:lnTo>
                    <a:pt x="1000859" y="1732802"/>
                  </a:lnTo>
                  <a:lnTo>
                    <a:pt x="973771" y="1778731"/>
                  </a:lnTo>
                  <a:lnTo>
                    <a:pt x="945057" y="1824661"/>
                  </a:lnTo>
                  <a:lnTo>
                    <a:pt x="182283" y="1824661"/>
                  </a:lnTo>
                  <a:lnTo>
                    <a:pt x="132972" y="1834618"/>
                  </a:lnTo>
                  <a:lnTo>
                    <a:pt x="132035" y="1835250"/>
                  </a:lnTo>
                  <a:lnTo>
                    <a:pt x="1365030" y="1835250"/>
                  </a:lnTo>
                  <a:lnTo>
                    <a:pt x="1398211" y="1767887"/>
                  </a:lnTo>
                  <a:lnTo>
                    <a:pt x="1416703" y="1726988"/>
                  </a:lnTo>
                  <a:lnTo>
                    <a:pt x="1434056" y="1685916"/>
                  </a:lnTo>
                  <a:lnTo>
                    <a:pt x="1450240" y="1644667"/>
                  </a:lnTo>
                  <a:lnTo>
                    <a:pt x="1465225" y="1603237"/>
                  </a:lnTo>
                  <a:lnTo>
                    <a:pt x="1478982" y="1561625"/>
                  </a:lnTo>
                  <a:lnTo>
                    <a:pt x="1491481" y="1519827"/>
                  </a:lnTo>
                  <a:lnTo>
                    <a:pt x="1502692" y="1477840"/>
                  </a:lnTo>
                  <a:lnTo>
                    <a:pt x="1512585" y="1435660"/>
                  </a:lnTo>
                  <a:lnTo>
                    <a:pt x="1521130" y="1393285"/>
                  </a:lnTo>
                  <a:lnTo>
                    <a:pt x="1528298" y="1350711"/>
                  </a:lnTo>
                  <a:lnTo>
                    <a:pt x="1534058" y="1307936"/>
                  </a:lnTo>
                  <a:lnTo>
                    <a:pt x="1541211" y="1230596"/>
                  </a:lnTo>
                  <a:lnTo>
                    <a:pt x="1544382" y="1155425"/>
                  </a:lnTo>
                  <a:lnTo>
                    <a:pt x="1543828" y="1082452"/>
                  </a:lnTo>
                  <a:lnTo>
                    <a:pt x="1539804" y="1011702"/>
                  </a:lnTo>
                  <a:lnTo>
                    <a:pt x="1532569" y="943204"/>
                  </a:lnTo>
                  <a:lnTo>
                    <a:pt x="1522380" y="876984"/>
                  </a:lnTo>
                  <a:lnTo>
                    <a:pt x="1509492" y="813069"/>
                  </a:lnTo>
                  <a:lnTo>
                    <a:pt x="1494164" y="751487"/>
                  </a:lnTo>
                  <a:lnTo>
                    <a:pt x="1476653" y="692264"/>
                  </a:lnTo>
                  <a:lnTo>
                    <a:pt x="1457214" y="635429"/>
                  </a:lnTo>
                  <a:lnTo>
                    <a:pt x="1436106" y="581007"/>
                  </a:lnTo>
                  <a:lnTo>
                    <a:pt x="1413584" y="529026"/>
                  </a:lnTo>
                  <a:lnTo>
                    <a:pt x="1389907" y="479514"/>
                  </a:lnTo>
                  <a:lnTo>
                    <a:pt x="1365331" y="432497"/>
                  </a:lnTo>
                  <a:lnTo>
                    <a:pt x="1340113" y="388002"/>
                  </a:lnTo>
                  <a:lnTo>
                    <a:pt x="1314510" y="346057"/>
                  </a:lnTo>
                  <a:lnTo>
                    <a:pt x="1288779" y="306688"/>
                  </a:lnTo>
                  <a:lnTo>
                    <a:pt x="1263177" y="269924"/>
                  </a:lnTo>
                  <a:lnTo>
                    <a:pt x="1237961" y="235790"/>
                  </a:lnTo>
                  <a:lnTo>
                    <a:pt x="1213388" y="204314"/>
                  </a:lnTo>
                  <a:lnTo>
                    <a:pt x="1167198" y="149446"/>
                  </a:lnTo>
                  <a:lnTo>
                    <a:pt x="1126663" y="105535"/>
                  </a:lnTo>
                  <a:lnTo>
                    <a:pt x="1093839" y="72800"/>
                  </a:lnTo>
                  <a:lnTo>
                    <a:pt x="1059548" y="41721"/>
                  </a:lnTo>
                  <a:lnTo>
                    <a:pt x="1018016" y="15575"/>
                  </a:lnTo>
                  <a:lnTo>
                    <a:pt x="972694" y="1748"/>
                  </a:lnTo>
                  <a:lnTo>
                    <a:pt x="925999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882770"/>
            <a:ext cx="8910320" cy="38722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" y="6114954"/>
            <a:ext cx="89243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4AA4F7D3-F6E8-EAB2-F7FF-BD27C0DB60AC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E917381C-8FE5-3CAD-273B-51DCDB6727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6EC3B691-15D3-272C-C984-5D8D7AB4D4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26C44628-116B-F318-B8E0-DE32F2332B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45F4DC08-150F-4A25-716A-90191F21FDC9}"/>
              </a:ext>
            </a:extLst>
          </p:cNvPr>
          <p:cNvSpPr/>
          <p:nvPr userDrawn="1"/>
        </p:nvSpPr>
        <p:spPr>
          <a:xfrm rot="10800000">
            <a:off x="-308147" y="5862122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1D5C4C6-F307-4C2A-EEA2-C7230077C63A}"/>
              </a:ext>
            </a:extLst>
          </p:cNvPr>
          <p:cNvSpPr/>
          <p:nvPr userDrawn="1"/>
        </p:nvSpPr>
        <p:spPr>
          <a:xfrm rot="10800000">
            <a:off x="-650" y="6776735"/>
            <a:ext cx="360745" cy="37506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ED0436A5-966C-D05D-FD27-2ED35FF09750}"/>
              </a:ext>
            </a:extLst>
          </p:cNvPr>
          <p:cNvSpPr/>
          <p:nvPr userDrawn="1"/>
        </p:nvSpPr>
        <p:spPr>
          <a:xfrm rot="10800000">
            <a:off x="8761227" y="264563"/>
            <a:ext cx="262322" cy="27273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B1D59208-AF3F-67F9-AFEE-0B79028CDC85}"/>
              </a:ext>
            </a:extLst>
          </p:cNvPr>
          <p:cNvSpPr/>
          <p:nvPr userDrawn="1"/>
        </p:nvSpPr>
        <p:spPr>
          <a:xfrm rot="10800000">
            <a:off x="8268251" y="-287815"/>
            <a:ext cx="492976" cy="51254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70" y="593213"/>
            <a:ext cx="8910320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65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20" y="365125"/>
            <a:ext cx="6475989" cy="435549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520" y="4862945"/>
            <a:ext cx="6475989" cy="49137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347" y="6127750"/>
            <a:ext cx="892732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387DD09-C436-5F8E-8C10-75D345EE965A}"/>
              </a:ext>
            </a:extLst>
          </p:cNvPr>
          <p:cNvSpPr/>
          <p:nvPr userDrawn="1"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00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5" y="365125"/>
            <a:ext cx="7232073" cy="4355493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836" y="4862945"/>
            <a:ext cx="7232072" cy="440575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840" y="6127750"/>
            <a:ext cx="889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B453B0D-C8DF-80FC-EEDE-35EBA33A3EB9}"/>
              </a:ext>
            </a:extLst>
          </p:cNvPr>
          <p:cNvSpPr/>
          <p:nvPr userDrawn="1"/>
        </p:nvSpPr>
        <p:spPr>
          <a:xfrm>
            <a:off x="108938" y="-20309"/>
            <a:ext cx="3349537" cy="4281787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89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5125"/>
            <a:ext cx="6479308" cy="4355493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862945"/>
            <a:ext cx="6479307" cy="50153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127750"/>
            <a:ext cx="89306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ACCD77F-6A9E-76FD-8A3A-2FBB9E8A1FB5}"/>
              </a:ext>
            </a:extLst>
          </p:cNvPr>
          <p:cNvSpPr/>
          <p:nvPr userDrawn="1"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9D62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908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 userDrawn="1"/>
        </p:nvGrpSpPr>
        <p:grpSpPr>
          <a:xfrm>
            <a:off x="9597" y="4222076"/>
            <a:ext cx="5495304" cy="2633814"/>
            <a:chOff x="9597" y="4222076"/>
            <a:chExt cx="5495304" cy="263381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C7B287D-6B69-02D5-6050-7FEFF483FD0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4500" y="62408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DCDDA5-3A8E-2128-C19E-103FF1AA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649223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16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4673720-C835-BE5C-5C80-3FD8DB241F01}"/>
              </a:ext>
            </a:extLst>
          </p:cNvPr>
          <p:cNvSpPr/>
          <p:nvPr userDrawn="1"/>
        </p:nvSpPr>
        <p:spPr>
          <a:xfrm>
            <a:off x="11017319" y="4297582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6D95486-8AE6-9324-FF15-FB06241C299A}"/>
              </a:ext>
            </a:extLst>
          </p:cNvPr>
          <p:cNvSpPr/>
          <p:nvPr userDrawn="1"/>
        </p:nvSpPr>
        <p:spPr>
          <a:xfrm>
            <a:off x="10858176" y="4794163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EE743A1-10E0-9B86-6AD1-E9B92D62DCE7}"/>
              </a:ext>
            </a:extLst>
          </p:cNvPr>
          <p:cNvSpPr/>
          <p:nvPr userDrawn="1"/>
        </p:nvSpPr>
        <p:spPr>
          <a:xfrm>
            <a:off x="10211952" y="5003948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8D99936-C791-EC50-A678-76F12A1EC831}"/>
              </a:ext>
            </a:extLst>
          </p:cNvPr>
          <p:cNvSpPr/>
          <p:nvPr userDrawn="1"/>
        </p:nvSpPr>
        <p:spPr>
          <a:xfrm>
            <a:off x="9239151" y="4572895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A7B13D2-0D85-68C1-7844-658E315F6177}"/>
              </a:ext>
            </a:extLst>
          </p:cNvPr>
          <p:cNvSpPr/>
          <p:nvPr userDrawn="1"/>
        </p:nvSpPr>
        <p:spPr>
          <a:xfrm>
            <a:off x="7173395" y="6277376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1DC0EFC-6C93-BFA0-523B-FE355A921294}"/>
              </a:ext>
            </a:extLst>
          </p:cNvPr>
          <p:cNvSpPr/>
          <p:nvPr userDrawn="1"/>
        </p:nvSpPr>
        <p:spPr>
          <a:xfrm>
            <a:off x="6464955" y="5911803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4D1CC05-DC4E-8B38-D132-6D0E40FCB802}"/>
              </a:ext>
            </a:extLst>
          </p:cNvPr>
          <p:cNvSpPr/>
          <p:nvPr userDrawn="1"/>
        </p:nvSpPr>
        <p:spPr>
          <a:xfrm>
            <a:off x="6826903" y="3913649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439139F-F645-CA8D-5BF1-27B8526442E2}"/>
              </a:ext>
            </a:extLst>
          </p:cNvPr>
          <p:cNvSpPr/>
          <p:nvPr userDrawn="1"/>
        </p:nvSpPr>
        <p:spPr>
          <a:xfrm>
            <a:off x="8852061" y="5677297"/>
            <a:ext cx="1497988" cy="149798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C70859E-DCA5-87BD-ACBD-C84DD8CAD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965953D-FE9D-4CC7-8DA0-75C83642EE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086041" y="43104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546EC1-A810-BD21-641C-B8D346880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103120"/>
            <a:ext cx="5634596" cy="36372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0B015F-1A06-9783-C83F-0B002E3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1" y="283845"/>
            <a:ext cx="57099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39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 userDrawn="1"/>
        </p:nvGrpSpPr>
        <p:grpSpPr>
          <a:xfrm>
            <a:off x="9597" y="4222076"/>
            <a:ext cx="5495304" cy="2633814"/>
            <a:chOff x="9597" y="4222076"/>
            <a:chExt cx="5495304" cy="2633814"/>
          </a:xfrm>
          <a:solidFill>
            <a:srgbClr val="FFFFFF">
              <a:alpha val="14902"/>
            </a:srgbClr>
          </a:solidFill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0C06F99-8172-DCE1-7EFE-FF4F105EC1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37730" y="-624301"/>
            <a:ext cx="8682510" cy="856593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5A134A-9500-7361-A12A-6B671873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2A364B-A6CD-5EAF-DE9C-A1C82F55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543559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70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709D87-BA1C-72DE-952F-21C692F1E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43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 userDrawn="1"/>
        </p:nvGrpSpPr>
        <p:grpSpPr>
          <a:xfrm>
            <a:off x="9598" y="0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02B544-A40A-C2C8-B48C-6F244BD0DFB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84881" y="-715900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A84FDF-B4A9-904D-3D86-7133D1D6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367280"/>
            <a:ext cx="5360276" cy="3657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8A16EC-8618-0864-AC9B-EAB51A18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1" y="1483360"/>
            <a:ext cx="6492239" cy="75596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083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 userDrawn="1"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7467FD7-B03A-A783-6DAD-BFE1F429ED7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249137" y="-881221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0E5294-F5B4-77CF-A37F-AB562DD1B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661920"/>
            <a:ext cx="5634596" cy="3078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39FECD-897F-06F3-56D7-FC72D58F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1" y="1615440"/>
            <a:ext cx="5709919" cy="90709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71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-121920" y="-4957"/>
            <a:ext cx="1231976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 userDrawn="1"/>
        </p:nvGrpSpPr>
        <p:grpSpPr>
          <a:xfrm>
            <a:off x="-121920" y="-389572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6294C19-5D10-1A71-B204-31C0C2A5477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9931" y="-897413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356BD6-1C5C-9AA4-5362-F5FAC5EF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EAF454-36EC-DCFE-55B7-5195E0BE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649223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967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 userDrawn="1"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6A941DA-EEFE-1DF4-35CF-14C8B0F4F25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635760" y="-683147"/>
            <a:ext cx="7573873" cy="721259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18BAC3E-9C24-5719-CA3D-F7A032371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103120"/>
            <a:ext cx="5634596" cy="36372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9A3552-8D5D-6609-37CC-BB86F389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1" y="771525"/>
            <a:ext cx="57099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270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>
            <a:extLst>
              <a:ext uri="{FF2B5EF4-FFF2-40B4-BE49-F238E27FC236}">
                <a16:creationId xmlns:a16="http://schemas.microsoft.com/office/drawing/2014/main" id="{C5CC3C5B-20F5-EDF1-6350-FE204957F054}"/>
              </a:ext>
            </a:extLst>
          </p:cNvPr>
          <p:cNvSpPr/>
          <p:nvPr/>
        </p:nvSpPr>
        <p:spPr>
          <a:xfrm>
            <a:off x="15163" y="2303"/>
            <a:ext cx="12271379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226669" y="6831254"/>
                </a:moveTo>
                <a:lnTo>
                  <a:pt x="223977" y="6784530"/>
                </a:lnTo>
                <a:lnTo>
                  <a:pt x="216090" y="6739382"/>
                </a:lnTo>
                <a:lnTo>
                  <a:pt x="203314" y="6696126"/>
                </a:lnTo>
                <a:lnTo>
                  <a:pt x="185940" y="6655054"/>
                </a:lnTo>
                <a:lnTo>
                  <a:pt x="164287" y="6616459"/>
                </a:lnTo>
                <a:lnTo>
                  <a:pt x="138645" y="6580657"/>
                </a:lnTo>
                <a:lnTo>
                  <a:pt x="109308" y="6547929"/>
                </a:lnTo>
                <a:lnTo>
                  <a:pt x="76593" y="6518605"/>
                </a:lnTo>
                <a:lnTo>
                  <a:pt x="40792" y="6492964"/>
                </a:lnTo>
                <a:lnTo>
                  <a:pt x="2197" y="6471310"/>
                </a:lnTo>
                <a:lnTo>
                  <a:pt x="0" y="6470370"/>
                </a:lnTo>
                <a:lnTo>
                  <a:pt x="0" y="7192124"/>
                </a:lnTo>
                <a:lnTo>
                  <a:pt x="40792" y="7169531"/>
                </a:lnTo>
                <a:lnTo>
                  <a:pt x="76593" y="7143890"/>
                </a:lnTo>
                <a:lnTo>
                  <a:pt x="109308" y="7114565"/>
                </a:lnTo>
                <a:lnTo>
                  <a:pt x="138645" y="7081837"/>
                </a:lnTo>
                <a:lnTo>
                  <a:pt x="164287" y="7046036"/>
                </a:lnTo>
                <a:lnTo>
                  <a:pt x="185940" y="7007453"/>
                </a:lnTo>
                <a:lnTo>
                  <a:pt x="203314" y="6966382"/>
                </a:lnTo>
                <a:lnTo>
                  <a:pt x="216090" y="6923125"/>
                </a:lnTo>
                <a:lnTo>
                  <a:pt x="223977" y="6877977"/>
                </a:lnTo>
                <a:lnTo>
                  <a:pt x="226669" y="6831254"/>
                </a:lnTo>
                <a:close/>
              </a:path>
              <a:path w="13428344" h="7560309">
                <a:moveTo>
                  <a:pt x="570217" y="5353024"/>
                </a:moveTo>
                <a:lnTo>
                  <a:pt x="568934" y="5305234"/>
                </a:lnTo>
                <a:lnTo>
                  <a:pt x="565111" y="5258117"/>
                </a:lnTo>
                <a:lnTo>
                  <a:pt x="558812" y="5211737"/>
                </a:lnTo>
                <a:lnTo>
                  <a:pt x="550125" y="5166169"/>
                </a:lnTo>
                <a:lnTo>
                  <a:pt x="539102" y="5121478"/>
                </a:lnTo>
                <a:lnTo>
                  <a:pt x="525818" y="5077714"/>
                </a:lnTo>
                <a:lnTo>
                  <a:pt x="510324" y="5034966"/>
                </a:lnTo>
                <a:lnTo>
                  <a:pt x="492696" y="4993284"/>
                </a:lnTo>
                <a:lnTo>
                  <a:pt x="472998" y="4952746"/>
                </a:lnTo>
                <a:lnTo>
                  <a:pt x="451294" y="4913401"/>
                </a:lnTo>
                <a:lnTo>
                  <a:pt x="427659" y="4875339"/>
                </a:lnTo>
                <a:lnTo>
                  <a:pt x="402158" y="4838611"/>
                </a:lnTo>
                <a:lnTo>
                  <a:pt x="374853" y="4803292"/>
                </a:lnTo>
                <a:lnTo>
                  <a:pt x="345821" y="4769434"/>
                </a:lnTo>
                <a:lnTo>
                  <a:pt x="315099" y="4737125"/>
                </a:lnTo>
                <a:lnTo>
                  <a:pt x="282790" y="4706417"/>
                </a:lnTo>
                <a:lnTo>
                  <a:pt x="248932" y="4677372"/>
                </a:lnTo>
                <a:lnTo>
                  <a:pt x="213614" y="4650067"/>
                </a:lnTo>
                <a:lnTo>
                  <a:pt x="176885" y="4624565"/>
                </a:lnTo>
                <a:lnTo>
                  <a:pt x="138823" y="4600930"/>
                </a:lnTo>
                <a:lnTo>
                  <a:pt x="99479" y="4579226"/>
                </a:lnTo>
                <a:lnTo>
                  <a:pt x="58940" y="4559541"/>
                </a:lnTo>
                <a:lnTo>
                  <a:pt x="17259" y="4541913"/>
                </a:lnTo>
                <a:lnTo>
                  <a:pt x="0" y="4535652"/>
                </a:lnTo>
                <a:lnTo>
                  <a:pt x="0" y="6170409"/>
                </a:lnTo>
                <a:lnTo>
                  <a:pt x="58940" y="6146520"/>
                </a:lnTo>
                <a:lnTo>
                  <a:pt x="99479" y="6126823"/>
                </a:lnTo>
                <a:lnTo>
                  <a:pt x="138823" y="6105118"/>
                </a:lnTo>
                <a:lnTo>
                  <a:pt x="176885" y="6081496"/>
                </a:lnTo>
                <a:lnTo>
                  <a:pt x="213614" y="6055982"/>
                </a:lnTo>
                <a:lnTo>
                  <a:pt x="248932" y="6028677"/>
                </a:lnTo>
                <a:lnTo>
                  <a:pt x="282790" y="5999645"/>
                </a:lnTo>
                <a:lnTo>
                  <a:pt x="315099" y="5968924"/>
                </a:lnTo>
                <a:lnTo>
                  <a:pt x="345821" y="5936615"/>
                </a:lnTo>
                <a:lnTo>
                  <a:pt x="374853" y="5902757"/>
                </a:lnTo>
                <a:lnTo>
                  <a:pt x="402158" y="5867438"/>
                </a:lnTo>
                <a:lnTo>
                  <a:pt x="427659" y="5830709"/>
                </a:lnTo>
                <a:lnTo>
                  <a:pt x="451294" y="5792648"/>
                </a:lnTo>
                <a:lnTo>
                  <a:pt x="472998" y="5753316"/>
                </a:lnTo>
                <a:lnTo>
                  <a:pt x="492696" y="5712765"/>
                </a:lnTo>
                <a:lnTo>
                  <a:pt x="510324" y="5671083"/>
                </a:lnTo>
                <a:lnTo>
                  <a:pt x="525818" y="5628335"/>
                </a:lnTo>
                <a:lnTo>
                  <a:pt x="539102" y="5584583"/>
                </a:lnTo>
                <a:lnTo>
                  <a:pt x="550125" y="5539879"/>
                </a:lnTo>
                <a:lnTo>
                  <a:pt x="558812" y="5494312"/>
                </a:lnTo>
                <a:lnTo>
                  <a:pt x="565111" y="5447931"/>
                </a:lnTo>
                <a:lnTo>
                  <a:pt x="568934" y="5400814"/>
                </a:lnTo>
                <a:lnTo>
                  <a:pt x="570217" y="5353024"/>
                </a:lnTo>
                <a:close/>
              </a:path>
              <a:path w="13428344" h="7560309">
                <a:moveTo>
                  <a:pt x="2835325" y="6635394"/>
                </a:moveTo>
                <a:lnTo>
                  <a:pt x="2834322" y="6586918"/>
                </a:lnTo>
                <a:lnTo>
                  <a:pt x="2831325" y="6538963"/>
                </a:lnTo>
                <a:lnTo>
                  <a:pt x="2826397" y="6491567"/>
                </a:lnTo>
                <a:lnTo>
                  <a:pt x="2819552" y="6444755"/>
                </a:lnTo>
                <a:lnTo>
                  <a:pt x="2810840" y="6398565"/>
                </a:lnTo>
                <a:lnTo>
                  <a:pt x="2800312" y="6353061"/>
                </a:lnTo>
                <a:lnTo>
                  <a:pt x="2787980" y="6308268"/>
                </a:lnTo>
                <a:lnTo>
                  <a:pt x="2773921" y="6264224"/>
                </a:lnTo>
                <a:lnTo>
                  <a:pt x="2758148" y="6220968"/>
                </a:lnTo>
                <a:lnTo>
                  <a:pt x="2740698" y="6178550"/>
                </a:lnTo>
                <a:lnTo>
                  <a:pt x="2721635" y="6136995"/>
                </a:lnTo>
                <a:lnTo>
                  <a:pt x="2700985" y="6096355"/>
                </a:lnTo>
                <a:lnTo>
                  <a:pt x="2678773" y="6056668"/>
                </a:lnTo>
                <a:lnTo>
                  <a:pt x="2655062" y="6017971"/>
                </a:lnTo>
                <a:lnTo>
                  <a:pt x="2629890" y="5980303"/>
                </a:lnTo>
                <a:lnTo>
                  <a:pt x="2603284" y="5943701"/>
                </a:lnTo>
                <a:lnTo>
                  <a:pt x="2575293" y="5908218"/>
                </a:lnTo>
                <a:lnTo>
                  <a:pt x="2545943" y="5873877"/>
                </a:lnTo>
                <a:lnTo>
                  <a:pt x="2515298" y="5840730"/>
                </a:lnTo>
                <a:lnTo>
                  <a:pt x="2483370" y="5808802"/>
                </a:lnTo>
                <a:lnTo>
                  <a:pt x="2450223" y="5778157"/>
                </a:lnTo>
                <a:lnTo>
                  <a:pt x="2415883" y="5748807"/>
                </a:lnTo>
                <a:lnTo>
                  <a:pt x="2380399" y="5720816"/>
                </a:lnTo>
                <a:lnTo>
                  <a:pt x="2343797" y="5694210"/>
                </a:lnTo>
                <a:lnTo>
                  <a:pt x="2306129" y="5669026"/>
                </a:lnTo>
                <a:lnTo>
                  <a:pt x="2267432" y="5645315"/>
                </a:lnTo>
                <a:lnTo>
                  <a:pt x="2227732" y="5623115"/>
                </a:lnTo>
                <a:lnTo>
                  <a:pt x="2187092" y="5602465"/>
                </a:lnTo>
                <a:lnTo>
                  <a:pt x="2145550" y="5583390"/>
                </a:lnTo>
                <a:lnTo>
                  <a:pt x="2103120" y="5565953"/>
                </a:lnTo>
                <a:lnTo>
                  <a:pt x="2059876" y="5550179"/>
                </a:lnTo>
                <a:lnTo>
                  <a:pt x="2015832" y="5536108"/>
                </a:lnTo>
                <a:lnTo>
                  <a:pt x="1971040" y="5523789"/>
                </a:lnTo>
                <a:lnTo>
                  <a:pt x="1925523" y="5513260"/>
                </a:lnTo>
                <a:lnTo>
                  <a:pt x="1879346" y="5504548"/>
                </a:lnTo>
                <a:lnTo>
                  <a:pt x="1832533" y="5497703"/>
                </a:lnTo>
                <a:lnTo>
                  <a:pt x="1785137" y="5492762"/>
                </a:lnTo>
                <a:lnTo>
                  <a:pt x="1737169" y="5489778"/>
                </a:lnTo>
                <a:lnTo>
                  <a:pt x="1688706" y="5488775"/>
                </a:lnTo>
                <a:lnTo>
                  <a:pt x="1640243" y="5489778"/>
                </a:lnTo>
                <a:lnTo>
                  <a:pt x="1592275" y="5492762"/>
                </a:lnTo>
                <a:lnTo>
                  <a:pt x="1544878" y="5497703"/>
                </a:lnTo>
                <a:lnTo>
                  <a:pt x="1498066" y="5504548"/>
                </a:lnTo>
                <a:lnTo>
                  <a:pt x="1451889" y="5513260"/>
                </a:lnTo>
                <a:lnTo>
                  <a:pt x="1406372" y="5523789"/>
                </a:lnTo>
                <a:lnTo>
                  <a:pt x="1361579" y="5536108"/>
                </a:lnTo>
                <a:lnTo>
                  <a:pt x="1317536" y="5550179"/>
                </a:lnTo>
                <a:lnTo>
                  <a:pt x="1274292" y="5565953"/>
                </a:lnTo>
                <a:lnTo>
                  <a:pt x="1231861" y="5583390"/>
                </a:lnTo>
                <a:lnTo>
                  <a:pt x="1190320" y="5602465"/>
                </a:lnTo>
                <a:lnTo>
                  <a:pt x="1149680" y="5623115"/>
                </a:lnTo>
                <a:lnTo>
                  <a:pt x="1109980" y="5645315"/>
                </a:lnTo>
                <a:lnTo>
                  <a:pt x="1071283" y="5669026"/>
                </a:lnTo>
                <a:lnTo>
                  <a:pt x="1033614" y="5694210"/>
                </a:lnTo>
                <a:lnTo>
                  <a:pt x="997013" y="5720816"/>
                </a:lnTo>
                <a:lnTo>
                  <a:pt x="961529" y="5748807"/>
                </a:lnTo>
                <a:lnTo>
                  <a:pt x="927188" y="5778157"/>
                </a:lnTo>
                <a:lnTo>
                  <a:pt x="894041" y="5808802"/>
                </a:lnTo>
                <a:lnTo>
                  <a:pt x="862114" y="5840730"/>
                </a:lnTo>
                <a:lnTo>
                  <a:pt x="831469" y="5873877"/>
                </a:lnTo>
                <a:lnTo>
                  <a:pt x="802119" y="5908218"/>
                </a:lnTo>
                <a:lnTo>
                  <a:pt x="774128" y="5943701"/>
                </a:lnTo>
                <a:lnTo>
                  <a:pt x="747522" y="5980303"/>
                </a:lnTo>
                <a:lnTo>
                  <a:pt x="722350" y="6017971"/>
                </a:lnTo>
                <a:lnTo>
                  <a:pt x="698639" y="6056668"/>
                </a:lnTo>
                <a:lnTo>
                  <a:pt x="676427" y="6096355"/>
                </a:lnTo>
                <a:lnTo>
                  <a:pt x="655777" y="6136995"/>
                </a:lnTo>
                <a:lnTo>
                  <a:pt x="636714" y="6178550"/>
                </a:lnTo>
                <a:lnTo>
                  <a:pt x="619264" y="6220968"/>
                </a:lnTo>
                <a:lnTo>
                  <a:pt x="603491" y="6264224"/>
                </a:lnTo>
                <a:lnTo>
                  <a:pt x="589432" y="6308268"/>
                </a:lnTo>
                <a:lnTo>
                  <a:pt x="577100" y="6353061"/>
                </a:lnTo>
                <a:lnTo>
                  <a:pt x="566572" y="6398565"/>
                </a:lnTo>
                <a:lnTo>
                  <a:pt x="557860" y="6444755"/>
                </a:lnTo>
                <a:lnTo>
                  <a:pt x="551014" y="6491567"/>
                </a:lnTo>
                <a:lnTo>
                  <a:pt x="546087" y="6538963"/>
                </a:lnTo>
                <a:lnTo>
                  <a:pt x="543090" y="6586918"/>
                </a:lnTo>
                <a:lnTo>
                  <a:pt x="542086" y="6635394"/>
                </a:lnTo>
                <a:lnTo>
                  <a:pt x="543090" y="6683857"/>
                </a:lnTo>
                <a:lnTo>
                  <a:pt x="546087" y="6731813"/>
                </a:lnTo>
                <a:lnTo>
                  <a:pt x="551014" y="6779222"/>
                </a:lnTo>
                <a:lnTo>
                  <a:pt x="557860" y="6826034"/>
                </a:lnTo>
                <a:lnTo>
                  <a:pt x="566572" y="6872211"/>
                </a:lnTo>
                <a:lnTo>
                  <a:pt x="577100" y="6917715"/>
                </a:lnTo>
                <a:lnTo>
                  <a:pt x="589432" y="6962508"/>
                </a:lnTo>
                <a:lnTo>
                  <a:pt x="603491" y="7006552"/>
                </a:lnTo>
                <a:lnTo>
                  <a:pt x="619264" y="7049808"/>
                </a:lnTo>
                <a:lnTo>
                  <a:pt x="636714" y="7092226"/>
                </a:lnTo>
                <a:lnTo>
                  <a:pt x="655777" y="7133780"/>
                </a:lnTo>
                <a:lnTo>
                  <a:pt x="676427" y="7174420"/>
                </a:lnTo>
                <a:lnTo>
                  <a:pt x="698639" y="7214108"/>
                </a:lnTo>
                <a:lnTo>
                  <a:pt x="722350" y="7252805"/>
                </a:lnTo>
                <a:lnTo>
                  <a:pt x="747522" y="7290473"/>
                </a:lnTo>
                <a:lnTo>
                  <a:pt x="774128" y="7327074"/>
                </a:lnTo>
                <a:lnTo>
                  <a:pt x="802119" y="7362571"/>
                </a:lnTo>
                <a:lnTo>
                  <a:pt x="831469" y="7396912"/>
                </a:lnTo>
                <a:lnTo>
                  <a:pt x="862114" y="7430059"/>
                </a:lnTo>
                <a:lnTo>
                  <a:pt x="894041" y="7461974"/>
                </a:lnTo>
                <a:lnTo>
                  <a:pt x="927188" y="7492632"/>
                </a:lnTo>
                <a:lnTo>
                  <a:pt x="961529" y="7521969"/>
                </a:lnTo>
                <a:lnTo>
                  <a:pt x="997013" y="7549972"/>
                </a:lnTo>
                <a:lnTo>
                  <a:pt x="1010831" y="7560005"/>
                </a:lnTo>
                <a:lnTo>
                  <a:pt x="2366581" y="7560005"/>
                </a:lnTo>
                <a:lnTo>
                  <a:pt x="2415883" y="7521969"/>
                </a:lnTo>
                <a:lnTo>
                  <a:pt x="2450223" y="7492632"/>
                </a:lnTo>
                <a:lnTo>
                  <a:pt x="2483370" y="7461974"/>
                </a:lnTo>
                <a:lnTo>
                  <a:pt x="2515298" y="7430059"/>
                </a:lnTo>
                <a:lnTo>
                  <a:pt x="2545943" y="7396912"/>
                </a:lnTo>
                <a:lnTo>
                  <a:pt x="2575293" y="7362571"/>
                </a:lnTo>
                <a:lnTo>
                  <a:pt x="2603284" y="7327074"/>
                </a:lnTo>
                <a:lnTo>
                  <a:pt x="2629890" y="7290473"/>
                </a:lnTo>
                <a:lnTo>
                  <a:pt x="2655062" y="7252805"/>
                </a:lnTo>
                <a:lnTo>
                  <a:pt x="2678773" y="7214108"/>
                </a:lnTo>
                <a:lnTo>
                  <a:pt x="2700985" y="7174420"/>
                </a:lnTo>
                <a:lnTo>
                  <a:pt x="2721635" y="7133780"/>
                </a:lnTo>
                <a:lnTo>
                  <a:pt x="2740698" y="7092226"/>
                </a:lnTo>
                <a:lnTo>
                  <a:pt x="2758148" y="7049808"/>
                </a:lnTo>
                <a:lnTo>
                  <a:pt x="2773921" y="7006552"/>
                </a:lnTo>
                <a:lnTo>
                  <a:pt x="2787980" y="6962508"/>
                </a:lnTo>
                <a:lnTo>
                  <a:pt x="2800312" y="6917715"/>
                </a:lnTo>
                <a:lnTo>
                  <a:pt x="2810840" y="6872211"/>
                </a:lnTo>
                <a:lnTo>
                  <a:pt x="2819552" y="6826034"/>
                </a:lnTo>
                <a:lnTo>
                  <a:pt x="2826397" y="6779222"/>
                </a:lnTo>
                <a:lnTo>
                  <a:pt x="2831325" y="6731813"/>
                </a:lnTo>
                <a:lnTo>
                  <a:pt x="2834322" y="6683857"/>
                </a:lnTo>
                <a:lnTo>
                  <a:pt x="2835325" y="6635394"/>
                </a:lnTo>
                <a:close/>
              </a:path>
              <a:path w="13428344" h="7560309">
                <a:moveTo>
                  <a:pt x="2872587" y="5132197"/>
                </a:moveTo>
                <a:lnTo>
                  <a:pt x="2869895" y="5085473"/>
                </a:lnTo>
                <a:lnTo>
                  <a:pt x="2862008" y="5040338"/>
                </a:lnTo>
                <a:lnTo>
                  <a:pt x="2849232" y="4997069"/>
                </a:lnTo>
                <a:lnTo>
                  <a:pt x="2831858" y="4955997"/>
                </a:lnTo>
                <a:lnTo>
                  <a:pt x="2810205" y="4917402"/>
                </a:lnTo>
                <a:lnTo>
                  <a:pt x="2784564" y="4881600"/>
                </a:lnTo>
                <a:lnTo>
                  <a:pt x="2755239" y="4848885"/>
                </a:lnTo>
                <a:lnTo>
                  <a:pt x="2722511" y="4819548"/>
                </a:lnTo>
                <a:lnTo>
                  <a:pt x="2686710" y="4793907"/>
                </a:lnTo>
                <a:lnTo>
                  <a:pt x="2648115" y="4772253"/>
                </a:lnTo>
                <a:lnTo>
                  <a:pt x="2607043" y="4754892"/>
                </a:lnTo>
                <a:lnTo>
                  <a:pt x="2563787" y="4742116"/>
                </a:lnTo>
                <a:lnTo>
                  <a:pt x="2518638" y="4734230"/>
                </a:lnTo>
                <a:lnTo>
                  <a:pt x="2471915" y="4731524"/>
                </a:lnTo>
                <a:lnTo>
                  <a:pt x="2425192" y="4734230"/>
                </a:lnTo>
                <a:lnTo>
                  <a:pt x="2380043" y="4742116"/>
                </a:lnTo>
                <a:lnTo>
                  <a:pt x="2336787" y="4754892"/>
                </a:lnTo>
                <a:lnTo>
                  <a:pt x="2295715" y="4772253"/>
                </a:lnTo>
                <a:lnTo>
                  <a:pt x="2257120" y="4793907"/>
                </a:lnTo>
                <a:lnTo>
                  <a:pt x="2221319" y="4819548"/>
                </a:lnTo>
                <a:lnTo>
                  <a:pt x="2188603" y="4848885"/>
                </a:lnTo>
                <a:lnTo>
                  <a:pt x="2159266" y="4881600"/>
                </a:lnTo>
                <a:lnTo>
                  <a:pt x="2133625" y="4917402"/>
                </a:lnTo>
                <a:lnTo>
                  <a:pt x="2111972" y="4955997"/>
                </a:lnTo>
                <a:lnTo>
                  <a:pt x="2094598" y="4997069"/>
                </a:lnTo>
                <a:lnTo>
                  <a:pt x="2081822" y="5040338"/>
                </a:lnTo>
                <a:lnTo>
                  <a:pt x="2073935" y="5085473"/>
                </a:lnTo>
                <a:lnTo>
                  <a:pt x="2071243" y="5132197"/>
                </a:lnTo>
                <a:lnTo>
                  <a:pt x="2073935" y="5178933"/>
                </a:lnTo>
                <a:lnTo>
                  <a:pt x="2081822" y="5224069"/>
                </a:lnTo>
                <a:lnTo>
                  <a:pt x="2094598" y="5267337"/>
                </a:lnTo>
                <a:lnTo>
                  <a:pt x="2111972" y="5308409"/>
                </a:lnTo>
                <a:lnTo>
                  <a:pt x="2133625" y="5346992"/>
                </a:lnTo>
                <a:lnTo>
                  <a:pt x="2159266" y="5382793"/>
                </a:lnTo>
                <a:lnTo>
                  <a:pt x="2188603" y="5415508"/>
                </a:lnTo>
                <a:lnTo>
                  <a:pt x="2221319" y="5444845"/>
                </a:lnTo>
                <a:lnTo>
                  <a:pt x="2257120" y="5470487"/>
                </a:lnTo>
                <a:lnTo>
                  <a:pt x="2295715" y="5492140"/>
                </a:lnTo>
                <a:lnTo>
                  <a:pt x="2336787" y="5509501"/>
                </a:lnTo>
                <a:lnTo>
                  <a:pt x="2380043" y="5522277"/>
                </a:lnTo>
                <a:lnTo>
                  <a:pt x="2425192" y="5530164"/>
                </a:lnTo>
                <a:lnTo>
                  <a:pt x="2471915" y="5532856"/>
                </a:lnTo>
                <a:lnTo>
                  <a:pt x="2518638" y="5530164"/>
                </a:lnTo>
                <a:lnTo>
                  <a:pt x="2563787" y="5522277"/>
                </a:lnTo>
                <a:lnTo>
                  <a:pt x="2607043" y="5509501"/>
                </a:lnTo>
                <a:lnTo>
                  <a:pt x="2648115" y="5492140"/>
                </a:lnTo>
                <a:lnTo>
                  <a:pt x="2686710" y="5470487"/>
                </a:lnTo>
                <a:lnTo>
                  <a:pt x="2722511" y="5444845"/>
                </a:lnTo>
                <a:lnTo>
                  <a:pt x="2755239" y="5415508"/>
                </a:lnTo>
                <a:lnTo>
                  <a:pt x="2784564" y="5382793"/>
                </a:lnTo>
                <a:lnTo>
                  <a:pt x="2810205" y="5346992"/>
                </a:lnTo>
                <a:lnTo>
                  <a:pt x="2831858" y="5308409"/>
                </a:lnTo>
                <a:lnTo>
                  <a:pt x="2849232" y="5267337"/>
                </a:lnTo>
                <a:lnTo>
                  <a:pt x="2862008" y="5224069"/>
                </a:lnTo>
                <a:lnTo>
                  <a:pt x="2869895" y="5178933"/>
                </a:lnTo>
                <a:lnTo>
                  <a:pt x="2872587" y="5132197"/>
                </a:lnTo>
                <a:close/>
              </a:path>
              <a:path w="13428344" h="7560309">
                <a:moveTo>
                  <a:pt x="3311982" y="5582005"/>
                </a:moveTo>
                <a:lnTo>
                  <a:pt x="3307931" y="5536819"/>
                </a:lnTo>
                <a:lnTo>
                  <a:pt x="3296259" y="5494274"/>
                </a:lnTo>
                <a:lnTo>
                  <a:pt x="3277666" y="5455107"/>
                </a:lnTo>
                <a:lnTo>
                  <a:pt x="3252863" y="5420017"/>
                </a:lnTo>
                <a:lnTo>
                  <a:pt x="3222561" y="5389715"/>
                </a:lnTo>
                <a:lnTo>
                  <a:pt x="3187471" y="5364912"/>
                </a:lnTo>
                <a:lnTo>
                  <a:pt x="3148292" y="5346319"/>
                </a:lnTo>
                <a:lnTo>
                  <a:pt x="3105759" y="5334635"/>
                </a:lnTo>
                <a:lnTo>
                  <a:pt x="3060560" y="5330583"/>
                </a:lnTo>
                <a:lnTo>
                  <a:pt x="3015373" y="5334635"/>
                </a:lnTo>
                <a:lnTo>
                  <a:pt x="2972828" y="5346319"/>
                </a:lnTo>
                <a:lnTo>
                  <a:pt x="2933662" y="5364912"/>
                </a:lnTo>
                <a:lnTo>
                  <a:pt x="2898571" y="5389715"/>
                </a:lnTo>
                <a:lnTo>
                  <a:pt x="2868269" y="5420017"/>
                </a:lnTo>
                <a:lnTo>
                  <a:pt x="2843453" y="5455107"/>
                </a:lnTo>
                <a:lnTo>
                  <a:pt x="2824861" y="5494274"/>
                </a:lnTo>
                <a:lnTo>
                  <a:pt x="2813177" y="5536819"/>
                </a:lnTo>
                <a:lnTo>
                  <a:pt x="2809125" y="5582005"/>
                </a:lnTo>
                <a:lnTo>
                  <a:pt x="2813177" y="5627205"/>
                </a:lnTo>
                <a:lnTo>
                  <a:pt x="2824861" y="5669737"/>
                </a:lnTo>
                <a:lnTo>
                  <a:pt x="2843453" y="5708904"/>
                </a:lnTo>
                <a:lnTo>
                  <a:pt x="2868269" y="5744007"/>
                </a:lnTo>
                <a:lnTo>
                  <a:pt x="2898571" y="5774309"/>
                </a:lnTo>
                <a:lnTo>
                  <a:pt x="2933662" y="5799112"/>
                </a:lnTo>
                <a:lnTo>
                  <a:pt x="2972828" y="5817705"/>
                </a:lnTo>
                <a:lnTo>
                  <a:pt x="3015373" y="5829389"/>
                </a:lnTo>
                <a:lnTo>
                  <a:pt x="3060560" y="5833440"/>
                </a:lnTo>
                <a:lnTo>
                  <a:pt x="3105759" y="5829389"/>
                </a:lnTo>
                <a:lnTo>
                  <a:pt x="3148292" y="5817705"/>
                </a:lnTo>
                <a:lnTo>
                  <a:pt x="3187471" y="5799112"/>
                </a:lnTo>
                <a:lnTo>
                  <a:pt x="3222561" y="5774309"/>
                </a:lnTo>
                <a:lnTo>
                  <a:pt x="3252863" y="5744007"/>
                </a:lnTo>
                <a:lnTo>
                  <a:pt x="3277666" y="5708904"/>
                </a:lnTo>
                <a:lnTo>
                  <a:pt x="3296259" y="5669737"/>
                </a:lnTo>
                <a:lnTo>
                  <a:pt x="3307931" y="5627205"/>
                </a:lnTo>
                <a:lnTo>
                  <a:pt x="3311982" y="5582005"/>
                </a:lnTo>
                <a:close/>
              </a:path>
              <a:path w="13428344" h="7560309">
                <a:moveTo>
                  <a:pt x="6244856" y="2232571"/>
                </a:moveTo>
                <a:lnTo>
                  <a:pt x="6240805" y="2187384"/>
                </a:lnTo>
                <a:lnTo>
                  <a:pt x="6229121" y="2144852"/>
                </a:lnTo>
                <a:lnTo>
                  <a:pt x="6210528" y="2105685"/>
                </a:lnTo>
                <a:lnTo>
                  <a:pt x="6185725" y="2070595"/>
                </a:lnTo>
                <a:lnTo>
                  <a:pt x="6155423" y="2040280"/>
                </a:lnTo>
                <a:lnTo>
                  <a:pt x="6120320" y="2015477"/>
                </a:lnTo>
                <a:lnTo>
                  <a:pt x="6081153" y="1996884"/>
                </a:lnTo>
                <a:lnTo>
                  <a:pt x="6038621" y="1985200"/>
                </a:lnTo>
                <a:lnTo>
                  <a:pt x="5993422" y="1981149"/>
                </a:lnTo>
                <a:lnTo>
                  <a:pt x="5948223" y="1985200"/>
                </a:lnTo>
                <a:lnTo>
                  <a:pt x="5905690" y="1996884"/>
                </a:lnTo>
                <a:lnTo>
                  <a:pt x="5866523" y="2015477"/>
                </a:lnTo>
                <a:lnTo>
                  <a:pt x="5831433" y="2040280"/>
                </a:lnTo>
                <a:lnTo>
                  <a:pt x="5801118" y="2070595"/>
                </a:lnTo>
                <a:lnTo>
                  <a:pt x="5776315" y="2105685"/>
                </a:lnTo>
                <a:lnTo>
                  <a:pt x="5757723" y="2144852"/>
                </a:lnTo>
                <a:lnTo>
                  <a:pt x="5746039" y="2187384"/>
                </a:lnTo>
                <a:lnTo>
                  <a:pt x="5741987" y="2232571"/>
                </a:lnTo>
                <a:lnTo>
                  <a:pt x="5746039" y="2277770"/>
                </a:lnTo>
                <a:lnTo>
                  <a:pt x="5757723" y="2320302"/>
                </a:lnTo>
                <a:lnTo>
                  <a:pt x="5776315" y="2359482"/>
                </a:lnTo>
                <a:lnTo>
                  <a:pt x="5801118" y="2394572"/>
                </a:lnTo>
                <a:lnTo>
                  <a:pt x="5831433" y="2424874"/>
                </a:lnTo>
                <a:lnTo>
                  <a:pt x="5866523" y="2449677"/>
                </a:lnTo>
                <a:lnTo>
                  <a:pt x="5905690" y="2468283"/>
                </a:lnTo>
                <a:lnTo>
                  <a:pt x="5948223" y="2479954"/>
                </a:lnTo>
                <a:lnTo>
                  <a:pt x="5993422" y="2484005"/>
                </a:lnTo>
                <a:lnTo>
                  <a:pt x="6038621" y="2479954"/>
                </a:lnTo>
                <a:lnTo>
                  <a:pt x="6081153" y="2468283"/>
                </a:lnTo>
                <a:lnTo>
                  <a:pt x="6120320" y="2449677"/>
                </a:lnTo>
                <a:lnTo>
                  <a:pt x="6155423" y="2424874"/>
                </a:lnTo>
                <a:lnTo>
                  <a:pt x="6185725" y="2394572"/>
                </a:lnTo>
                <a:lnTo>
                  <a:pt x="6210528" y="2359482"/>
                </a:lnTo>
                <a:lnTo>
                  <a:pt x="6229121" y="2320302"/>
                </a:lnTo>
                <a:lnTo>
                  <a:pt x="6240805" y="2277770"/>
                </a:lnTo>
                <a:lnTo>
                  <a:pt x="6244856" y="2232571"/>
                </a:lnTo>
                <a:close/>
              </a:path>
              <a:path w="13428344" h="7560309">
                <a:moveTo>
                  <a:pt x="6511226" y="750633"/>
                </a:moveTo>
                <a:lnTo>
                  <a:pt x="6510223" y="702170"/>
                </a:lnTo>
                <a:lnTo>
                  <a:pt x="6507239" y="654202"/>
                </a:lnTo>
                <a:lnTo>
                  <a:pt x="6502298" y="606806"/>
                </a:lnTo>
                <a:lnTo>
                  <a:pt x="6495453" y="559993"/>
                </a:lnTo>
                <a:lnTo>
                  <a:pt x="6486741" y="513816"/>
                </a:lnTo>
                <a:lnTo>
                  <a:pt x="6476212" y="468299"/>
                </a:lnTo>
                <a:lnTo>
                  <a:pt x="6463893" y="423506"/>
                </a:lnTo>
                <a:lnTo>
                  <a:pt x="6449822" y="379463"/>
                </a:lnTo>
                <a:lnTo>
                  <a:pt x="6434048" y="336219"/>
                </a:lnTo>
                <a:lnTo>
                  <a:pt x="6416611" y="293789"/>
                </a:lnTo>
                <a:lnTo>
                  <a:pt x="6397536" y="252247"/>
                </a:lnTo>
                <a:lnTo>
                  <a:pt x="6376886" y="211607"/>
                </a:lnTo>
                <a:lnTo>
                  <a:pt x="6354686" y="171907"/>
                </a:lnTo>
                <a:lnTo>
                  <a:pt x="6330975" y="133210"/>
                </a:lnTo>
                <a:lnTo>
                  <a:pt x="6305791" y="95542"/>
                </a:lnTo>
                <a:lnTo>
                  <a:pt x="6279185" y="58940"/>
                </a:lnTo>
                <a:lnTo>
                  <a:pt x="6251194" y="23456"/>
                </a:lnTo>
                <a:lnTo>
                  <a:pt x="6231153" y="0"/>
                </a:lnTo>
                <a:lnTo>
                  <a:pt x="4498073" y="0"/>
                </a:lnTo>
                <a:lnTo>
                  <a:pt x="4450029" y="58940"/>
                </a:lnTo>
                <a:lnTo>
                  <a:pt x="4423422" y="95542"/>
                </a:lnTo>
                <a:lnTo>
                  <a:pt x="4398251" y="133210"/>
                </a:lnTo>
                <a:lnTo>
                  <a:pt x="4374540" y="171907"/>
                </a:lnTo>
                <a:lnTo>
                  <a:pt x="4352341" y="211607"/>
                </a:lnTo>
                <a:lnTo>
                  <a:pt x="4331678" y="252247"/>
                </a:lnTo>
                <a:lnTo>
                  <a:pt x="4312615" y="293789"/>
                </a:lnTo>
                <a:lnTo>
                  <a:pt x="4295178" y="336219"/>
                </a:lnTo>
                <a:lnTo>
                  <a:pt x="4279404" y="379463"/>
                </a:lnTo>
                <a:lnTo>
                  <a:pt x="4265333" y="423506"/>
                </a:lnTo>
                <a:lnTo>
                  <a:pt x="4253014" y="468299"/>
                </a:lnTo>
                <a:lnTo>
                  <a:pt x="4242473" y="513816"/>
                </a:lnTo>
                <a:lnTo>
                  <a:pt x="4233773" y="559993"/>
                </a:lnTo>
                <a:lnTo>
                  <a:pt x="4226928" y="606806"/>
                </a:lnTo>
                <a:lnTo>
                  <a:pt x="4221988" y="654202"/>
                </a:lnTo>
                <a:lnTo>
                  <a:pt x="4219003" y="702170"/>
                </a:lnTo>
                <a:lnTo>
                  <a:pt x="4217987" y="750633"/>
                </a:lnTo>
                <a:lnTo>
                  <a:pt x="4219003" y="799096"/>
                </a:lnTo>
                <a:lnTo>
                  <a:pt x="4221988" y="847064"/>
                </a:lnTo>
                <a:lnTo>
                  <a:pt x="4226928" y="894461"/>
                </a:lnTo>
                <a:lnTo>
                  <a:pt x="4233773" y="941273"/>
                </a:lnTo>
                <a:lnTo>
                  <a:pt x="4242473" y="987450"/>
                </a:lnTo>
                <a:lnTo>
                  <a:pt x="4253014" y="1032967"/>
                </a:lnTo>
                <a:lnTo>
                  <a:pt x="4265333" y="1077760"/>
                </a:lnTo>
                <a:lnTo>
                  <a:pt x="4279404" y="1121803"/>
                </a:lnTo>
                <a:lnTo>
                  <a:pt x="4295178" y="1165047"/>
                </a:lnTo>
                <a:lnTo>
                  <a:pt x="4312615" y="1207477"/>
                </a:lnTo>
                <a:lnTo>
                  <a:pt x="4331678" y="1249019"/>
                </a:lnTo>
                <a:lnTo>
                  <a:pt x="4352341" y="1289659"/>
                </a:lnTo>
                <a:lnTo>
                  <a:pt x="4374540" y="1329359"/>
                </a:lnTo>
                <a:lnTo>
                  <a:pt x="4398251" y="1368056"/>
                </a:lnTo>
                <a:lnTo>
                  <a:pt x="4423422" y="1405724"/>
                </a:lnTo>
                <a:lnTo>
                  <a:pt x="4450029" y="1442326"/>
                </a:lnTo>
                <a:lnTo>
                  <a:pt x="4478032" y="1477810"/>
                </a:lnTo>
                <a:lnTo>
                  <a:pt x="4507369" y="1512150"/>
                </a:lnTo>
                <a:lnTo>
                  <a:pt x="4538027" y="1545297"/>
                </a:lnTo>
                <a:lnTo>
                  <a:pt x="4569942" y="1577225"/>
                </a:lnTo>
                <a:lnTo>
                  <a:pt x="4603102" y="1607870"/>
                </a:lnTo>
                <a:lnTo>
                  <a:pt x="4637430" y="1637220"/>
                </a:lnTo>
                <a:lnTo>
                  <a:pt x="4672927" y="1665211"/>
                </a:lnTo>
                <a:lnTo>
                  <a:pt x="4709528" y="1691817"/>
                </a:lnTo>
                <a:lnTo>
                  <a:pt x="4747196" y="1716989"/>
                </a:lnTo>
                <a:lnTo>
                  <a:pt x="4785893" y="1740700"/>
                </a:lnTo>
                <a:lnTo>
                  <a:pt x="4825581" y="1762912"/>
                </a:lnTo>
                <a:lnTo>
                  <a:pt x="4866221" y="1783562"/>
                </a:lnTo>
                <a:lnTo>
                  <a:pt x="4907775" y="1802625"/>
                </a:lnTo>
                <a:lnTo>
                  <a:pt x="4950193" y="1820075"/>
                </a:lnTo>
                <a:lnTo>
                  <a:pt x="4993449" y="1835848"/>
                </a:lnTo>
                <a:lnTo>
                  <a:pt x="5037493" y="1849907"/>
                </a:lnTo>
                <a:lnTo>
                  <a:pt x="5082286" y="1862239"/>
                </a:lnTo>
                <a:lnTo>
                  <a:pt x="5127790" y="1872767"/>
                </a:lnTo>
                <a:lnTo>
                  <a:pt x="5173967" y="1881479"/>
                </a:lnTo>
                <a:lnTo>
                  <a:pt x="5220779" y="1888324"/>
                </a:lnTo>
                <a:lnTo>
                  <a:pt x="5268188" y="1893252"/>
                </a:lnTo>
                <a:lnTo>
                  <a:pt x="5316144" y="1896249"/>
                </a:lnTo>
                <a:lnTo>
                  <a:pt x="5364607" y="1897253"/>
                </a:lnTo>
                <a:lnTo>
                  <a:pt x="5413083" y="1896249"/>
                </a:lnTo>
                <a:lnTo>
                  <a:pt x="5461038" y="1893252"/>
                </a:lnTo>
                <a:lnTo>
                  <a:pt x="5508447" y="1888324"/>
                </a:lnTo>
                <a:lnTo>
                  <a:pt x="5555246" y="1881479"/>
                </a:lnTo>
                <a:lnTo>
                  <a:pt x="5601436" y="1872767"/>
                </a:lnTo>
                <a:lnTo>
                  <a:pt x="5646940" y="1862239"/>
                </a:lnTo>
                <a:lnTo>
                  <a:pt x="5691733" y="1849907"/>
                </a:lnTo>
                <a:lnTo>
                  <a:pt x="5735777" y="1835848"/>
                </a:lnTo>
                <a:lnTo>
                  <a:pt x="5779033" y="1820075"/>
                </a:lnTo>
                <a:lnTo>
                  <a:pt x="5821451" y="1802625"/>
                </a:lnTo>
                <a:lnTo>
                  <a:pt x="5863006" y="1783562"/>
                </a:lnTo>
                <a:lnTo>
                  <a:pt x="5903646" y="1762912"/>
                </a:lnTo>
                <a:lnTo>
                  <a:pt x="5943333" y="1740700"/>
                </a:lnTo>
                <a:lnTo>
                  <a:pt x="5982030" y="1716989"/>
                </a:lnTo>
                <a:lnTo>
                  <a:pt x="6019698" y="1691817"/>
                </a:lnTo>
                <a:lnTo>
                  <a:pt x="6056300" y="1665211"/>
                </a:lnTo>
                <a:lnTo>
                  <a:pt x="6091783" y="1637220"/>
                </a:lnTo>
                <a:lnTo>
                  <a:pt x="6126124" y="1607870"/>
                </a:lnTo>
                <a:lnTo>
                  <a:pt x="6159271" y="1577225"/>
                </a:lnTo>
                <a:lnTo>
                  <a:pt x="6191199" y="1545297"/>
                </a:lnTo>
                <a:lnTo>
                  <a:pt x="6221857" y="1512150"/>
                </a:lnTo>
                <a:lnTo>
                  <a:pt x="6251194" y="1477810"/>
                </a:lnTo>
                <a:lnTo>
                  <a:pt x="6279185" y="1442326"/>
                </a:lnTo>
                <a:lnTo>
                  <a:pt x="6305791" y="1405724"/>
                </a:lnTo>
                <a:lnTo>
                  <a:pt x="6330975" y="1368056"/>
                </a:lnTo>
                <a:lnTo>
                  <a:pt x="6354686" y="1329359"/>
                </a:lnTo>
                <a:lnTo>
                  <a:pt x="6376886" y="1289659"/>
                </a:lnTo>
                <a:lnTo>
                  <a:pt x="6397536" y="1249019"/>
                </a:lnTo>
                <a:lnTo>
                  <a:pt x="6416611" y="1207477"/>
                </a:lnTo>
                <a:lnTo>
                  <a:pt x="6434048" y="1165047"/>
                </a:lnTo>
                <a:lnTo>
                  <a:pt x="6449822" y="1121803"/>
                </a:lnTo>
                <a:lnTo>
                  <a:pt x="6463893" y="1077760"/>
                </a:lnTo>
                <a:lnTo>
                  <a:pt x="6476212" y="1032967"/>
                </a:lnTo>
                <a:lnTo>
                  <a:pt x="6486741" y="987450"/>
                </a:lnTo>
                <a:lnTo>
                  <a:pt x="6495453" y="941273"/>
                </a:lnTo>
                <a:lnTo>
                  <a:pt x="6502298" y="894461"/>
                </a:lnTo>
                <a:lnTo>
                  <a:pt x="6507239" y="847064"/>
                </a:lnTo>
                <a:lnTo>
                  <a:pt x="6510223" y="799096"/>
                </a:lnTo>
                <a:lnTo>
                  <a:pt x="6511226" y="750633"/>
                </a:lnTo>
                <a:close/>
              </a:path>
              <a:path w="13428344" h="7560309">
                <a:moveTo>
                  <a:pt x="7263955" y="2331961"/>
                </a:moveTo>
                <a:lnTo>
                  <a:pt x="7261212" y="2284628"/>
                </a:lnTo>
                <a:lnTo>
                  <a:pt x="7253224" y="2238883"/>
                </a:lnTo>
                <a:lnTo>
                  <a:pt x="7240283" y="2195055"/>
                </a:lnTo>
                <a:lnTo>
                  <a:pt x="7222693" y="2153437"/>
                </a:lnTo>
                <a:lnTo>
                  <a:pt x="7200747" y="2114334"/>
                </a:lnTo>
                <a:lnTo>
                  <a:pt x="7174763" y="2078062"/>
                </a:lnTo>
                <a:lnTo>
                  <a:pt x="7145045" y="2044915"/>
                </a:lnTo>
                <a:lnTo>
                  <a:pt x="7111898" y="2015197"/>
                </a:lnTo>
                <a:lnTo>
                  <a:pt x="7075627" y="1989213"/>
                </a:lnTo>
                <a:lnTo>
                  <a:pt x="7036524" y="1967268"/>
                </a:lnTo>
                <a:lnTo>
                  <a:pt x="6994906" y="1949678"/>
                </a:lnTo>
                <a:lnTo>
                  <a:pt x="6951078" y="1936737"/>
                </a:lnTo>
                <a:lnTo>
                  <a:pt x="6905333" y="1928736"/>
                </a:lnTo>
                <a:lnTo>
                  <a:pt x="6858000" y="1926005"/>
                </a:lnTo>
                <a:lnTo>
                  <a:pt x="6810654" y="1928736"/>
                </a:lnTo>
                <a:lnTo>
                  <a:pt x="6764909" y="1936737"/>
                </a:lnTo>
                <a:lnTo>
                  <a:pt x="6721081" y="1949678"/>
                </a:lnTo>
                <a:lnTo>
                  <a:pt x="6679463" y="1967268"/>
                </a:lnTo>
                <a:lnTo>
                  <a:pt x="6640360" y="1989213"/>
                </a:lnTo>
                <a:lnTo>
                  <a:pt x="6604089" y="2015197"/>
                </a:lnTo>
                <a:lnTo>
                  <a:pt x="6570942" y="2044915"/>
                </a:lnTo>
                <a:lnTo>
                  <a:pt x="6541224" y="2078062"/>
                </a:lnTo>
                <a:lnTo>
                  <a:pt x="6515240" y="2114334"/>
                </a:lnTo>
                <a:lnTo>
                  <a:pt x="6493294" y="2153437"/>
                </a:lnTo>
                <a:lnTo>
                  <a:pt x="6475704" y="2195055"/>
                </a:lnTo>
                <a:lnTo>
                  <a:pt x="6462763" y="2238883"/>
                </a:lnTo>
                <a:lnTo>
                  <a:pt x="6454775" y="2284628"/>
                </a:lnTo>
                <a:lnTo>
                  <a:pt x="6452044" y="2331961"/>
                </a:lnTo>
                <a:lnTo>
                  <a:pt x="6454775" y="2379307"/>
                </a:lnTo>
                <a:lnTo>
                  <a:pt x="6462763" y="2425039"/>
                </a:lnTo>
                <a:lnTo>
                  <a:pt x="6475704" y="2468867"/>
                </a:lnTo>
                <a:lnTo>
                  <a:pt x="6493294" y="2510485"/>
                </a:lnTo>
                <a:lnTo>
                  <a:pt x="6515240" y="2549588"/>
                </a:lnTo>
                <a:lnTo>
                  <a:pt x="6541224" y="2585859"/>
                </a:lnTo>
                <a:lnTo>
                  <a:pt x="6570942" y="2619006"/>
                </a:lnTo>
                <a:lnTo>
                  <a:pt x="6604089" y="2648724"/>
                </a:lnTo>
                <a:lnTo>
                  <a:pt x="6640360" y="2674709"/>
                </a:lnTo>
                <a:lnTo>
                  <a:pt x="6679463" y="2696654"/>
                </a:lnTo>
                <a:lnTo>
                  <a:pt x="6721081" y="2714244"/>
                </a:lnTo>
                <a:lnTo>
                  <a:pt x="6764909" y="2727185"/>
                </a:lnTo>
                <a:lnTo>
                  <a:pt x="6810654" y="2735173"/>
                </a:lnTo>
                <a:lnTo>
                  <a:pt x="6858000" y="2737904"/>
                </a:lnTo>
                <a:lnTo>
                  <a:pt x="6905333" y="2735173"/>
                </a:lnTo>
                <a:lnTo>
                  <a:pt x="6951078" y="2727185"/>
                </a:lnTo>
                <a:lnTo>
                  <a:pt x="6994906" y="2714244"/>
                </a:lnTo>
                <a:lnTo>
                  <a:pt x="7036524" y="2696654"/>
                </a:lnTo>
                <a:lnTo>
                  <a:pt x="7075627" y="2674709"/>
                </a:lnTo>
                <a:lnTo>
                  <a:pt x="7111898" y="2648724"/>
                </a:lnTo>
                <a:lnTo>
                  <a:pt x="7145045" y="2619006"/>
                </a:lnTo>
                <a:lnTo>
                  <a:pt x="7174763" y="2585859"/>
                </a:lnTo>
                <a:lnTo>
                  <a:pt x="7200747" y="2549588"/>
                </a:lnTo>
                <a:lnTo>
                  <a:pt x="7222693" y="2510485"/>
                </a:lnTo>
                <a:lnTo>
                  <a:pt x="7240283" y="2468867"/>
                </a:lnTo>
                <a:lnTo>
                  <a:pt x="7253224" y="2425039"/>
                </a:lnTo>
                <a:lnTo>
                  <a:pt x="7261212" y="2379307"/>
                </a:lnTo>
                <a:lnTo>
                  <a:pt x="7263955" y="2331961"/>
                </a:lnTo>
                <a:close/>
              </a:path>
              <a:path w="13428344" h="7560309">
                <a:moveTo>
                  <a:pt x="9683991" y="6804571"/>
                </a:moveTo>
                <a:lnTo>
                  <a:pt x="9679940" y="6759384"/>
                </a:lnTo>
                <a:lnTo>
                  <a:pt x="9668256" y="6716852"/>
                </a:lnTo>
                <a:lnTo>
                  <a:pt x="9649663" y="6677685"/>
                </a:lnTo>
                <a:lnTo>
                  <a:pt x="9624860" y="6642595"/>
                </a:lnTo>
                <a:lnTo>
                  <a:pt x="9594558" y="6612280"/>
                </a:lnTo>
                <a:lnTo>
                  <a:pt x="9559468" y="6587477"/>
                </a:lnTo>
                <a:lnTo>
                  <a:pt x="9520301" y="6568884"/>
                </a:lnTo>
                <a:lnTo>
                  <a:pt x="9477756" y="6557200"/>
                </a:lnTo>
                <a:lnTo>
                  <a:pt x="9432569" y="6553149"/>
                </a:lnTo>
                <a:lnTo>
                  <a:pt x="9387370" y="6557200"/>
                </a:lnTo>
                <a:lnTo>
                  <a:pt x="9344838" y="6568884"/>
                </a:lnTo>
                <a:lnTo>
                  <a:pt x="9305658" y="6587477"/>
                </a:lnTo>
                <a:lnTo>
                  <a:pt x="9270568" y="6612280"/>
                </a:lnTo>
                <a:lnTo>
                  <a:pt x="9240266" y="6642595"/>
                </a:lnTo>
                <a:lnTo>
                  <a:pt x="9215463" y="6677685"/>
                </a:lnTo>
                <a:lnTo>
                  <a:pt x="9196857" y="6716852"/>
                </a:lnTo>
                <a:lnTo>
                  <a:pt x="9185186" y="6759384"/>
                </a:lnTo>
                <a:lnTo>
                  <a:pt x="9181135" y="6804571"/>
                </a:lnTo>
                <a:lnTo>
                  <a:pt x="9185186" y="6849770"/>
                </a:lnTo>
                <a:lnTo>
                  <a:pt x="9196857" y="6892303"/>
                </a:lnTo>
                <a:lnTo>
                  <a:pt x="9215463" y="6931482"/>
                </a:lnTo>
                <a:lnTo>
                  <a:pt x="9240266" y="6966572"/>
                </a:lnTo>
                <a:lnTo>
                  <a:pt x="9270568" y="6996874"/>
                </a:lnTo>
                <a:lnTo>
                  <a:pt x="9305658" y="7021677"/>
                </a:lnTo>
                <a:lnTo>
                  <a:pt x="9344838" y="7040283"/>
                </a:lnTo>
                <a:lnTo>
                  <a:pt x="9387370" y="7051954"/>
                </a:lnTo>
                <a:lnTo>
                  <a:pt x="9432569" y="7056006"/>
                </a:lnTo>
                <a:lnTo>
                  <a:pt x="9477756" y="7051954"/>
                </a:lnTo>
                <a:lnTo>
                  <a:pt x="9520301" y="7040283"/>
                </a:lnTo>
                <a:lnTo>
                  <a:pt x="9559468" y="7021677"/>
                </a:lnTo>
                <a:lnTo>
                  <a:pt x="9594558" y="6996874"/>
                </a:lnTo>
                <a:lnTo>
                  <a:pt x="9624860" y="6966572"/>
                </a:lnTo>
                <a:lnTo>
                  <a:pt x="9649663" y="6931482"/>
                </a:lnTo>
                <a:lnTo>
                  <a:pt x="9668256" y="6892303"/>
                </a:lnTo>
                <a:lnTo>
                  <a:pt x="9679940" y="6849770"/>
                </a:lnTo>
                <a:lnTo>
                  <a:pt x="9683991" y="6804571"/>
                </a:lnTo>
                <a:close/>
              </a:path>
              <a:path w="13428344" h="7560309">
                <a:moveTo>
                  <a:pt x="10395331" y="7534681"/>
                </a:moveTo>
                <a:lnTo>
                  <a:pt x="10392639" y="7487958"/>
                </a:lnTo>
                <a:lnTo>
                  <a:pt x="10384752" y="7442809"/>
                </a:lnTo>
                <a:lnTo>
                  <a:pt x="10371976" y="7399553"/>
                </a:lnTo>
                <a:lnTo>
                  <a:pt x="10354615" y="7358481"/>
                </a:lnTo>
                <a:lnTo>
                  <a:pt x="10332949" y="7319886"/>
                </a:lnTo>
                <a:lnTo>
                  <a:pt x="10307307" y="7284085"/>
                </a:lnTo>
                <a:lnTo>
                  <a:pt x="10277983" y="7251370"/>
                </a:lnTo>
                <a:lnTo>
                  <a:pt x="10245268" y="7222033"/>
                </a:lnTo>
                <a:lnTo>
                  <a:pt x="10209454" y="7196391"/>
                </a:lnTo>
                <a:lnTo>
                  <a:pt x="10170871" y="7174738"/>
                </a:lnTo>
                <a:lnTo>
                  <a:pt x="10129787" y="7157377"/>
                </a:lnTo>
                <a:lnTo>
                  <a:pt x="10086530" y="7144601"/>
                </a:lnTo>
                <a:lnTo>
                  <a:pt x="10041395" y="7136714"/>
                </a:lnTo>
                <a:lnTo>
                  <a:pt x="9994659" y="7134009"/>
                </a:lnTo>
                <a:lnTo>
                  <a:pt x="9947935" y="7136714"/>
                </a:lnTo>
                <a:lnTo>
                  <a:pt x="9902787" y="7144601"/>
                </a:lnTo>
                <a:lnTo>
                  <a:pt x="9859531" y="7157377"/>
                </a:lnTo>
                <a:lnTo>
                  <a:pt x="9818459" y="7174738"/>
                </a:lnTo>
                <a:lnTo>
                  <a:pt x="9779864" y="7196391"/>
                </a:lnTo>
                <a:lnTo>
                  <a:pt x="9744062" y="7222033"/>
                </a:lnTo>
                <a:lnTo>
                  <a:pt x="9711347" y="7251370"/>
                </a:lnTo>
                <a:lnTo>
                  <a:pt x="9682010" y="7284085"/>
                </a:lnTo>
                <a:lnTo>
                  <a:pt x="9656369" y="7319886"/>
                </a:lnTo>
                <a:lnTo>
                  <a:pt x="9634715" y="7358481"/>
                </a:lnTo>
                <a:lnTo>
                  <a:pt x="9617354" y="7399553"/>
                </a:lnTo>
                <a:lnTo>
                  <a:pt x="9604578" y="7442809"/>
                </a:lnTo>
                <a:lnTo>
                  <a:pt x="9596691" y="7487958"/>
                </a:lnTo>
                <a:lnTo>
                  <a:pt x="9593986" y="7534681"/>
                </a:lnTo>
                <a:lnTo>
                  <a:pt x="9595447" y="7560005"/>
                </a:lnTo>
                <a:lnTo>
                  <a:pt x="10393870" y="7560005"/>
                </a:lnTo>
                <a:lnTo>
                  <a:pt x="10395331" y="7534681"/>
                </a:lnTo>
                <a:close/>
              </a:path>
              <a:path w="13428344" h="7560309">
                <a:moveTo>
                  <a:pt x="10611333" y="6562687"/>
                </a:moveTo>
                <a:lnTo>
                  <a:pt x="10608640" y="6515963"/>
                </a:lnTo>
                <a:lnTo>
                  <a:pt x="10600754" y="6470815"/>
                </a:lnTo>
                <a:lnTo>
                  <a:pt x="10587977" y="6427559"/>
                </a:lnTo>
                <a:lnTo>
                  <a:pt x="10570604" y="6386474"/>
                </a:lnTo>
                <a:lnTo>
                  <a:pt x="10548950" y="6347892"/>
                </a:lnTo>
                <a:lnTo>
                  <a:pt x="10523309" y="6312090"/>
                </a:lnTo>
                <a:lnTo>
                  <a:pt x="10493985" y="6279362"/>
                </a:lnTo>
                <a:lnTo>
                  <a:pt x="10461257" y="6250038"/>
                </a:lnTo>
                <a:lnTo>
                  <a:pt x="10425455" y="6224397"/>
                </a:lnTo>
                <a:lnTo>
                  <a:pt x="10386873" y="6202731"/>
                </a:lnTo>
                <a:lnTo>
                  <a:pt x="10345788" y="6185370"/>
                </a:lnTo>
                <a:lnTo>
                  <a:pt x="10302532" y="6172593"/>
                </a:lnTo>
                <a:lnTo>
                  <a:pt x="10257384" y="6164707"/>
                </a:lnTo>
                <a:lnTo>
                  <a:pt x="10210660" y="6162014"/>
                </a:lnTo>
                <a:lnTo>
                  <a:pt x="10163937" y="6164707"/>
                </a:lnTo>
                <a:lnTo>
                  <a:pt x="10118788" y="6172593"/>
                </a:lnTo>
                <a:lnTo>
                  <a:pt x="10075532" y="6185370"/>
                </a:lnTo>
                <a:lnTo>
                  <a:pt x="10034460" y="6202731"/>
                </a:lnTo>
                <a:lnTo>
                  <a:pt x="9995865" y="6224397"/>
                </a:lnTo>
                <a:lnTo>
                  <a:pt x="9960064" y="6250038"/>
                </a:lnTo>
                <a:lnTo>
                  <a:pt x="9927349" y="6279362"/>
                </a:lnTo>
                <a:lnTo>
                  <a:pt x="9898012" y="6312090"/>
                </a:lnTo>
                <a:lnTo>
                  <a:pt x="9872370" y="6347892"/>
                </a:lnTo>
                <a:lnTo>
                  <a:pt x="9850717" y="6386474"/>
                </a:lnTo>
                <a:lnTo>
                  <a:pt x="9833343" y="6427559"/>
                </a:lnTo>
                <a:lnTo>
                  <a:pt x="9820567" y="6470815"/>
                </a:lnTo>
                <a:lnTo>
                  <a:pt x="9812680" y="6515963"/>
                </a:lnTo>
                <a:lnTo>
                  <a:pt x="9809988" y="6562687"/>
                </a:lnTo>
                <a:lnTo>
                  <a:pt x="9812680" y="6609410"/>
                </a:lnTo>
                <a:lnTo>
                  <a:pt x="9820567" y="6654559"/>
                </a:lnTo>
                <a:lnTo>
                  <a:pt x="9833343" y="6697815"/>
                </a:lnTo>
                <a:lnTo>
                  <a:pt x="9850717" y="6738887"/>
                </a:lnTo>
                <a:lnTo>
                  <a:pt x="9872370" y="6777482"/>
                </a:lnTo>
                <a:lnTo>
                  <a:pt x="9898012" y="6813283"/>
                </a:lnTo>
                <a:lnTo>
                  <a:pt x="9927349" y="6845998"/>
                </a:lnTo>
                <a:lnTo>
                  <a:pt x="9960064" y="6875323"/>
                </a:lnTo>
                <a:lnTo>
                  <a:pt x="9995865" y="6900964"/>
                </a:lnTo>
                <a:lnTo>
                  <a:pt x="10034460" y="6922617"/>
                </a:lnTo>
                <a:lnTo>
                  <a:pt x="10075532" y="6939991"/>
                </a:lnTo>
                <a:lnTo>
                  <a:pt x="10118788" y="6952767"/>
                </a:lnTo>
                <a:lnTo>
                  <a:pt x="10163937" y="6960654"/>
                </a:lnTo>
                <a:lnTo>
                  <a:pt x="10210660" y="6963346"/>
                </a:lnTo>
                <a:lnTo>
                  <a:pt x="10257384" y="6960654"/>
                </a:lnTo>
                <a:lnTo>
                  <a:pt x="10302532" y="6952767"/>
                </a:lnTo>
                <a:lnTo>
                  <a:pt x="10345788" y="6939991"/>
                </a:lnTo>
                <a:lnTo>
                  <a:pt x="10386873" y="6922617"/>
                </a:lnTo>
                <a:lnTo>
                  <a:pt x="10425455" y="6900964"/>
                </a:lnTo>
                <a:lnTo>
                  <a:pt x="10461257" y="6875323"/>
                </a:lnTo>
                <a:lnTo>
                  <a:pt x="10493985" y="6845998"/>
                </a:lnTo>
                <a:lnTo>
                  <a:pt x="10523309" y="6813283"/>
                </a:lnTo>
                <a:lnTo>
                  <a:pt x="10548950" y="6777482"/>
                </a:lnTo>
                <a:lnTo>
                  <a:pt x="10570604" y="6738887"/>
                </a:lnTo>
                <a:lnTo>
                  <a:pt x="10587977" y="6697815"/>
                </a:lnTo>
                <a:lnTo>
                  <a:pt x="10600754" y="6654559"/>
                </a:lnTo>
                <a:lnTo>
                  <a:pt x="10608640" y="6609410"/>
                </a:lnTo>
                <a:lnTo>
                  <a:pt x="10611333" y="6562687"/>
                </a:lnTo>
                <a:close/>
              </a:path>
              <a:path w="13428344" h="7560309">
                <a:moveTo>
                  <a:pt x="13427951" y="4216793"/>
                </a:moveTo>
                <a:lnTo>
                  <a:pt x="13384009" y="4191304"/>
                </a:lnTo>
                <a:lnTo>
                  <a:pt x="13342938" y="4173944"/>
                </a:lnTo>
                <a:lnTo>
                  <a:pt x="13299669" y="4161167"/>
                </a:lnTo>
                <a:lnTo>
                  <a:pt x="13254533" y="4153281"/>
                </a:lnTo>
                <a:lnTo>
                  <a:pt x="13207810" y="4150576"/>
                </a:lnTo>
                <a:lnTo>
                  <a:pt x="13161074" y="4153281"/>
                </a:lnTo>
                <a:lnTo>
                  <a:pt x="13115938" y="4161167"/>
                </a:lnTo>
                <a:lnTo>
                  <a:pt x="13072669" y="4173944"/>
                </a:lnTo>
                <a:lnTo>
                  <a:pt x="13031597" y="4191304"/>
                </a:lnTo>
                <a:lnTo>
                  <a:pt x="12993015" y="4212958"/>
                </a:lnTo>
                <a:lnTo>
                  <a:pt x="12957201" y="4238599"/>
                </a:lnTo>
                <a:lnTo>
                  <a:pt x="12924485" y="4267936"/>
                </a:lnTo>
                <a:lnTo>
                  <a:pt x="12895161" y="4300652"/>
                </a:lnTo>
                <a:lnTo>
                  <a:pt x="12869507" y="4336453"/>
                </a:lnTo>
                <a:lnTo>
                  <a:pt x="12847854" y="4375048"/>
                </a:lnTo>
                <a:lnTo>
                  <a:pt x="12830493" y="4416120"/>
                </a:lnTo>
                <a:lnTo>
                  <a:pt x="12817716" y="4459389"/>
                </a:lnTo>
                <a:lnTo>
                  <a:pt x="12809830" y="4504525"/>
                </a:lnTo>
                <a:lnTo>
                  <a:pt x="12807137" y="4551248"/>
                </a:lnTo>
                <a:lnTo>
                  <a:pt x="12809830" y="4597971"/>
                </a:lnTo>
                <a:lnTo>
                  <a:pt x="12817716" y="4643120"/>
                </a:lnTo>
                <a:lnTo>
                  <a:pt x="12830493" y="4686376"/>
                </a:lnTo>
                <a:lnTo>
                  <a:pt x="12847854" y="4727448"/>
                </a:lnTo>
                <a:lnTo>
                  <a:pt x="12869507" y="4766043"/>
                </a:lnTo>
                <a:lnTo>
                  <a:pt x="12895161" y="4801844"/>
                </a:lnTo>
                <a:lnTo>
                  <a:pt x="12924485" y="4834560"/>
                </a:lnTo>
                <a:lnTo>
                  <a:pt x="12957201" y="4863897"/>
                </a:lnTo>
                <a:lnTo>
                  <a:pt x="12993015" y="4889538"/>
                </a:lnTo>
                <a:lnTo>
                  <a:pt x="13031597" y="4911191"/>
                </a:lnTo>
                <a:lnTo>
                  <a:pt x="13072669" y="4928552"/>
                </a:lnTo>
                <a:lnTo>
                  <a:pt x="13115938" y="4941328"/>
                </a:lnTo>
                <a:lnTo>
                  <a:pt x="13161074" y="4949215"/>
                </a:lnTo>
                <a:lnTo>
                  <a:pt x="13207810" y="4951908"/>
                </a:lnTo>
                <a:lnTo>
                  <a:pt x="13254533" y="4949215"/>
                </a:lnTo>
                <a:lnTo>
                  <a:pt x="13299669" y="4941328"/>
                </a:lnTo>
                <a:lnTo>
                  <a:pt x="13342938" y="4928552"/>
                </a:lnTo>
                <a:lnTo>
                  <a:pt x="13384009" y="4911191"/>
                </a:lnTo>
                <a:lnTo>
                  <a:pt x="13422605" y="4889538"/>
                </a:lnTo>
                <a:lnTo>
                  <a:pt x="13427951" y="4885702"/>
                </a:lnTo>
                <a:lnTo>
                  <a:pt x="13427951" y="4216793"/>
                </a:lnTo>
                <a:close/>
              </a:path>
              <a:path w="13428344" h="7560309">
                <a:moveTo>
                  <a:pt x="13427951" y="2274125"/>
                </a:moveTo>
                <a:lnTo>
                  <a:pt x="13356323" y="2246414"/>
                </a:lnTo>
                <a:lnTo>
                  <a:pt x="13312559" y="2233130"/>
                </a:lnTo>
                <a:lnTo>
                  <a:pt x="13267868" y="2222106"/>
                </a:lnTo>
                <a:lnTo>
                  <a:pt x="13222300" y="2213419"/>
                </a:lnTo>
                <a:lnTo>
                  <a:pt x="13175920" y="2207120"/>
                </a:lnTo>
                <a:lnTo>
                  <a:pt x="13128803" y="2203297"/>
                </a:lnTo>
                <a:lnTo>
                  <a:pt x="13081013" y="2202015"/>
                </a:lnTo>
                <a:lnTo>
                  <a:pt x="13033223" y="2203297"/>
                </a:lnTo>
                <a:lnTo>
                  <a:pt x="12986106" y="2207120"/>
                </a:lnTo>
                <a:lnTo>
                  <a:pt x="12939725" y="2213419"/>
                </a:lnTo>
                <a:lnTo>
                  <a:pt x="12894158" y="2222106"/>
                </a:lnTo>
                <a:lnTo>
                  <a:pt x="12849454" y="2233130"/>
                </a:lnTo>
                <a:lnTo>
                  <a:pt x="12805702" y="2246414"/>
                </a:lnTo>
                <a:lnTo>
                  <a:pt x="12762954" y="2261908"/>
                </a:lnTo>
                <a:lnTo>
                  <a:pt x="12721273" y="2279535"/>
                </a:lnTo>
                <a:lnTo>
                  <a:pt x="12680722" y="2299233"/>
                </a:lnTo>
                <a:lnTo>
                  <a:pt x="12641390" y="2320937"/>
                </a:lnTo>
                <a:lnTo>
                  <a:pt x="12603328" y="2344572"/>
                </a:lnTo>
                <a:lnTo>
                  <a:pt x="12566599" y="2370074"/>
                </a:lnTo>
                <a:lnTo>
                  <a:pt x="12531281" y="2397379"/>
                </a:lnTo>
                <a:lnTo>
                  <a:pt x="12497422" y="2426411"/>
                </a:lnTo>
                <a:lnTo>
                  <a:pt x="12465114" y="2457132"/>
                </a:lnTo>
                <a:lnTo>
                  <a:pt x="12434392" y="2489441"/>
                </a:lnTo>
                <a:lnTo>
                  <a:pt x="12405360" y="2523299"/>
                </a:lnTo>
                <a:lnTo>
                  <a:pt x="12378055" y="2558618"/>
                </a:lnTo>
                <a:lnTo>
                  <a:pt x="12352541" y="2595346"/>
                </a:lnTo>
                <a:lnTo>
                  <a:pt x="12328919" y="2633408"/>
                </a:lnTo>
                <a:lnTo>
                  <a:pt x="12307214" y="2672753"/>
                </a:lnTo>
                <a:lnTo>
                  <a:pt x="12287517" y="2713291"/>
                </a:lnTo>
                <a:lnTo>
                  <a:pt x="12269889" y="2754973"/>
                </a:lnTo>
                <a:lnTo>
                  <a:pt x="12254395" y="2797721"/>
                </a:lnTo>
                <a:lnTo>
                  <a:pt x="12241111" y="2841485"/>
                </a:lnTo>
                <a:lnTo>
                  <a:pt x="12230087" y="2886176"/>
                </a:lnTo>
                <a:lnTo>
                  <a:pt x="12221388" y="2931744"/>
                </a:lnTo>
                <a:lnTo>
                  <a:pt x="12215101" y="2978124"/>
                </a:lnTo>
                <a:lnTo>
                  <a:pt x="12211279" y="3025241"/>
                </a:lnTo>
                <a:lnTo>
                  <a:pt x="12209996" y="3073031"/>
                </a:lnTo>
                <a:lnTo>
                  <a:pt x="12211279" y="3120821"/>
                </a:lnTo>
                <a:lnTo>
                  <a:pt x="12215101" y="3167938"/>
                </a:lnTo>
                <a:lnTo>
                  <a:pt x="12221388" y="3214319"/>
                </a:lnTo>
                <a:lnTo>
                  <a:pt x="12230087" y="3259886"/>
                </a:lnTo>
                <a:lnTo>
                  <a:pt x="12241111" y="3304578"/>
                </a:lnTo>
                <a:lnTo>
                  <a:pt x="12254395" y="3348342"/>
                </a:lnTo>
                <a:lnTo>
                  <a:pt x="12269889" y="3391090"/>
                </a:lnTo>
                <a:lnTo>
                  <a:pt x="12287517" y="3432772"/>
                </a:lnTo>
                <a:lnTo>
                  <a:pt x="12307214" y="3473310"/>
                </a:lnTo>
                <a:lnTo>
                  <a:pt x="12328919" y="3512655"/>
                </a:lnTo>
                <a:lnTo>
                  <a:pt x="12352541" y="3550716"/>
                </a:lnTo>
                <a:lnTo>
                  <a:pt x="12378055" y="3587445"/>
                </a:lnTo>
                <a:lnTo>
                  <a:pt x="12405360" y="3622764"/>
                </a:lnTo>
                <a:lnTo>
                  <a:pt x="12434392" y="3656622"/>
                </a:lnTo>
                <a:lnTo>
                  <a:pt x="12465114" y="3688931"/>
                </a:lnTo>
                <a:lnTo>
                  <a:pt x="12497422" y="3719639"/>
                </a:lnTo>
                <a:lnTo>
                  <a:pt x="12531281" y="3748684"/>
                </a:lnTo>
                <a:lnTo>
                  <a:pt x="12566599" y="3775989"/>
                </a:lnTo>
                <a:lnTo>
                  <a:pt x="12603328" y="3801491"/>
                </a:lnTo>
                <a:lnTo>
                  <a:pt x="12641390" y="3825125"/>
                </a:lnTo>
                <a:lnTo>
                  <a:pt x="12680722" y="3846830"/>
                </a:lnTo>
                <a:lnTo>
                  <a:pt x="12721273" y="3866527"/>
                </a:lnTo>
                <a:lnTo>
                  <a:pt x="12762954" y="3884155"/>
                </a:lnTo>
                <a:lnTo>
                  <a:pt x="12805702" y="3899636"/>
                </a:lnTo>
                <a:lnTo>
                  <a:pt x="12849454" y="3912933"/>
                </a:lnTo>
                <a:lnTo>
                  <a:pt x="12894158" y="3923957"/>
                </a:lnTo>
                <a:lnTo>
                  <a:pt x="12939725" y="3932644"/>
                </a:lnTo>
                <a:lnTo>
                  <a:pt x="12986106" y="3938930"/>
                </a:lnTo>
                <a:lnTo>
                  <a:pt x="13033223" y="3942753"/>
                </a:lnTo>
                <a:lnTo>
                  <a:pt x="13081013" y="3944048"/>
                </a:lnTo>
                <a:lnTo>
                  <a:pt x="13128803" y="3942753"/>
                </a:lnTo>
                <a:lnTo>
                  <a:pt x="13175920" y="3938930"/>
                </a:lnTo>
                <a:lnTo>
                  <a:pt x="13222300" y="3932644"/>
                </a:lnTo>
                <a:lnTo>
                  <a:pt x="13267868" y="3923957"/>
                </a:lnTo>
                <a:lnTo>
                  <a:pt x="13312559" y="3912933"/>
                </a:lnTo>
                <a:lnTo>
                  <a:pt x="13356323" y="3899636"/>
                </a:lnTo>
                <a:lnTo>
                  <a:pt x="13399072" y="3884155"/>
                </a:lnTo>
                <a:lnTo>
                  <a:pt x="13427951" y="3871938"/>
                </a:lnTo>
                <a:lnTo>
                  <a:pt x="13427951" y="2274125"/>
                </a:lnTo>
                <a:close/>
              </a:path>
            </a:pathLst>
          </a:custGeom>
          <a:solidFill>
            <a:srgbClr val="00AFFF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59032" y="323841"/>
            <a:ext cx="2409934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2828" y="4045890"/>
            <a:ext cx="2694661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BF7EEC-507A-5DAF-041E-6C88DA7CD38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9810" y="5994450"/>
            <a:ext cx="2177679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56A3293-0A25-9254-24C1-0102A4EFA6A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8540" y="569748"/>
            <a:ext cx="2993617" cy="295342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78CA799-987B-A375-4C17-9D3DEB7373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29092" y="2844799"/>
            <a:ext cx="5166198" cy="509683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0AD25F3-855C-5EB6-FE7B-3C66BC00A2E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21221" y="-501494"/>
            <a:ext cx="3537548" cy="34900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296069B-042B-27A3-FD0E-ECE4DCE3A47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73795" y="3523173"/>
            <a:ext cx="2005782" cy="19788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83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58028" y="4109545"/>
            <a:ext cx="4243583" cy="14368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8553A972-1E95-D470-43E7-20722BD9B698}"/>
              </a:ext>
            </a:extLst>
          </p:cNvPr>
          <p:cNvSpPr/>
          <p:nvPr userDrawn="1"/>
        </p:nvSpPr>
        <p:spPr>
          <a:xfrm>
            <a:off x="8504433" y="4290554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34" y="0"/>
                </a:moveTo>
                <a:lnTo>
                  <a:pt x="206239" y="4051"/>
                </a:lnTo>
                <a:lnTo>
                  <a:pt x="163701" y="15730"/>
                </a:lnTo>
                <a:lnTo>
                  <a:pt x="124531" y="34328"/>
                </a:lnTo>
                <a:lnTo>
                  <a:pt x="89439" y="59134"/>
                </a:lnTo>
                <a:lnTo>
                  <a:pt x="59134" y="89439"/>
                </a:lnTo>
                <a:lnTo>
                  <a:pt x="34328" y="124531"/>
                </a:lnTo>
                <a:lnTo>
                  <a:pt x="15730" y="163701"/>
                </a:lnTo>
                <a:lnTo>
                  <a:pt x="4051" y="206239"/>
                </a:lnTo>
                <a:lnTo>
                  <a:pt x="0" y="251434"/>
                </a:lnTo>
                <a:lnTo>
                  <a:pt x="4051" y="296626"/>
                </a:lnTo>
                <a:lnTo>
                  <a:pt x="15730" y="339160"/>
                </a:lnTo>
                <a:lnTo>
                  <a:pt x="34328" y="378328"/>
                </a:lnTo>
                <a:lnTo>
                  <a:pt x="59134" y="413419"/>
                </a:lnTo>
                <a:lnTo>
                  <a:pt x="89439" y="443722"/>
                </a:lnTo>
                <a:lnTo>
                  <a:pt x="124531" y="468528"/>
                </a:lnTo>
                <a:lnTo>
                  <a:pt x="163701" y="487126"/>
                </a:lnTo>
                <a:lnTo>
                  <a:pt x="206239" y="498805"/>
                </a:lnTo>
                <a:lnTo>
                  <a:pt x="251434" y="502856"/>
                </a:lnTo>
                <a:lnTo>
                  <a:pt x="296629" y="498805"/>
                </a:lnTo>
                <a:lnTo>
                  <a:pt x="339165" y="487126"/>
                </a:lnTo>
                <a:lnTo>
                  <a:pt x="378334" y="468528"/>
                </a:lnTo>
                <a:lnTo>
                  <a:pt x="413424" y="443722"/>
                </a:lnTo>
                <a:lnTo>
                  <a:pt x="443726" y="413419"/>
                </a:lnTo>
                <a:lnTo>
                  <a:pt x="468531" y="378328"/>
                </a:lnTo>
                <a:lnTo>
                  <a:pt x="487127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7" y="163701"/>
                </a:lnTo>
                <a:lnTo>
                  <a:pt x="468531" y="124531"/>
                </a:lnTo>
                <a:lnTo>
                  <a:pt x="443726" y="89439"/>
                </a:lnTo>
                <a:lnTo>
                  <a:pt x="413424" y="59134"/>
                </a:lnTo>
                <a:lnTo>
                  <a:pt x="378334" y="34328"/>
                </a:lnTo>
                <a:lnTo>
                  <a:pt x="339165" y="15730"/>
                </a:lnTo>
                <a:lnTo>
                  <a:pt x="296629" y="4051"/>
                </a:lnTo>
                <a:lnTo>
                  <a:pt x="251434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745FCC51-35A5-6552-1BCA-809EA904C4EA}"/>
              </a:ext>
            </a:extLst>
          </p:cNvPr>
          <p:cNvSpPr/>
          <p:nvPr userDrawn="1"/>
        </p:nvSpPr>
        <p:spPr>
          <a:xfrm>
            <a:off x="2057190" y="5942400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251421" y="0"/>
                </a:moveTo>
                <a:lnTo>
                  <a:pt x="206227" y="4050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3"/>
                </a:lnTo>
                <a:lnTo>
                  <a:pt x="59129" y="89437"/>
                </a:lnTo>
                <a:lnTo>
                  <a:pt x="34325" y="124527"/>
                </a:lnTo>
                <a:lnTo>
                  <a:pt x="15728" y="163695"/>
                </a:lnTo>
                <a:lnTo>
                  <a:pt x="4050" y="206230"/>
                </a:lnTo>
                <a:lnTo>
                  <a:pt x="0" y="251421"/>
                </a:lnTo>
                <a:lnTo>
                  <a:pt x="4050" y="296617"/>
                </a:lnTo>
                <a:lnTo>
                  <a:pt x="15728" y="339154"/>
                </a:lnTo>
                <a:lnTo>
                  <a:pt x="34325" y="378325"/>
                </a:lnTo>
                <a:lnTo>
                  <a:pt x="59129" y="413417"/>
                </a:lnTo>
                <a:lnTo>
                  <a:pt x="89431" y="443721"/>
                </a:lnTo>
                <a:lnTo>
                  <a:pt x="124522" y="468527"/>
                </a:lnTo>
                <a:lnTo>
                  <a:pt x="163690" y="487125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5"/>
                </a:lnTo>
                <a:lnTo>
                  <a:pt x="378325" y="468527"/>
                </a:lnTo>
                <a:lnTo>
                  <a:pt x="413417" y="443721"/>
                </a:lnTo>
                <a:lnTo>
                  <a:pt x="443721" y="413417"/>
                </a:lnTo>
                <a:lnTo>
                  <a:pt x="468527" y="378325"/>
                </a:lnTo>
                <a:lnTo>
                  <a:pt x="487125" y="339154"/>
                </a:lnTo>
                <a:lnTo>
                  <a:pt x="498805" y="296617"/>
                </a:lnTo>
                <a:lnTo>
                  <a:pt x="502856" y="251421"/>
                </a:lnTo>
                <a:lnTo>
                  <a:pt x="498805" y="206230"/>
                </a:lnTo>
                <a:lnTo>
                  <a:pt x="487125" y="163695"/>
                </a:lnTo>
                <a:lnTo>
                  <a:pt x="468527" y="124527"/>
                </a:lnTo>
                <a:lnTo>
                  <a:pt x="443721" y="89437"/>
                </a:lnTo>
                <a:lnTo>
                  <a:pt x="413417" y="59133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0"/>
                </a:lnTo>
                <a:lnTo>
                  <a:pt x="251421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5EB0FD8-7C29-F50A-8BC6-F6015FCF50C1}"/>
              </a:ext>
            </a:extLst>
          </p:cNvPr>
          <p:cNvSpPr/>
          <p:nvPr userDrawn="1"/>
        </p:nvSpPr>
        <p:spPr>
          <a:xfrm>
            <a:off x="8267563" y="4977217"/>
            <a:ext cx="2079857" cy="1878320"/>
          </a:xfrm>
          <a:custGeom>
            <a:avLst/>
            <a:gdLst/>
            <a:ahLst/>
            <a:cxnLst/>
            <a:rect l="l" t="t" r="r" b="b"/>
            <a:pathLst>
              <a:path w="2293620" h="2071370">
                <a:moveTo>
                  <a:pt x="1146619" y="0"/>
                </a:moveTo>
                <a:lnTo>
                  <a:pt x="1098150" y="1005"/>
                </a:lnTo>
                <a:lnTo>
                  <a:pt x="1050193" y="3997"/>
                </a:lnTo>
                <a:lnTo>
                  <a:pt x="1002790" y="8933"/>
                </a:lnTo>
                <a:lnTo>
                  <a:pt x="955978" y="15776"/>
                </a:lnTo>
                <a:lnTo>
                  <a:pt x="909799" y="24484"/>
                </a:lnTo>
                <a:lnTo>
                  <a:pt x="864291" y="35018"/>
                </a:lnTo>
                <a:lnTo>
                  <a:pt x="819496" y="47339"/>
                </a:lnTo>
                <a:lnTo>
                  <a:pt x="775452" y="61406"/>
                </a:lnTo>
                <a:lnTo>
                  <a:pt x="732199" y="77180"/>
                </a:lnTo>
                <a:lnTo>
                  <a:pt x="689778" y="94621"/>
                </a:lnTo>
                <a:lnTo>
                  <a:pt x="648227" y="113689"/>
                </a:lnTo>
                <a:lnTo>
                  <a:pt x="607588" y="134344"/>
                </a:lnTo>
                <a:lnTo>
                  <a:pt x="567898" y="156547"/>
                </a:lnTo>
                <a:lnTo>
                  <a:pt x="529199" y="180257"/>
                </a:lnTo>
                <a:lnTo>
                  <a:pt x="491531" y="205436"/>
                </a:lnTo>
                <a:lnTo>
                  <a:pt x="454932" y="232042"/>
                </a:lnTo>
                <a:lnTo>
                  <a:pt x="419443" y="260037"/>
                </a:lnTo>
                <a:lnTo>
                  <a:pt x="385103" y="289380"/>
                </a:lnTo>
                <a:lnTo>
                  <a:pt x="351953" y="320032"/>
                </a:lnTo>
                <a:lnTo>
                  <a:pt x="320032" y="351953"/>
                </a:lnTo>
                <a:lnTo>
                  <a:pt x="289380" y="385103"/>
                </a:lnTo>
                <a:lnTo>
                  <a:pt x="260037" y="419443"/>
                </a:lnTo>
                <a:lnTo>
                  <a:pt x="232042" y="454932"/>
                </a:lnTo>
                <a:lnTo>
                  <a:pt x="205436" y="491531"/>
                </a:lnTo>
                <a:lnTo>
                  <a:pt x="180257" y="529199"/>
                </a:lnTo>
                <a:lnTo>
                  <a:pt x="156547" y="567898"/>
                </a:lnTo>
                <a:lnTo>
                  <a:pt x="134344" y="607588"/>
                </a:lnTo>
                <a:lnTo>
                  <a:pt x="113689" y="648227"/>
                </a:lnTo>
                <a:lnTo>
                  <a:pt x="94621" y="689778"/>
                </a:lnTo>
                <a:lnTo>
                  <a:pt x="77180" y="732199"/>
                </a:lnTo>
                <a:lnTo>
                  <a:pt x="61406" y="775452"/>
                </a:lnTo>
                <a:lnTo>
                  <a:pt x="47339" y="819496"/>
                </a:lnTo>
                <a:lnTo>
                  <a:pt x="35018" y="864291"/>
                </a:lnTo>
                <a:lnTo>
                  <a:pt x="24484" y="909799"/>
                </a:lnTo>
                <a:lnTo>
                  <a:pt x="15776" y="955978"/>
                </a:lnTo>
                <a:lnTo>
                  <a:pt x="8933" y="1002790"/>
                </a:lnTo>
                <a:lnTo>
                  <a:pt x="3997" y="1050193"/>
                </a:lnTo>
                <a:lnTo>
                  <a:pt x="1005" y="1098150"/>
                </a:lnTo>
                <a:lnTo>
                  <a:pt x="0" y="1146619"/>
                </a:lnTo>
                <a:lnTo>
                  <a:pt x="1005" y="1195088"/>
                </a:lnTo>
                <a:lnTo>
                  <a:pt x="3997" y="1243045"/>
                </a:lnTo>
                <a:lnTo>
                  <a:pt x="8933" y="1290448"/>
                </a:lnTo>
                <a:lnTo>
                  <a:pt x="15776" y="1337260"/>
                </a:lnTo>
                <a:lnTo>
                  <a:pt x="24484" y="1383439"/>
                </a:lnTo>
                <a:lnTo>
                  <a:pt x="35018" y="1428947"/>
                </a:lnTo>
                <a:lnTo>
                  <a:pt x="47339" y="1473742"/>
                </a:lnTo>
                <a:lnTo>
                  <a:pt x="61406" y="1517786"/>
                </a:lnTo>
                <a:lnTo>
                  <a:pt x="77180" y="1561039"/>
                </a:lnTo>
                <a:lnTo>
                  <a:pt x="94621" y="1603460"/>
                </a:lnTo>
                <a:lnTo>
                  <a:pt x="113689" y="1645011"/>
                </a:lnTo>
                <a:lnTo>
                  <a:pt x="134344" y="1685650"/>
                </a:lnTo>
                <a:lnTo>
                  <a:pt x="156547" y="1725340"/>
                </a:lnTo>
                <a:lnTo>
                  <a:pt x="180257" y="1764039"/>
                </a:lnTo>
                <a:lnTo>
                  <a:pt x="205436" y="1801707"/>
                </a:lnTo>
                <a:lnTo>
                  <a:pt x="232042" y="1838306"/>
                </a:lnTo>
                <a:lnTo>
                  <a:pt x="260037" y="1873795"/>
                </a:lnTo>
                <a:lnTo>
                  <a:pt x="289380" y="1908135"/>
                </a:lnTo>
                <a:lnTo>
                  <a:pt x="320032" y="1941285"/>
                </a:lnTo>
                <a:lnTo>
                  <a:pt x="351953" y="1973206"/>
                </a:lnTo>
                <a:lnTo>
                  <a:pt x="385103" y="2003858"/>
                </a:lnTo>
                <a:lnTo>
                  <a:pt x="419443" y="2033201"/>
                </a:lnTo>
                <a:lnTo>
                  <a:pt x="454932" y="2061196"/>
                </a:lnTo>
                <a:lnTo>
                  <a:pt x="468748" y="2071240"/>
                </a:lnTo>
                <a:lnTo>
                  <a:pt x="1824490" y="2071240"/>
                </a:lnTo>
                <a:lnTo>
                  <a:pt x="1873795" y="2033201"/>
                </a:lnTo>
                <a:lnTo>
                  <a:pt x="1908135" y="2003858"/>
                </a:lnTo>
                <a:lnTo>
                  <a:pt x="1941285" y="1973206"/>
                </a:lnTo>
                <a:lnTo>
                  <a:pt x="1973206" y="1941285"/>
                </a:lnTo>
                <a:lnTo>
                  <a:pt x="2003858" y="1908135"/>
                </a:lnTo>
                <a:lnTo>
                  <a:pt x="2033201" y="1873795"/>
                </a:lnTo>
                <a:lnTo>
                  <a:pt x="2061196" y="1838306"/>
                </a:lnTo>
                <a:lnTo>
                  <a:pt x="2087802" y="1801707"/>
                </a:lnTo>
                <a:lnTo>
                  <a:pt x="2112981" y="1764039"/>
                </a:lnTo>
                <a:lnTo>
                  <a:pt x="2136691" y="1725340"/>
                </a:lnTo>
                <a:lnTo>
                  <a:pt x="2158894" y="1685650"/>
                </a:lnTo>
                <a:lnTo>
                  <a:pt x="2179549" y="1645011"/>
                </a:lnTo>
                <a:lnTo>
                  <a:pt x="2198617" y="1603460"/>
                </a:lnTo>
                <a:lnTo>
                  <a:pt x="2216058" y="1561039"/>
                </a:lnTo>
                <a:lnTo>
                  <a:pt x="2231832" y="1517786"/>
                </a:lnTo>
                <a:lnTo>
                  <a:pt x="2245899" y="1473742"/>
                </a:lnTo>
                <a:lnTo>
                  <a:pt x="2258220" y="1428947"/>
                </a:lnTo>
                <a:lnTo>
                  <a:pt x="2268754" y="1383439"/>
                </a:lnTo>
                <a:lnTo>
                  <a:pt x="2277462" y="1337260"/>
                </a:lnTo>
                <a:lnTo>
                  <a:pt x="2284305" y="1290448"/>
                </a:lnTo>
                <a:lnTo>
                  <a:pt x="2289241" y="1243045"/>
                </a:lnTo>
                <a:lnTo>
                  <a:pt x="2292233" y="1195088"/>
                </a:lnTo>
                <a:lnTo>
                  <a:pt x="2293238" y="1146619"/>
                </a:lnTo>
                <a:lnTo>
                  <a:pt x="2292233" y="1098150"/>
                </a:lnTo>
                <a:lnTo>
                  <a:pt x="2289241" y="1050193"/>
                </a:lnTo>
                <a:lnTo>
                  <a:pt x="2284305" y="1002790"/>
                </a:lnTo>
                <a:lnTo>
                  <a:pt x="2277462" y="955978"/>
                </a:lnTo>
                <a:lnTo>
                  <a:pt x="2268754" y="909799"/>
                </a:lnTo>
                <a:lnTo>
                  <a:pt x="2258220" y="864291"/>
                </a:lnTo>
                <a:lnTo>
                  <a:pt x="2245899" y="819496"/>
                </a:lnTo>
                <a:lnTo>
                  <a:pt x="2231832" y="775452"/>
                </a:lnTo>
                <a:lnTo>
                  <a:pt x="2216058" y="732199"/>
                </a:lnTo>
                <a:lnTo>
                  <a:pt x="2198617" y="689778"/>
                </a:lnTo>
                <a:lnTo>
                  <a:pt x="2179549" y="648227"/>
                </a:lnTo>
                <a:lnTo>
                  <a:pt x="2158894" y="607588"/>
                </a:lnTo>
                <a:lnTo>
                  <a:pt x="2136691" y="567898"/>
                </a:lnTo>
                <a:lnTo>
                  <a:pt x="2112981" y="529199"/>
                </a:lnTo>
                <a:lnTo>
                  <a:pt x="2087802" y="491531"/>
                </a:lnTo>
                <a:lnTo>
                  <a:pt x="2061196" y="454932"/>
                </a:lnTo>
                <a:lnTo>
                  <a:pt x="2033201" y="419443"/>
                </a:lnTo>
                <a:lnTo>
                  <a:pt x="2003858" y="385103"/>
                </a:lnTo>
                <a:lnTo>
                  <a:pt x="1973206" y="351953"/>
                </a:lnTo>
                <a:lnTo>
                  <a:pt x="1941285" y="320032"/>
                </a:lnTo>
                <a:lnTo>
                  <a:pt x="1908135" y="289380"/>
                </a:lnTo>
                <a:lnTo>
                  <a:pt x="1873795" y="260037"/>
                </a:lnTo>
                <a:lnTo>
                  <a:pt x="1838306" y="232042"/>
                </a:lnTo>
                <a:lnTo>
                  <a:pt x="1801707" y="205436"/>
                </a:lnTo>
                <a:lnTo>
                  <a:pt x="1764039" y="180257"/>
                </a:lnTo>
                <a:lnTo>
                  <a:pt x="1725340" y="156547"/>
                </a:lnTo>
                <a:lnTo>
                  <a:pt x="1685650" y="134344"/>
                </a:lnTo>
                <a:lnTo>
                  <a:pt x="1645011" y="113689"/>
                </a:lnTo>
                <a:lnTo>
                  <a:pt x="1603460" y="94621"/>
                </a:lnTo>
                <a:lnTo>
                  <a:pt x="1561039" y="77180"/>
                </a:lnTo>
                <a:lnTo>
                  <a:pt x="1517786" y="61406"/>
                </a:lnTo>
                <a:lnTo>
                  <a:pt x="1473742" y="47339"/>
                </a:lnTo>
                <a:lnTo>
                  <a:pt x="1428947" y="35018"/>
                </a:lnTo>
                <a:lnTo>
                  <a:pt x="1383439" y="24484"/>
                </a:lnTo>
                <a:lnTo>
                  <a:pt x="1337260" y="15776"/>
                </a:lnTo>
                <a:lnTo>
                  <a:pt x="1290448" y="8933"/>
                </a:lnTo>
                <a:lnTo>
                  <a:pt x="1243045" y="3997"/>
                </a:lnTo>
                <a:lnTo>
                  <a:pt x="1195088" y="1005"/>
                </a:lnTo>
                <a:lnTo>
                  <a:pt x="1146619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A89A634F-3FAC-49AD-A2DA-F89F069C69B6}"/>
              </a:ext>
            </a:extLst>
          </p:cNvPr>
          <p:cNvSpPr/>
          <p:nvPr userDrawn="1"/>
        </p:nvSpPr>
        <p:spPr>
          <a:xfrm>
            <a:off x="10400414" y="1"/>
            <a:ext cx="1786189" cy="1731487"/>
          </a:xfrm>
          <a:custGeom>
            <a:avLst/>
            <a:gdLst/>
            <a:ahLst/>
            <a:cxnLst/>
            <a:rect l="l" t="t" r="r" b="b"/>
            <a:pathLst>
              <a:path w="1969769" h="1909445">
                <a:moveTo>
                  <a:pt x="1969200" y="0"/>
                </a:moveTo>
                <a:lnTo>
                  <a:pt x="290407" y="0"/>
                </a:lnTo>
                <a:lnTo>
                  <a:pt x="289380" y="1110"/>
                </a:lnTo>
                <a:lnTo>
                  <a:pt x="260037" y="35449"/>
                </a:lnTo>
                <a:lnTo>
                  <a:pt x="232042" y="70938"/>
                </a:lnTo>
                <a:lnTo>
                  <a:pt x="205436" y="107537"/>
                </a:lnTo>
                <a:lnTo>
                  <a:pt x="180257" y="145206"/>
                </a:lnTo>
                <a:lnTo>
                  <a:pt x="156547" y="183905"/>
                </a:lnTo>
                <a:lnTo>
                  <a:pt x="134344" y="223594"/>
                </a:lnTo>
                <a:lnTo>
                  <a:pt x="113689" y="264234"/>
                </a:lnTo>
                <a:lnTo>
                  <a:pt x="94621" y="305784"/>
                </a:lnTo>
                <a:lnTo>
                  <a:pt x="77180" y="348206"/>
                </a:lnTo>
                <a:lnTo>
                  <a:pt x="61406" y="391458"/>
                </a:lnTo>
                <a:lnTo>
                  <a:pt x="47339" y="435502"/>
                </a:lnTo>
                <a:lnTo>
                  <a:pt x="35018" y="480298"/>
                </a:lnTo>
                <a:lnTo>
                  <a:pt x="24484" y="525805"/>
                </a:lnTo>
                <a:lnTo>
                  <a:pt x="15776" y="571984"/>
                </a:lnTo>
                <a:lnTo>
                  <a:pt x="8933" y="618796"/>
                </a:lnTo>
                <a:lnTo>
                  <a:pt x="3997" y="666200"/>
                </a:lnTo>
                <a:lnTo>
                  <a:pt x="1005" y="714156"/>
                </a:lnTo>
                <a:lnTo>
                  <a:pt x="0" y="762625"/>
                </a:lnTo>
                <a:lnTo>
                  <a:pt x="1005" y="811095"/>
                </a:lnTo>
                <a:lnTo>
                  <a:pt x="3997" y="859051"/>
                </a:lnTo>
                <a:lnTo>
                  <a:pt x="8933" y="906455"/>
                </a:lnTo>
                <a:lnTo>
                  <a:pt x="15776" y="953266"/>
                </a:lnTo>
                <a:lnTo>
                  <a:pt x="24484" y="999446"/>
                </a:lnTo>
                <a:lnTo>
                  <a:pt x="35018" y="1044953"/>
                </a:lnTo>
                <a:lnTo>
                  <a:pt x="47339" y="1089748"/>
                </a:lnTo>
                <a:lnTo>
                  <a:pt x="61406" y="1133792"/>
                </a:lnTo>
                <a:lnTo>
                  <a:pt x="77180" y="1177045"/>
                </a:lnTo>
                <a:lnTo>
                  <a:pt x="94621" y="1219467"/>
                </a:lnTo>
                <a:lnTo>
                  <a:pt x="113689" y="1261017"/>
                </a:lnTo>
                <a:lnTo>
                  <a:pt x="134344" y="1301657"/>
                </a:lnTo>
                <a:lnTo>
                  <a:pt x="156547" y="1341346"/>
                </a:lnTo>
                <a:lnTo>
                  <a:pt x="180257" y="1380045"/>
                </a:lnTo>
                <a:lnTo>
                  <a:pt x="205436" y="1417714"/>
                </a:lnTo>
                <a:lnTo>
                  <a:pt x="232042" y="1454312"/>
                </a:lnTo>
                <a:lnTo>
                  <a:pt x="260037" y="1489801"/>
                </a:lnTo>
                <a:lnTo>
                  <a:pt x="289380" y="1524141"/>
                </a:lnTo>
                <a:lnTo>
                  <a:pt x="320032" y="1557291"/>
                </a:lnTo>
                <a:lnTo>
                  <a:pt x="351953" y="1589212"/>
                </a:lnTo>
                <a:lnTo>
                  <a:pt x="385103" y="1619864"/>
                </a:lnTo>
                <a:lnTo>
                  <a:pt x="419443" y="1649207"/>
                </a:lnTo>
                <a:lnTo>
                  <a:pt x="454932" y="1677202"/>
                </a:lnTo>
                <a:lnTo>
                  <a:pt x="491531" y="1703809"/>
                </a:lnTo>
                <a:lnTo>
                  <a:pt x="529199" y="1728987"/>
                </a:lnTo>
                <a:lnTo>
                  <a:pt x="567898" y="1752698"/>
                </a:lnTo>
                <a:lnTo>
                  <a:pt x="607588" y="1774900"/>
                </a:lnTo>
                <a:lnTo>
                  <a:pt x="648227" y="1795556"/>
                </a:lnTo>
                <a:lnTo>
                  <a:pt x="689778" y="1814623"/>
                </a:lnTo>
                <a:lnTo>
                  <a:pt x="732199" y="1832064"/>
                </a:lnTo>
                <a:lnTo>
                  <a:pt x="775452" y="1847838"/>
                </a:lnTo>
                <a:lnTo>
                  <a:pt x="819496" y="1861905"/>
                </a:lnTo>
                <a:lnTo>
                  <a:pt x="864291" y="1874226"/>
                </a:lnTo>
                <a:lnTo>
                  <a:pt x="909799" y="1884760"/>
                </a:lnTo>
                <a:lnTo>
                  <a:pt x="955978" y="1893469"/>
                </a:lnTo>
                <a:lnTo>
                  <a:pt x="1002790" y="1900311"/>
                </a:lnTo>
                <a:lnTo>
                  <a:pt x="1050193" y="1905248"/>
                </a:lnTo>
                <a:lnTo>
                  <a:pt x="1098150" y="1908239"/>
                </a:lnTo>
                <a:lnTo>
                  <a:pt x="1146619" y="1909245"/>
                </a:lnTo>
                <a:lnTo>
                  <a:pt x="1195088" y="1908239"/>
                </a:lnTo>
                <a:lnTo>
                  <a:pt x="1243045" y="1905248"/>
                </a:lnTo>
                <a:lnTo>
                  <a:pt x="1290448" y="1900311"/>
                </a:lnTo>
                <a:lnTo>
                  <a:pt x="1337260" y="1893469"/>
                </a:lnTo>
                <a:lnTo>
                  <a:pt x="1383439" y="1884760"/>
                </a:lnTo>
                <a:lnTo>
                  <a:pt x="1428947" y="1874226"/>
                </a:lnTo>
                <a:lnTo>
                  <a:pt x="1473742" y="1861905"/>
                </a:lnTo>
                <a:lnTo>
                  <a:pt x="1517786" y="1847838"/>
                </a:lnTo>
                <a:lnTo>
                  <a:pt x="1561039" y="1832064"/>
                </a:lnTo>
                <a:lnTo>
                  <a:pt x="1603460" y="1814623"/>
                </a:lnTo>
                <a:lnTo>
                  <a:pt x="1645011" y="1795556"/>
                </a:lnTo>
                <a:lnTo>
                  <a:pt x="1685650" y="1774900"/>
                </a:lnTo>
                <a:lnTo>
                  <a:pt x="1725340" y="1752698"/>
                </a:lnTo>
                <a:lnTo>
                  <a:pt x="1764039" y="1728987"/>
                </a:lnTo>
                <a:lnTo>
                  <a:pt x="1801707" y="1703809"/>
                </a:lnTo>
                <a:lnTo>
                  <a:pt x="1838306" y="1677202"/>
                </a:lnTo>
                <a:lnTo>
                  <a:pt x="1873795" y="1649207"/>
                </a:lnTo>
                <a:lnTo>
                  <a:pt x="1908135" y="1619864"/>
                </a:lnTo>
                <a:lnTo>
                  <a:pt x="1941285" y="1589212"/>
                </a:lnTo>
                <a:lnTo>
                  <a:pt x="1969200" y="1561297"/>
                </a:lnTo>
                <a:lnTo>
                  <a:pt x="1969200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070B18B0-0A28-9977-5483-AE34A87FCE5C}"/>
              </a:ext>
            </a:extLst>
          </p:cNvPr>
          <p:cNvSpPr/>
          <p:nvPr userDrawn="1"/>
        </p:nvSpPr>
        <p:spPr>
          <a:xfrm>
            <a:off x="4070293" y="0"/>
            <a:ext cx="2079857" cy="1720546"/>
          </a:xfrm>
          <a:custGeom>
            <a:avLst/>
            <a:gdLst/>
            <a:ahLst/>
            <a:cxnLst/>
            <a:rect l="l" t="t" r="r" b="b"/>
            <a:pathLst>
              <a:path w="2293620" h="1897380">
                <a:moveTo>
                  <a:pt x="2013162" y="0"/>
                </a:moveTo>
                <a:lnTo>
                  <a:pt x="280076" y="0"/>
                </a:lnTo>
                <a:lnTo>
                  <a:pt x="260037" y="23451"/>
                </a:lnTo>
                <a:lnTo>
                  <a:pt x="232042" y="58940"/>
                </a:lnTo>
                <a:lnTo>
                  <a:pt x="205436" y="95539"/>
                </a:lnTo>
                <a:lnTo>
                  <a:pt x="180257" y="133207"/>
                </a:lnTo>
                <a:lnTo>
                  <a:pt x="156547" y="171906"/>
                </a:lnTo>
                <a:lnTo>
                  <a:pt x="134344" y="211595"/>
                </a:lnTo>
                <a:lnTo>
                  <a:pt x="113689" y="252235"/>
                </a:lnTo>
                <a:lnTo>
                  <a:pt x="94621" y="293786"/>
                </a:lnTo>
                <a:lnTo>
                  <a:pt x="77180" y="336207"/>
                </a:lnTo>
                <a:lnTo>
                  <a:pt x="61406" y="379460"/>
                </a:lnTo>
                <a:lnTo>
                  <a:pt x="47339" y="423504"/>
                </a:lnTo>
                <a:lnTo>
                  <a:pt x="35018" y="468299"/>
                </a:lnTo>
                <a:lnTo>
                  <a:pt x="24484" y="513807"/>
                </a:lnTo>
                <a:lnTo>
                  <a:pt x="15776" y="559986"/>
                </a:lnTo>
                <a:lnTo>
                  <a:pt x="8933" y="606797"/>
                </a:lnTo>
                <a:lnTo>
                  <a:pt x="3997" y="654201"/>
                </a:lnTo>
                <a:lnTo>
                  <a:pt x="1005" y="702158"/>
                </a:lnTo>
                <a:lnTo>
                  <a:pt x="0" y="750627"/>
                </a:lnTo>
                <a:lnTo>
                  <a:pt x="1005" y="799096"/>
                </a:lnTo>
                <a:lnTo>
                  <a:pt x="3997" y="847052"/>
                </a:lnTo>
                <a:lnTo>
                  <a:pt x="8933" y="894456"/>
                </a:lnTo>
                <a:lnTo>
                  <a:pt x="15776" y="941268"/>
                </a:lnTo>
                <a:lnTo>
                  <a:pt x="24484" y="987447"/>
                </a:lnTo>
                <a:lnTo>
                  <a:pt x="35018" y="1032954"/>
                </a:lnTo>
                <a:lnTo>
                  <a:pt x="47339" y="1077750"/>
                </a:lnTo>
                <a:lnTo>
                  <a:pt x="61406" y="1121794"/>
                </a:lnTo>
                <a:lnTo>
                  <a:pt x="77180" y="1165047"/>
                </a:lnTo>
                <a:lnTo>
                  <a:pt x="94621" y="1207468"/>
                </a:lnTo>
                <a:lnTo>
                  <a:pt x="113689" y="1249019"/>
                </a:lnTo>
                <a:lnTo>
                  <a:pt x="134344" y="1289658"/>
                </a:lnTo>
                <a:lnTo>
                  <a:pt x="156547" y="1329348"/>
                </a:lnTo>
                <a:lnTo>
                  <a:pt x="180257" y="1368046"/>
                </a:lnTo>
                <a:lnTo>
                  <a:pt x="205436" y="1405715"/>
                </a:lnTo>
                <a:lnTo>
                  <a:pt x="232042" y="1442314"/>
                </a:lnTo>
                <a:lnTo>
                  <a:pt x="260037" y="1477803"/>
                </a:lnTo>
                <a:lnTo>
                  <a:pt x="289380" y="1512142"/>
                </a:lnTo>
                <a:lnTo>
                  <a:pt x="320032" y="1545293"/>
                </a:lnTo>
                <a:lnTo>
                  <a:pt x="351953" y="1577214"/>
                </a:lnTo>
                <a:lnTo>
                  <a:pt x="385103" y="1607866"/>
                </a:lnTo>
                <a:lnTo>
                  <a:pt x="419443" y="1637209"/>
                </a:lnTo>
                <a:lnTo>
                  <a:pt x="454932" y="1665204"/>
                </a:lnTo>
                <a:lnTo>
                  <a:pt x="491531" y="1691810"/>
                </a:lnTo>
                <a:lnTo>
                  <a:pt x="529199" y="1716989"/>
                </a:lnTo>
                <a:lnTo>
                  <a:pt x="567898" y="1740699"/>
                </a:lnTo>
                <a:lnTo>
                  <a:pt x="607588" y="1762902"/>
                </a:lnTo>
                <a:lnTo>
                  <a:pt x="648227" y="1783557"/>
                </a:lnTo>
                <a:lnTo>
                  <a:pt x="689778" y="1802625"/>
                </a:lnTo>
                <a:lnTo>
                  <a:pt x="732199" y="1820066"/>
                </a:lnTo>
                <a:lnTo>
                  <a:pt x="775452" y="1835840"/>
                </a:lnTo>
                <a:lnTo>
                  <a:pt x="819496" y="1849907"/>
                </a:lnTo>
                <a:lnTo>
                  <a:pt x="864291" y="1862228"/>
                </a:lnTo>
                <a:lnTo>
                  <a:pt x="909799" y="1872762"/>
                </a:lnTo>
                <a:lnTo>
                  <a:pt x="955978" y="1881470"/>
                </a:lnTo>
                <a:lnTo>
                  <a:pt x="1002790" y="1888313"/>
                </a:lnTo>
                <a:lnTo>
                  <a:pt x="1050193" y="1893249"/>
                </a:lnTo>
                <a:lnTo>
                  <a:pt x="1098150" y="1896240"/>
                </a:lnTo>
                <a:lnTo>
                  <a:pt x="1146619" y="1897246"/>
                </a:lnTo>
                <a:lnTo>
                  <a:pt x="1195088" y="1896240"/>
                </a:lnTo>
                <a:lnTo>
                  <a:pt x="1243045" y="1893249"/>
                </a:lnTo>
                <a:lnTo>
                  <a:pt x="1290448" y="1888313"/>
                </a:lnTo>
                <a:lnTo>
                  <a:pt x="1337260" y="1881470"/>
                </a:lnTo>
                <a:lnTo>
                  <a:pt x="1383439" y="1872762"/>
                </a:lnTo>
                <a:lnTo>
                  <a:pt x="1428947" y="1862228"/>
                </a:lnTo>
                <a:lnTo>
                  <a:pt x="1473742" y="1849907"/>
                </a:lnTo>
                <a:lnTo>
                  <a:pt x="1517786" y="1835840"/>
                </a:lnTo>
                <a:lnTo>
                  <a:pt x="1561039" y="1820066"/>
                </a:lnTo>
                <a:lnTo>
                  <a:pt x="1603460" y="1802625"/>
                </a:lnTo>
                <a:lnTo>
                  <a:pt x="1645011" y="1783557"/>
                </a:lnTo>
                <a:lnTo>
                  <a:pt x="1685650" y="1762902"/>
                </a:lnTo>
                <a:lnTo>
                  <a:pt x="1725340" y="1740699"/>
                </a:lnTo>
                <a:lnTo>
                  <a:pt x="1764039" y="1716989"/>
                </a:lnTo>
                <a:lnTo>
                  <a:pt x="1801707" y="1691810"/>
                </a:lnTo>
                <a:lnTo>
                  <a:pt x="1838306" y="1665204"/>
                </a:lnTo>
                <a:lnTo>
                  <a:pt x="1873795" y="1637209"/>
                </a:lnTo>
                <a:lnTo>
                  <a:pt x="1908135" y="1607866"/>
                </a:lnTo>
                <a:lnTo>
                  <a:pt x="1941285" y="1577214"/>
                </a:lnTo>
                <a:lnTo>
                  <a:pt x="1973206" y="1545293"/>
                </a:lnTo>
                <a:lnTo>
                  <a:pt x="2003858" y="1512142"/>
                </a:lnTo>
                <a:lnTo>
                  <a:pt x="2033201" y="1477803"/>
                </a:lnTo>
                <a:lnTo>
                  <a:pt x="2061196" y="1442314"/>
                </a:lnTo>
                <a:lnTo>
                  <a:pt x="2087802" y="1405715"/>
                </a:lnTo>
                <a:lnTo>
                  <a:pt x="2112981" y="1368046"/>
                </a:lnTo>
                <a:lnTo>
                  <a:pt x="2136691" y="1329348"/>
                </a:lnTo>
                <a:lnTo>
                  <a:pt x="2158894" y="1289658"/>
                </a:lnTo>
                <a:lnTo>
                  <a:pt x="2179549" y="1249019"/>
                </a:lnTo>
                <a:lnTo>
                  <a:pt x="2198617" y="1207468"/>
                </a:lnTo>
                <a:lnTo>
                  <a:pt x="2216058" y="1165047"/>
                </a:lnTo>
                <a:lnTo>
                  <a:pt x="2231832" y="1121794"/>
                </a:lnTo>
                <a:lnTo>
                  <a:pt x="2245899" y="1077750"/>
                </a:lnTo>
                <a:lnTo>
                  <a:pt x="2258220" y="1032954"/>
                </a:lnTo>
                <a:lnTo>
                  <a:pt x="2268754" y="987447"/>
                </a:lnTo>
                <a:lnTo>
                  <a:pt x="2277462" y="941268"/>
                </a:lnTo>
                <a:lnTo>
                  <a:pt x="2284305" y="894456"/>
                </a:lnTo>
                <a:lnTo>
                  <a:pt x="2289241" y="847052"/>
                </a:lnTo>
                <a:lnTo>
                  <a:pt x="2292233" y="799096"/>
                </a:lnTo>
                <a:lnTo>
                  <a:pt x="2293239" y="750627"/>
                </a:lnTo>
                <a:lnTo>
                  <a:pt x="2292233" y="702158"/>
                </a:lnTo>
                <a:lnTo>
                  <a:pt x="2289241" y="654201"/>
                </a:lnTo>
                <a:lnTo>
                  <a:pt x="2284305" y="606797"/>
                </a:lnTo>
                <a:lnTo>
                  <a:pt x="2277462" y="559986"/>
                </a:lnTo>
                <a:lnTo>
                  <a:pt x="2268754" y="513807"/>
                </a:lnTo>
                <a:lnTo>
                  <a:pt x="2258220" y="468299"/>
                </a:lnTo>
                <a:lnTo>
                  <a:pt x="2245899" y="423504"/>
                </a:lnTo>
                <a:lnTo>
                  <a:pt x="2231832" y="379460"/>
                </a:lnTo>
                <a:lnTo>
                  <a:pt x="2216058" y="336207"/>
                </a:lnTo>
                <a:lnTo>
                  <a:pt x="2198617" y="293786"/>
                </a:lnTo>
                <a:lnTo>
                  <a:pt x="2179549" y="252235"/>
                </a:lnTo>
                <a:lnTo>
                  <a:pt x="2158894" y="211595"/>
                </a:lnTo>
                <a:lnTo>
                  <a:pt x="2136691" y="171906"/>
                </a:lnTo>
                <a:lnTo>
                  <a:pt x="2112981" y="133207"/>
                </a:lnTo>
                <a:lnTo>
                  <a:pt x="2087802" y="95539"/>
                </a:lnTo>
                <a:lnTo>
                  <a:pt x="2061196" y="58940"/>
                </a:lnTo>
                <a:lnTo>
                  <a:pt x="2033201" y="23451"/>
                </a:lnTo>
                <a:lnTo>
                  <a:pt x="201316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FEF9B5F4-F996-526E-724D-8B9EB62F9A2B}"/>
              </a:ext>
            </a:extLst>
          </p:cNvPr>
          <p:cNvSpPr/>
          <p:nvPr userDrawn="1"/>
        </p:nvSpPr>
        <p:spPr>
          <a:xfrm>
            <a:off x="10321566" y="3966353"/>
            <a:ext cx="1580045" cy="1580045"/>
          </a:xfrm>
          <a:custGeom>
            <a:avLst/>
            <a:gdLst/>
            <a:ahLst/>
            <a:cxnLst/>
            <a:rect l="l" t="t" r="r" b="b"/>
            <a:pathLst>
              <a:path w="1742440" h="1742439">
                <a:moveTo>
                  <a:pt x="871016" y="0"/>
                </a:moveTo>
                <a:lnTo>
                  <a:pt x="823226" y="1288"/>
                </a:lnTo>
                <a:lnTo>
                  <a:pt x="776109" y="5110"/>
                </a:lnTo>
                <a:lnTo>
                  <a:pt x="729733" y="11400"/>
                </a:lnTo>
                <a:lnTo>
                  <a:pt x="684162" y="20089"/>
                </a:lnTo>
                <a:lnTo>
                  <a:pt x="639465" y="31113"/>
                </a:lnTo>
                <a:lnTo>
                  <a:pt x="595707" y="44404"/>
                </a:lnTo>
                <a:lnTo>
                  <a:pt x="552955" y="59897"/>
                </a:lnTo>
                <a:lnTo>
                  <a:pt x="511275" y="77525"/>
                </a:lnTo>
                <a:lnTo>
                  <a:pt x="470733" y="97221"/>
                </a:lnTo>
                <a:lnTo>
                  <a:pt x="431397" y="118919"/>
                </a:lnTo>
                <a:lnTo>
                  <a:pt x="393332" y="142552"/>
                </a:lnTo>
                <a:lnTo>
                  <a:pt x="356605" y="168055"/>
                </a:lnTo>
                <a:lnTo>
                  <a:pt x="321282" y="195360"/>
                </a:lnTo>
                <a:lnTo>
                  <a:pt x="287429" y="224402"/>
                </a:lnTo>
                <a:lnTo>
                  <a:pt x="255114" y="255114"/>
                </a:lnTo>
                <a:lnTo>
                  <a:pt x="224402" y="287429"/>
                </a:lnTo>
                <a:lnTo>
                  <a:pt x="195360" y="321282"/>
                </a:lnTo>
                <a:lnTo>
                  <a:pt x="168055" y="356605"/>
                </a:lnTo>
                <a:lnTo>
                  <a:pt x="142552" y="393332"/>
                </a:lnTo>
                <a:lnTo>
                  <a:pt x="118919" y="431397"/>
                </a:lnTo>
                <a:lnTo>
                  <a:pt x="97221" y="470733"/>
                </a:lnTo>
                <a:lnTo>
                  <a:pt x="77525" y="511275"/>
                </a:lnTo>
                <a:lnTo>
                  <a:pt x="59897" y="552955"/>
                </a:lnTo>
                <a:lnTo>
                  <a:pt x="44404" y="595707"/>
                </a:lnTo>
                <a:lnTo>
                  <a:pt x="31113" y="639465"/>
                </a:lnTo>
                <a:lnTo>
                  <a:pt x="20089" y="684162"/>
                </a:lnTo>
                <a:lnTo>
                  <a:pt x="11400" y="729733"/>
                </a:lnTo>
                <a:lnTo>
                  <a:pt x="5110" y="776109"/>
                </a:lnTo>
                <a:lnTo>
                  <a:pt x="1288" y="823226"/>
                </a:lnTo>
                <a:lnTo>
                  <a:pt x="0" y="871016"/>
                </a:lnTo>
                <a:lnTo>
                  <a:pt x="1288" y="918807"/>
                </a:lnTo>
                <a:lnTo>
                  <a:pt x="5110" y="965923"/>
                </a:lnTo>
                <a:lnTo>
                  <a:pt x="11400" y="1012300"/>
                </a:lnTo>
                <a:lnTo>
                  <a:pt x="20089" y="1057870"/>
                </a:lnTo>
                <a:lnTo>
                  <a:pt x="31113" y="1102568"/>
                </a:lnTo>
                <a:lnTo>
                  <a:pt x="44404" y="1146325"/>
                </a:lnTo>
                <a:lnTo>
                  <a:pt x="59897" y="1189078"/>
                </a:lnTo>
                <a:lnTo>
                  <a:pt x="77525" y="1230758"/>
                </a:lnTo>
                <a:lnTo>
                  <a:pt x="97221" y="1271299"/>
                </a:lnTo>
                <a:lnTo>
                  <a:pt x="118919" y="1310636"/>
                </a:lnTo>
                <a:lnTo>
                  <a:pt x="142552" y="1348701"/>
                </a:lnTo>
                <a:lnTo>
                  <a:pt x="168055" y="1385428"/>
                </a:lnTo>
                <a:lnTo>
                  <a:pt x="195360" y="1420751"/>
                </a:lnTo>
                <a:lnTo>
                  <a:pt x="224402" y="1454603"/>
                </a:lnTo>
                <a:lnTo>
                  <a:pt x="255114" y="1486919"/>
                </a:lnTo>
                <a:lnTo>
                  <a:pt x="287429" y="1517630"/>
                </a:lnTo>
                <a:lnTo>
                  <a:pt x="321282" y="1546672"/>
                </a:lnTo>
                <a:lnTo>
                  <a:pt x="356605" y="1573978"/>
                </a:lnTo>
                <a:lnTo>
                  <a:pt x="393332" y="1599480"/>
                </a:lnTo>
                <a:lnTo>
                  <a:pt x="431397" y="1623114"/>
                </a:lnTo>
                <a:lnTo>
                  <a:pt x="470733" y="1644812"/>
                </a:lnTo>
                <a:lnTo>
                  <a:pt x="511275" y="1664508"/>
                </a:lnTo>
                <a:lnTo>
                  <a:pt x="552955" y="1682136"/>
                </a:lnTo>
                <a:lnTo>
                  <a:pt x="595707" y="1697628"/>
                </a:lnTo>
                <a:lnTo>
                  <a:pt x="639465" y="1710920"/>
                </a:lnTo>
                <a:lnTo>
                  <a:pt x="684162" y="1721943"/>
                </a:lnTo>
                <a:lnTo>
                  <a:pt x="729733" y="1730633"/>
                </a:lnTo>
                <a:lnTo>
                  <a:pt x="776109" y="1736922"/>
                </a:lnTo>
                <a:lnTo>
                  <a:pt x="823226" y="1740744"/>
                </a:lnTo>
                <a:lnTo>
                  <a:pt x="871016" y="1742033"/>
                </a:lnTo>
                <a:lnTo>
                  <a:pt x="918807" y="1740744"/>
                </a:lnTo>
                <a:lnTo>
                  <a:pt x="965923" y="1736922"/>
                </a:lnTo>
                <a:lnTo>
                  <a:pt x="1012300" y="1730633"/>
                </a:lnTo>
                <a:lnTo>
                  <a:pt x="1057870" y="1721943"/>
                </a:lnTo>
                <a:lnTo>
                  <a:pt x="1102568" y="1710920"/>
                </a:lnTo>
                <a:lnTo>
                  <a:pt x="1146325" y="1697628"/>
                </a:lnTo>
                <a:lnTo>
                  <a:pt x="1189078" y="1682136"/>
                </a:lnTo>
                <a:lnTo>
                  <a:pt x="1230758" y="1664508"/>
                </a:lnTo>
                <a:lnTo>
                  <a:pt x="1271299" y="1644812"/>
                </a:lnTo>
                <a:lnTo>
                  <a:pt x="1310636" y="1623114"/>
                </a:lnTo>
                <a:lnTo>
                  <a:pt x="1348701" y="1599480"/>
                </a:lnTo>
                <a:lnTo>
                  <a:pt x="1385428" y="1573978"/>
                </a:lnTo>
                <a:lnTo>
                  <a:pt x="1420751" y="1546672"/>
                </a:lnTo>
                <a:lnTo>
                  <a:pt x="1454603" y="1517630"/>
                </a:lnTo>
                <a:lnTo>
                  <a:pt x="1486919" y="1486919"/>
                </a:lnTo>
                <a:lnTo>
                  <a:pt x="1517630" y="1454603"/>
                </a:lnTo>
                <a:lnTo>
                  <a:pt x="1546672" y="1420751"/>
                </a:lnTo>
                <a:lnTo>
                  <a:pt x="1573978" y="1385428"/>
                </a:lnTo>
                <a:lnTo>
                  <a:pt x="1599480" y="1348701"/>
                </a:lnTo>
                <a:lnTo>
                  <a:pt x="1623114" y="1310636"/>
                </a:lnTo>
                <a:lnTo>
                  <a:pt x="1644812" y="1271299"/>
                </a:lnTo>
                <a:lnTo>
                  <a:pt x="1664508" y="1230758"/>
                </a:lnTo>
                <a:lnTo>
                  <a:pt x="1682136" y="1189078"/>
                </a:lnTo>
                <a:lnTo>
                  <a:pt x="1697628" y="1146325"/>
                </a:lnTo>
                <a:lnTo>
                  <a:pt x="1710920" y="1102568"/>
                </a:lnTo>
                <a:lnTo>
                  <a:pt x="1721943" y="1057870"/>
                </a:lnTo>
                <a:lnTo>
                  <a:pt x="1730633" y="1012300"/>
                </a:lnTo>
                <a:lnTo>
                  <a:pt x="1736922" y="965923"/>
                </a:lnTo>
                <a:lnTo>
                  <a:pt x="1740744" y="918807"/>
                </a:lnTo>
                <a:lnTo>
                  <a:pt x="1742033" y="871016"/>
                </a:lnTo>
                <a:lnTo>
                  <a:pt x="1740744" y="823226"/>
                </a:lnTo>
                <a:lnTo>
                  <a:pt x="1736922" y="776109"/>
                </a:lnTo>
                <a:lnTo>
                  <a:pt x="1730633" y="729733"/>
                </a:lnTo>
                <a:lnTo>
                  <a:pt x="1721943" y="684162"/>
                </a:lnTo>
                <a:lnTo>
                  <a:pt x="1710920" y="639465"/>
                </a:lnTo>
                <a:lnTo>
                  <a:pt x="1697628" y="595707"/>
                </a:lnTo>
                <a:lnTo>
                  <a:pt x="1682136" y="552955"/>
                </a:lnTo>
                <a:lnTo>
                  <a:pt x="1664508" y="511275"/>
                </a:lnTo>
                <a:lnTo>
                  <a:pt x="1644812" y="470733"/>
                </a:lnTo>
                <a:lnTo>
                  <a:pt x="1623114" y="431397"/>
                </a:lnTo>
                <a:lnTo>
                  <a:pt x="1599480" y="393332"/>
                </a:lnTo>
                <a:lnTo>
                  <a:pt x="1573978" y="356605"/>
                </a:lnTo>
                <a:lnTo>
                  <a:pt x="1546672" y="321282"/>
                </a:lnTo>
                <a:lnTo>
                  <a:pt x="1517630" y="287429"/>
                </a:lnTo>
                <a:lnTo>
                  <a:pt x="1486919" y="255114"/>
                </a:lnTo>
                <a:lnTo>
                  <a:pt x="1454603" y="224402"/>
                </a:lnTo>
                <a:lnTo>
                  <a:pt x="1420751" y="195360"/>
                </a:lnTo>
                <a:lnTo>
                  <a:pt x="1385428" y="168055"/>
                </a:lnTo>
                <a:lnTo>
                  <a:pt x="1348701" y="142552"/>
                </a:lnTo>
                <a:lnTo>
                  <a:pt x="1310636" y="118919"/>
                </a:lnTo>
                <a:lnTo>
                  <a:pt x="1271299" y="97221"/>
                </a:lnTo>
                <a:lnTo>
                  <a:pt x="1230758" y="77525"/>
                </a:lnTo>
                <a:lnTo>
                  <a:pt x="1189078" y="59897"/>
                </a:lnTo>
                <a:lnTo>
                  <a:pt x="1146325" y="44404"/>
                </a:lnTo>
                <a:lnTo>
                  <a:pt x="1102568" y="31113"/>
                </a:lnTo>
                <a:lnTo>
                  <a:pt x="1057870" y="20089"/>
                </a:lnTo>
                <a:lnTo>
                  <a:pt x="1012300" y="11400"/>
                </a:lnTo>
                <a:lnTo>
                  <a:pt x="965923" y="5110"/>
                </a:lnTo>
                <a:lnTo>
                  <a:pt x="918807" y="1288"/>
                </a:lnTo>
                <a:lnTo>
                  <a:pt x="871016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2E23C361-F404-8DEA-3669-F09536585986}"/>
              </a:ext>
            </a:extLst>
          </p:cNvPr>
          <p:cNvSpPr/>
          <p:nvPr userDrawn="1"/>
        </p:nvSpPr>
        <p:spPr>
          <a:xfrm>
            <a:off x="7835316" y="4563116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70" h="801370">
                <a:moveTo>
                  <a:pt x="400672" y="0"/>
                </a:moveTo>
                <a:lnTo>
                  <a:pt x="353945" y="2695"/>
                </a:lnTo>
                <a:lnTo>
                  <a:pt x="308801" y="10581"/>
                </a:lnTo>
                <a:lnTo>
                  <a:pt x="265542" y="23357"/>
                </a:lnTo>
                <a:lnTo>
                  <a:pt x="224466" y="40722"/>
                </a:lnTo>
                <a:lnTo>
                  <a:pt x="185876" y="62376"/>
                </a:lnTo>
                <a:lnTo>
                  <a:pt x="150072" y="88018"/>
                </a:lnTo>
                <a:lnTo>
                  <a:pt x="117354" y="117348"/>
                </a:lnTo>
                <a:lnTo>
                  <a:pt x="88023" y="150064"/>
                </a:lnTo>
                <a:lnTo>
                  <a:pt x="62379" y="185867"/>
                </a:lnTo>
                <a:lnTo>
                  <a:pt x="40724" y="224456"/>
                </a:lnTo>
                <a:lnTo>
                  <a:pt x="23358" y="265531"/>
                </a:lnTo>
                <a:lnTo>
                  <a:pt x="10582" y="308789"/>
                </a:lnTo>
                <a:lnTo>
                  <a:pt x="2695" y="353933"/>
                </a:lnTo>
                <a:lnTo>
                  <a:pt x="0" y="400659"/>
                </a:lnTo>
                <a:lnTo>
                  <a:pt x="2695" y="447386"/>
                </a:lnTo>
                <a:lnTo>
                  <a:pt x="10582" y="492529"/>
                </a:lnTo>
                <a:lnTo>
                  <a:pt x="23358" y="535789"/>
                </a:lnTo>
                <a:lnTo>
                  <a:pt x="40724" y="576864"/>
                </a:lnTo>
                <a:lnTo>
                  <a:pt x="62379" y="615455"/>
                </a:lnTo>
                <a:lnTo>
                  <a:pt x="88023" y="651259"/>
                </a:lnTo>
                <a:lnTo>
                  <a:pt x="117354" y="683977"/>
                </a:lnTo>
                <a:lnTo>
                  <a:pt x="150072" y="713308"/>
                </a:lnTo>
                <a:lnTo>
                  <a:pt x="185876" y="738951"/>
                </a:lnTo>
                <a:lnTo>
                  <a:pt x="224466" y="760607"/>
                </a:lnTo>
                <a:lnTo>
                  <a:pt x="265542" y="777973"/>
                </a:lnTo>
                <a:lnTo>
                  <a:pt x="308801" y="790749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49"/>
                </a:lnTo>
                <a:lnTo>
                  <a:pt x="535802" y="777973"/>
                </a:lnTo>
                <a:lnTo>
                  <a:pt x="576877" y="760607"/>
                </a:lnTo>
                <a:lnTo>
                  <a:pt x="615467" y="738951"/>
                </a:lnTo>
                <a:lnTo>
                  <a:pt x="651272" y="713308"/>
                </a:lnTo>
                <a:lnTo>
                  <a:pt x="683990" y="683977"/>
                </a:lnTo>
                <a:lnTo>
                  <a:pt x="713321" y="651259"/>
                </a:lnTo>
                <a:lnTo>
                  <a:pt x="738964" y="615455"/>
                </a:lnTo>
                <a:lnTo>
                  <a:pt x="760619" y="576864"/>
                </a:lnTo>
                <a:lnTo>
                  <a:pt x="777985" y="535789"/>
                </a:lnTo>
                <a:lnTo>
                  <a:pt x="790762" y="492529"/>
                </a:lnTo>
                <a:lnTo>
                  <a:pt x="798648" y="447386"/>
                </a:lnTo>
                <a:lnTo>
                  <a:pt x="801344" y="400659"/>
                </a:lnTo>
                <a:lnTo>
                  <a:pt x="798648" y="353933"/>
                </a:lnTo>
                <a:lnTo>
                  <a:pt x="790762" y="308789"/>
                </a:lnTo>
                <a:lnTo>
                  <a:pt x="777985" y="265531"/>
                </a:lnTo>
                <a:lnTo>
                  <a:pt x="760619" y="224456"/>
                </a:lnTo>
                <a:lnTo>
                  <a:pt x="738964" y="185867"/>
                </a:lnTo>
                <a:lnTo>
                  <a:pt x="713321" y="150064"/>
                </a:lnTo>
                <a:lnTo>
                  <a:pt x="683990" y="117348"/>
                </a:lnTo>
                <a:lnTo>
                  <a:pt x="651272" y="88018"/>
                </a:lnTo>
                <a:lnTo>
                  <a:pt x="615467" y="62376"/>
                </a:lnTo>
                <a:lnTo>
                  <a:pt x="576877" y="40722"/>
                </a:lnTo>
                <a:lnTo>
                  <a:pt x="535802" y="23357"/>
                </a:lnTo>
                <a:lnTo>
                  <a:pt x="492542" y="10581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8F872847-C3B1-760C-F4AC-93DE0329412F}"/>
              </a:ext>
            </a:extLst>
          </p:cNvPr>
          <p:cNvSpPr/>
          <p:nvPr userDrawn="1"/>
        </p:nvSpPr>
        <p:spPr>
          <a:xfrm>
            <a:off x="1216272" y="5587712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53AA02F4-3E33-4C39-33D6-76AA82402885}"/>
              </a:ext>
            </a:extLst>
          </p:cNvPr>
          <p:cNvSpPr/>
          <p:nvPr userDrawn="1"/>
        </p:nvSpPr>
        <p:spPr>
          <a:xfrm>
            <a:off x="1412140" y="6469124"/>
            <a:ext cx="726683" cy="386373"/>
          </a:xfrm>
          <a:custGeom>
            <a:avLst/>
            <a:gdLst/>
            <a:ahLst/>
            <a:cxnLst/>
            <a:rect l="l" t="t" r="r" b="b"/>
            <a:pathLst>
              <a:path w="801369" h="426084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1461" y="425998"/>
                </a:lnTo>
                <a:lnTo>
                  <a:pt x="799883" y="4259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6424BFED-D43D-B183-B5D0-83BFB42B63F4}"/>
              </a:ext>
            </a:extLst>
          </p:cNvPr>
          <p:cNvSpPr/>
          <p:nvPr userDrawn="1"/>
        </p:nvSpPr>
        <p:spPr>
          <a:xfrm>
            <a:off x="6266493" y="1757951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323976F1-F0C5-8B3E-79EC-251D18A92F44}"/>
              </a:ext>
            </a:extLst>
          </p:cNvPr>
          <p:cNvSpPr/>
          <p:nvPr userDrawn="1"/>
        </p:nvSpPr>
        <p:spPr>
          <a:xfrm>
            <a:off x="5464115" y="1757951"/>
            <a:ext cx="461393" cy="46139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85B9E685-8F26-653C-637B-4560BD554CAC}"/>
              </a:ext>
            </a:extLst>
          </p:cNvPr>
          <p:cNvSpPr/>
          <p:nvPr userDrawn="1"/>
        </p:nvSpPr>
        <p:spPr>
          <a:xfrm>
            <a:off x="11179577" y="5951053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D70F8A-7EFD-5D5B-1E28-80954C36380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-675252" y="3608859"/>
            <a:ext cx="2541584" cy="250746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16E89-11E9-0EE9-B918-701C3474FC6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97941" y="157862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0D997F-9BA9-D907-D51C-98EE5253644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165783" y="337721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699D40-1F2D-3294-96EC-2A152766E695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2610263" y="2722475"/>
            <a:ext cx="4695781" cy="463273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364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88070B-C0E0-2DFA-FBCE-FF205B25449F}"/>
              </a:ext>
            </a:extLst>
          </p:cNvPr>
          <p:cNvSpPr/>
          <p:nvPr userDrawn="1"/>
        </p:nvSpPr>
        <p:spPr>
          <a:xfrm>
            <a:off x="0" y="0"/>
            <a:ext cx="12192000" cy="561109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F4C07C6-A816-4189-5ED3-13CBBC645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94" y="378791"/>
            <a:ext cx="721415" cy="783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D29F-DD6E-7A48-CCD6-9C625568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079" y="1619251"/>
            <a:ext cx="5201227" cy="37320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D793-C5B9-290F-8A51-998397F159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1200" y="1606551"/>
            <a:ext cx="5201227" cy="37320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02AAC-2E9A-297E-5FBA-6A1DB2DEBD44}"/>
              </a:ext>
            </a:extLst>
          </p:cNvPr>
          <p:cNvSpPr/>
          <p:nvPr userDrawn="1"/>
        </p:nvSpPr>
        <p:spPr>
          <a:xfrm>
            <a:off x="0" y="5611091"/>
            <a:ext cx="12192000" cy="124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140E3-2C98-83A6-68C2-F9EA088D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201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92DBB-3127-B9DA-A8ED-74612E74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311900"/>
            <a:ext cx="890016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4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602DFDE-91C8-1198-84C9-6B47DF32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"/>
            <a:ext cx="12191999" cy="6859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0ED17-E3D9-4121-6A80-931E19125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558" y="1589518"/>
            <a:ext cx="6950801" cy="1655762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50364-A7A7-5137-B495-A7AC34AB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888" y="3602038"/>
            <a:ext cx="7034432" cy="11278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  <a:latin typeface="Quicksan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16D5-6D8A-ABCA-3F32-19AB5ECD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6931" y="334197"/>
            <a:ext cx="697506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pic>
        <p:nvPicPr>
          <p:cNvPr id="26" name="Picture 25" descr="Logo&#10;&#10;Description automatically generated with low confidence">
            <a:extLst>
              <a:ext uri="{FF2B5EF4-FFF2-40B4-BE49-F238E27FC236}">
                <a16:creationId xmlns:a16="http://schemas.microsoft.com/office/drawing/2014/main" id="{E1FC5BD7-8732-ADEF-9F81-3F0DADD8D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15" y="5178055"/>
            <a:ext cx="2299500" cy="15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13926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709D87-BA1C-72DE-952F-21C692F1E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5064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3pPr>
            <a:lvl4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2CE7DC-3D38-24CE-2865-100D1D0D3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119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3pPr>
            <a:lvl4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2CE7DC-3D38-24CE-2865-100D1D0D3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6196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defRPr>
                <a:latin typeface="Quicksand" pitchFamily="2" charset="0"/>
              </a:defRPr>
            </a:lvl2pPr>
            <a:lvl3pPr>
              <a:defRPr>
                <a:latin typeface="Quicksand" pitchFamily="2" charset="0"/>
              </a:defRPr>
            </a:lvl3pPr>
            <a:lvl4pPr>
              <a:defRPr>
                <a:latin typeface="Quicksand" pitchFamily="2" charset="0"/>
              </a:defRPr>
            </a:lvl4pPr>
            <a:lvl5pPr>
              <a:defRPr>
                <a:latin typeface="Quicksan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ACEF4A-FB42-9808-AD89-22387AFA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688738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EBB3160-CA27-C8B6-D23F-CD3FF6DEF018}"/>
              </a:ext>
            </a:extLst>
          </p:cNvPr>
          <p:cNvSpPr/>
          <p:nvPr/>
        </p:nvSpPr>
        <p:spPr>
          <a:xfrm>
            <a:off x="0" y="2304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E5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41">
            <a:extLst>
              <a:ext uri="{FF2B5EF4-FFF2-40B4-BE49-F238E27FC236}">
                <a16:creationId xmlns:a16="http://schemas.microsoft.com/office/drawing/2014/main" id="{1F265747-21F4-F8D5-7000-0C7551B15B3B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7" name="object 42">
              <a:extLst>
                <a:ext uri="{FF2B5EF4-FFF2-40B4-BE49-F238E27FC236}">
                  <a16:creationId xmlns:a16="http://schemas.microsoft.com/office/drawing/2014/main" id="{E1D2DE1E-9BDB-B3F5-F4EF-84B8C6E761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8" name="object 43">
              <a:extLst>
                <a:ext uri="{FF2B5EF4-FFF2-40B4-BE49-F238E27FC236}">
                  <a16:creationId xmlns:a16="http://schemas.microsoft.com/office/drawing/2014/main" id="{5D372F6C-7566-B498-043D-AF7E960D8B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9" name="object 44">
              <a:extLst>
                <a:ext uri="{FF2B5EF4-FFF2-40B4-BE49-F238E27FC236}">
                  <a16:creationId xmlns:a16="http://schemas.microsoft.com/office/drawing/2014/main" id="{1E0FB701-E23F-08F2-0FF8-429E562EFB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0" name="bg object 22">
            <a:extLst>
              <a:ext uri="{FF2B5EF4-FFF2-40B4-BE49-F238E27FC236}">
                <a16:creationId xmlns:a16="http://schemas.microsoft.com/office/drawing/2014/main" id="{E49E1922-67A9-AF82-FCD4-D491460A739C}"/>
              </a:ext>
            </a:extLst>
          </p:cNvPr>
          <p:cNvSpPr/>
          <p:nvPr/>
        </p:nvSpPr>
        <p:spPr>
          <a:xfrm>
            <a:off x="7798070" y="0"/>
            <a:ext cx="4398117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179DA6-2F44-5B6F-989D-DAE932BB98EB}"/>
              </a:ext>
            </a:extLst>
          </p:cNvPr>
          <p:cNvGrpSpPr/>
          <p:nvPr/>
        </p:nvGrpSpPr>
        <p:grpSpPr>
          <a:xfrm>
            <a:off x="0" y="4184585"/>
            <a:ext cx="2767043" cy="2671139"/>
            <a:chOff x="0" y="4184585"/>
            <a:chExt cx="2767043" cy="2671139"/>
          </a:xfrm>
        </p:grpSpPr>
        <p:sp>
          <p:nvSpPr>
            <p:cNvPr id="12" name="bg object 23">
              <a:extLst>
                <a:ext uri="{FF2B5EF4-FFF2-40B4-BE49-F238E27FC236}">
                  <a16:creationId xmlns:a16="http://schemas.microsoft.com/office/drawing/2014/main" id="{012FF536-9F0D-1AF8-B975-16A4030FE206}"/>
                </a:ext>
              </a:extLst>
            </p:cNvPr>
            <p:cNvSpPr/>
            <p:nvPr/>
          </p:nvSpPr>
          <p:spPr>
            <a:xfrm>
              <a:off x="112905" y="6434855"/>
              <a:ext cx="625748" cy="229752"/>
            </a:xfrm>
            <a:custGeom>
              <a:avLst/>
              <a:gdLst/>
              <a:ahLst/>
              <a:cxnLst/>
              <a:rect l="l" t="t" r="r" b="b"/>
              <a:pathLst>
                <a:path w="688975" h="253365">
                  <a:moveTo>
                    <a:pt x="562178" y="0"/>
                  </a:moveTo>
                  <a:lnTo>
                    <a:pt x="126657" y="0"/>
                  </a:lnTo>
                  <a:lnTo>
                    <a:pt x="77340" y="9955"/>
                  </a:lnTo>
                  <a:lnTo>
                    <a:pt x="37082" y="37104"/>
                  </a:lnTo>
                  <a:lnTo>
                    <a:pt x="9947" y="77372"/>
                  </a:lnTo>
                  <a:lnTo>
                    <a:pt x="0" y="126682"/>
                  </a:lnTo>
                  <a:lnTo>
                    <a:pt x="9947" y="175992"/>
                  </a:lnTo>
                  <a:lnTo>
                    <a:pt x="37082" y="216260"/>
                  </a:lnTo>
                  <a:lnTo>
                    <a:pt x="77340" y="243409"/>
                  </a:lnTo>
                  <a:lnTo>
                    <a:pt x="126657" y="253365"/>
                  </a:lnTo>
                  <a:lnTo>
                    <a:pt x="562178" y="253365"/>
                  </a:lnTo>
                  <a:lnTo>
                    <a:pt x="611495" y="243409"/>
                  </a:lnTo>
                  <a:lnTo>
                    <a:pt x="651752" y="216260"/>
                  </a:lnTo>
                  <a:lnTo>
                    <a:pt x="678887" y="175992"/>
                  </a:lnTo>
                  <a:lnTo>
                    <a:pt x="688835" y="126682"/>
                  </a:lnTo>
                  <a:lnTo>
                    <a:pt x="678887" y="77372"/>
                  </a:lnTo>
                  <a:lnTo>
                    <a:pt x="651752" y="37104"/>
                  </a:lnTo>
                  <a:lnTo>
                    <a:pt x="611495" y="9955"/>
                  </a:lnTo>
                  <a:lnTo>
                    <a:pt x="56217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g object 24">
              <a:extLst>
                <a:ext uri="{FF2B5EF4-FFF2-40B4-BE49-F238E27FC236}">
                  <a16:creationId xmlns:a16="http://schemas.microsoft.com/office/drawing/2014/main" id="{DC9193E7-CBF6-B6CC-E025-5DABC39F5ECA}"/>
                </a:ext>
              </a:extLst>
            </p:cNvPr>
            <p:cNvSpPr/>
            <p:nvPr/>
          </p:nvSpPr>
          <p:spPr>
            <a:xfrm>
              <a:off x="859747" y="5805431"/>
              <a:ext cx="827026" cy="1050293"/>
            </a:xfrm>
            <a:custGeom>
              <a:avLst/>
              <a:gdLst/>
              <a:ahLst/>
              <a:cxnLst/>
              <a:rect l="l" t="t" r="r" b="b"/>
              <a:pathLst>
                <a:path w="910589" h="1158240">
                  <a:moveTo>
                    <a:pt x="291990" y="0"/>
                  </a:moveTo>
                  <a:lnTo>
                    <a:pt x="246330" y="10089"/>
                  </a:lnTo>
                  <a:lnTo>
                    <a:pt x="204131" y="31774"/>
                  </a:lnTo>
                  <a:lnTo>
                    <a:pt x="167817" y="64816"/>
                  </a:lnTo>
                  <a:lnTo>
                    <a:pt x="141493" y="106257"/>
                  </a:lnTo>
                  <a:lnTo>
                    <a:pt x="127449" y="151637"/>
                  </a:lnTo>
                  <a:lnTo>
                    <a:pt x="125461" y="198494"/>
                  </a:lnTo>
                  <a:lnTo>
                    <a:pt x="135309" y="244368"/>
                  </a:lnTo>
                  <a:lnTo>
                    <a:pt x="156770" y="286798"/>
                  </a:lnTo>
                  <a:lnTo>
                    <a:pt x="189623" y="323324"/>
                  </a:lnTo>
                  <a:lnTo>
                    <a:pt x="197954" y="330740"/>
                  </a:lnTo>
                  <a:lnTo>
                    <a:pt x="215065" y="347032"/>
                  </a:lnTo>
                  <a:lnTo>
                    <a:pt x="269445" y="405507"/>
                  </a:lnTo>
                  <a:lnTo>
                    <a:pt x="303623" y="447320"/>
                  </a:lnTo>
                  <a:lnTo>
                    <a:pt x="340399" y="497272"/>
                  </a:lnTo>
                  <a:lnTo>
                    <a:pt x="378225" y="555177"/>
                  </a:lnTo>
                  <a:lnTo>
                    <a:pt x="415557" y="620853"/>
                  </a:lnTo>
                  <a:lnTo>
                    <a:pt x="450850" y="694113"/>
                  </a:lnTo>
                  <a:lnTo>
                    <a:pt x="126657" y="694113"/>
                  </a:lnTo>
                  <a:lnTo>
                    <a:pt x="77340" y="704069"/>
                  </a:lnTo>
                  <a:lnTo>
                    <a:pt x="37082" y="731218"/>
                  </a:lnTo>
                  <a:lnTo>
                    <a:pt x="9947" y="771485"/>
                  </a:lnTo>
                  <a:lnTo>
                    <a:pt x="0" y="820796"/>
                  </a:lnTo>
                  <a:lnTo>
                    <a:pt x="9947" y="870106"/>
                  </a:lnTo>
                  <a:lnTo>
                    <a:pt x="37082" y="910374"/>
                  </a:lnTo>
                  <a:lnTo>
                    <a:pt x="77340" y="937523"/>
                  </a:lnTo>
                  <a:lnTo>
                    <a:pt x="126657" y="947478"/>
                  </a:lnTo>
                  <a:lnTo>
                    <a:pt x="527037" y="947478"/>
                  </a:lnTo>
                  <a:lnTo>
                    <a:pt x="534042" y="994520"/>
                  </a:lnTo>
                  <a:lnTo>
                    <a:pt x="539062" y="1043080"/>
                  </a:lnTo>
                  <a:lnTo>
                    <a:pt x="541939" y="1093149"/>
                  </a:lnTo>
                  <a:lnTo>
                    <a:pt x="542511" y="1144718"/>
                  </a:lnTo>
                  <a:lnTo>
                    <a:pt x="542041" y="1157905"/>
                  </a:lnTo>
                  <a:lnTo>
                    <a:pt x="910242" y="1157905"/>
                  </a:lnTo>
                  <a:lnTo>
                    <a:pt x="909792" y="1082442"/>
                  </a:lnTo>
                  <a:lnTo>
                    <a:pt x="905768" y="1011691"/>
                  </a:lnTo>
                  <a:lnTo>
                    <a:pt x="898533" y="943192"/>
                  </a:lnTo>
                  <a:lnTo>
                    <a:pt x="888342" y="876971"/>
                  </a:lnTo>
                  <a:lnTo>
                    <a:pt x="875454" y="813056"/>
                  </a:lnTo>
                  <a:lnTo>
                    <a:pt x="860125" y="751473"/>
                  </a:lnTo>
                  <a:lnTo>
                    <a:pt x="842612" y="692250"/>
                  </a:lnTo>
                  <a:lnTo>
                    <a:pt x="823173" y="635413"/>
                  </a:lnTo>
                  <a:lnTo>
                    <a:pt x="802063" y="580991"/>
                  </a:lnTo>
                  <a:lnTo>
                    <a:pt x="779541" y="529010"/>
                  </a:lnTo>
                  <a:lnTo>
                    <a:pt x="755862" y="479497"/>
                  </a:lnTo>
                  <a:lnTo>
                    <a:pt x="731285" y="432480"/>
                  </a:lnTo>
                  <a:lnTo>
                    <a:pt x="706066" y="387985"/>
                  </a:lnTo>
                  <a:lnTo>
                    <a:pt x="680461" y="346039"/>
                  </a:lnTo>
                  <a:lnTo>
                    <a:pt x="654729" y="306670"/>
                  </a:lnTo>
                  <a:lnTo>
                    <a:pt x="629126" y="269906"/>
                  </a:lnTo>
                  <a:lnTo>
                    <a:pt x="603908" y="235772"/>
                  </a:lnTo>
                  <a:lnTo>
                    <a:pt x="579334" y="204296"/>
                  </a:lnTo>
                  <a:lnTo>
                    <a:pt x="533142" y="149427"/>
                  </a:lnTo>
                  <a:lnTo>
                    <a:pt x="492605" y="105516"/>
                  </a:lnTo>
                  <a:lnTo>
                    <a:pt x="459780" y="72781"/>
                  </a:lnTo>
                  <a:lnTo>
                    <a:pt x="425488" y="41702"/>
                  </a:lnTo>
                  <a:lnTo>
                    <a:pt x="383993" y="15566"/>
                  </a:lnTo>
                  <a:lnTo>
                    <a:pt x="338686" y="1745"/>
                  </a:lnTo>
                  <a:lnTo>
                    <a:pt x="29199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g object 25">
              <a:extLst>
                <a:ext uri="{FF2B5EF4-FFF2-40B4-BE49-F238E27FC236}">
                  <a16:creationId xmlns:a16="http://schemas.microsoft.com/office/drawing/2014/main" id="{C1499BA4-E8C7-3B13-EB73-D7E5A024F6F1}"/>
                </a:ext>
              </a:extLst>
            </p:cNvPr>
            <p:cNvSpPr/>
            <p:nvPr/>
          </p:nvSpPr>
          <p:spPr>
            <a:xfrm>
              <a:off x="465830" y="5649760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g object 26">
              <a:extLst>
                <a:ext uri="{FF2B5EF4-FFF2-40B4-BE49-F238E27FC236}">
                  <a16:creationId xmlns:a16="http://schemas.microsoft.com/office/drawing/2014/main" id="{BAF2F270-F520-5256-1A13-88753B966785}"/>
                </a:ext>
              </a:extLst>
            </p:cNvPr>
            <p:cNvSpPr/>
            <p:nvPr/>
          </p:nvSpPr>
          <p:spPr>
            <a:xfrm>
              <a:off x="1538145" y="5485645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09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g object 27">
              <a:extLst>
                <a:ext uri="{FF2B5EF4-FFF2-40B4-BE49-F238E27FC236}">
                  <a16:creationId xmlns:a16="http://schemas.microsoft.com/office/drawing/2014/main" id="{8680BA9C-5F31-C21D-A980-22CC149FCB08}"/>
                </a:ext>
              </a:extLst>
            </p:cNvPr>
            <p:cNvSpPr/>
            <p:nvPr/>
          </p:nvSpPr>
          <p:spPr>
            <a:xfrm>
              <a:off x="1413231" y="4884901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10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g object 28">
              <a:extLst>
                <a:ext uri="{FF2B5EF4-FFF2-40B4-BE49-F238E27FC236}">
                  <a16:creationId xmlns:a16="http://schemas.microsoft.com/office/drawing/2014/main" id="{764DA62F-52BC-833A-C4DD-A842EB4C2F92}"/>
                </a:ext>
              </a:extLst>
            </p:cNvPr>
            <p:cNvSpPr/>
            <p:nvPr/>
          </p:nvSpPr>
          <p:spPr>
            <a:xfrm>
              <a:off x="745586" y="5027755"/>
              <a:ext cx="416397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g object 29">
              <a:extLst>
                <a:ext uri="{FF2B5EF4-FFF2-40B4-BE49-F238E27FC236}">
                  <a16:creationId xmlns:a16="http://schemas.microsoft.com/office/drawing/2014/main" id="{3E3A813A-BC09-90A1-0126-A506AD1F20D3}"/>
                </a:ext>
              </a:extLst>
            </p:cNvPr>
            <p:cNvSpPr/>
            <p:nvPr/>
          </p:nvSpPr>
          <p:spPr>
            <a:xfrm>
              <a:off x="2123992" y="5971316"/>
              <a:ext cx="643051" cy="652403"/>
            </a:xfrm>
            <a:custGeom>
              <a:avLst/>
              <a:gdLst/>
              <a:ahLst/>
              <a:cxnLst/>
              <a:rect l="l" t="t" r="r" b="b"/>
              <a:pathLst>
                <a:path w="708025" h="719454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103654" y="613962"/>
                  </a:lnTo>
                  <a:lnTo>
                    <a:pt x="137641" y="644364"/>
                  </a:lnTo>
                  <a:lnTo>
                    <a:pt x="175278" y="670199"/>
                  </a:lnTo>
                  <a:lnTo>
                    <a:pt x="216144" y="691039"/>
                  </a:lnTo>
                  <a:lnTo>
                    <a:pt x="259817" y="706455"/>
                  </a:lnTo>
                  <a:lnTo>
                    <a:pt x="305876" y="716019"/>
                  </a:lnTo>
                  <a:lnTo>
                    <a:pt x="353898" y="719302"/>
                  </a:lnTo>
                  <a:lnTo>
                    <a:pt x="401920" y="716019"/>
                  </a:lnTo>
                  <a:lnTo>
                    <a:pt x="447978" y="706455"/>
                  </a:lnTo>
                  <a:lnTo>
                    <a:pt x="491651" y="691039"/>
                  </a:lnTo>
                  <a:lnTo>
                    <a:pt x="532517" y="670199"/>
                  </a:lnTo>
                  <a:lnTo>
                    <a:pt x="570155" y="644364"/>
                  </a:lnTo>
                  <a:lnTo>
                    <a:pt x="604142" y="613962"/>
                  </a:lnTo>
                  <a:lnTo>
                    <a:pt x="634057" y="579422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g object 30">
              <a:extLst>
                <a:ext uri="{FF2B5EF4-FFF2-40B4-BE49-F238E27FC236}">
                  <a16:creationId xmlns:a16="http://schemas.microsoft.com/office/drawing/2014/main" id="{D80260F0-006F-80ED-A187-F278F9CDEA7B}"/>
                </a:ext>
              </a:extLst>
            </p:cNvPr>
            <p:cNvSpPr/>
            <p:nvPr/>
          </p:nvSpPr>
          <p:spPr>
            <a:xfrm>
              <a:off x="528270" y="4184585"/>
              <a:ext cx="536933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5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5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g object 31">
              <a:extLst>
                <a:ext uri="{FF2B5EF4-FFF2-40B4-BE49-F238E27FC236}">
                  <a16:creationId xmlns:a16="http://schemas.microsoft.com/office/drawing/2014/main" id="{E23A1099-90BC-41AF-13CD-F62E1BE0DB67}"/>
                </a:ext>
              </a:extLst>
            </p:cNvPr>
            <p:cNvSpPr/>
            <p:nvPr/>
          </p:nvSpPr>
          <p:spPr>
            <a:xfrm>
              <a:off x="0" y="4190048"/>
              <a:ext cx="326428" cy="1775824"/>
            </a:xfrm>
            <a:custGeom>
              <a:avLst/>
              <a:gdLst/>
              <a:ahLst/>
              <a:cxnLst/>
              <a:rect l="l" t="t" r="r" b="b"/>
              <a:pathLst>
                <a:path w="359410" h="1958340">
                  <a:moveTo>
                    <a:pt x="0" y="0"/>
                  </a:moveTo>
                  <a:lnTo>
                    <a:pt x="0" y="1957935"/>
                  </a:lnTo>
                  <a:lnTo>
                    <a:pt x="27343" y="1918542"/>
                  </a:lnTo>
                  <a:lnTo>
                    <a:pt x="53873" y="1878921"/>
                  </a:lnTo>
                  <a:lnTo>
                    <a:pt x="79503" y="1839152"/>
                  </a:lnTo>
                  <a:lnTo>
                    <a:pt x="104202" y="1799230"/>
                  </a:lnTo>
                  <a:lnTo>
                    <a:pt x="127941" y="1759153"/>
                  </a:lnTo>
                  <a:lnTo>
                    <a:pt x="150691" y="1718918"/>
                  </a:lnTo>
                  <a:lnTo>
                    <a:pt x="172420" y="1678522"/>
                  </a:lnTo>
                  <a:lnTo>
                    <a:pt x="193101" y="1637961"/>
                  </a:lnTo>
                  <a:lnTo>
                    <a:pt x="212701" y="1597233"/>
                  </a:lnTo>
                  <a:lnTo>
                    <a:pt x="231193" y="1556334"/>
                  </a:lnTo>
                  <a:lnTo>
                    <a:pt x="248546" y="1515262"/>
                  </a:lnTo>
                  <a:lnTo>
                    <a:pt x="264730" y="1474013"/>
                  </a:lnTo>
                  <a:lnTo>
                    <a:pt x="279716" y="1432583"/>
                  </a:lnTo>
                  <a:lnTo>
                    <a:pt x="293473" y="1390971"/>
                  </a:lnTo>
                  <a:lnTo>
                    <a:pt x="305972" y="1349173"/>
                  </a:lnTo>
                  <a:lnTo>
                    <a:pt x="317182" y="1307186"/>
                  </a:lnTo>
                  <a:lnTo>
                    <a:pt x="327075" y="1265006"/>
                  </a:lnTo>
                  <a:lnTo>
                    <a:pt x="335620" y="1222631"/>
                  </a:lnTo>
                  <a:lnTo>
                    <a:pt x="342788" y="1180057"/>
                  </a:lnTo>
                  <a:lnTo>
                    <a:pt x="348549" y="1137282"/>
                  </a:lnTo>
                  <a:lnTo>
                    <a:pt x="355702" y="1059942"/>
                  </a:lnTo>
                  <a:lnTo>
                    <a:pt x="358873" y="984771"/>
                  </a:lnTo>
                  <a:lnTo>
                    <a:pt x="358318" y="911798"/>
                  </a:lnTo>
                  <a:lnTo>
                    <a:pt x="354295" y="841048"/>
                  </a:lnTo>
                  <a:lnTo>
                    <a:pt x="347060" y="772550"/>
                  </a:lnTo>
                  <a:lnTo>
                    <a:pt x="336870" y="706330"/>
                  </a:lnTo>
                  <a:lnTo>
                    <a:pt x="323983" y="642415"/>
                  </a:lnTo>
                  <a:lnTo>
                    <a:pt x="308655" y="580833"/>
                  </a:lnTo>
                  <a:lnTo>
                    <a:pt x="291143" y="521610"/>
                  </a:lnTo>
                  <a:lnTo>
                    <a:pt x="271705" y="464775"/>
                  </a:lnTo>
                  <a:lnTo>
                    <a:pt x="250596" y="410353"/>
                  </a:lnTo>
                  <a:lnTo>
                    <a:pt x="228075" y="358372"/>
                  </a:lnTo>
                  <a:lnTo>
                    <a:pt x="204398" y="308860"/>
                  </a:lnTo>
                  <a:lnTo>
                    <a:pt x="179822" y="261843"/>
                  </a:lnTo>
                  <a:lnTo>
                    <a:pt x="154604" y="217348"/>
                  </a:lnTo>
                  <a:lnTo>
                    <a:pt x="129001" y="175403"/>
                  </a:lnTo>
                  <a:lnTo>
                    <a:pt x="103270" y="136034"/>
                  </a:lnTo>
                  <a:lnTo>
                    <a:pt x="77668" y="99270"/>
                  </a:lnTo>
                  <a:lnTo>
                    <a:pt x="52451" y="65136"/>
                  </a:lnTo>
                  <a:lnTo>
                    <a:pt x="27878" y="33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0901D-0772-6483-D106-1C6C5F3B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696" y="6114954"/>
            <a:ext cx="88782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3" y="365125"/>
            <a:ext cx="8547587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52" y="1825625"/>
            <a:ext cx="8547587" cy="3772535"/>
          </a:xfrm>
        </p:spPr>
        <p:txBody>
          <a:bodyPr>
            <a:normAutofit/>
          </a:bodyPr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2pPr>
            <a:lvl3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3pPr>
            <a:lvl4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4pPr>
            <a:lvl5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2FB7BBB5-8E7B-2C74-9A01-95D1F0F19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5000AE3E-4586-0B59-8923-627A41408B8C}"/>
              </a:ext>
            </a:extLst>
          </p:cNvPr>
          <p:cNvSpPr/>
          <p:nvPr userDrawn="1"/>
        </p:nvSpPr>
        <p:spPr>
          <a:xfrm>
            <a:off x="0" y="2304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E5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41">
            <a:extLst>
              <a:ext uri="{FF2B5EF4-FFF2-40B4-BE49-F238E27FC236}">
                <a16:creationId xmlns:a16="http://schemas.microsoft.com/office/drawing/2014/main" id="{7372DCB5-6A06-6763-3ED9-013F5134BC51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24" name="object 42">
              <a:extLst>
                <a:ext uri="{FF2B5EF4-FFF2-40B4-BE49-F238E27FC236}">
                  <a16:creationId xmlns:a16="http://schemas.microsoft.com/office/drawing/2014/main" id="{0F28868C-9BDC-9B75-C755-67AB3EB6C17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25" name="object 43">
              <a:extLst>
                <a:ext uri="{FF2B5EF4-FFF2-40B4-BE49-F238E27FC236}">
                  <a16:creationId xmlns:a16="http://schemas.microsoft.com/office/drawing/2014/main" id="{789BE77E-3CFB-5882-03B9-0FCA06323FA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26" name="object 44">
              <a:extLst>
                <a:ext uri="{FF2B5EF4-FFF2-40B4-BE49-F238E27FC236}">
                  <a16:creationId xmlns:a16="http://schemas.microsoft.com/office/drawing/2014/main" id="{D760DC16-7FBE-5D05-AD0D-CA57A0201CF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27" name="bg object 22">
            <a:extLst>
              <a:ext uri="{FF2B5EF4-FFF2-40B4-BE49-F238E27FC236}">
                <a16:creationId xmlns:a16="http://schemas.microsoft.com/office/drawing/2014/main" id="{2E4D8584-8C18-264D-9221-F8B7415BEE2E}"/>
              </a:ext>
            </a:extLst>
          </p:cNvPr>
          <p:cNvSpPr/>
          <p:nvPr userDrawn="1"/>
        </p:nvSpPr>
        <p:spPr>
          <a:xfrm>
            <a:off x="7798070" y="0"/>
            <a:ext cx="4398117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474440-FE25-344A-DE00-6C693F2C8854}"/>
              </a:ext>
            </a:extLst>
          </p:cNvPr>
          <p:cNvGrpSpPr/>
          <p:nvPr userDrawn="1"/>
        </p:nvGrpSpPr>
        <p:grpSpPr>
          <a:xfrm>
            <a:off x="0" y="4184585"/>
            <a:ext cx="2767043" cy="2671139"/>
            <a:chOff x="0" y="4184585"/>
            <a:chExt cx="2767043" cy="2671139"/>
          </a:xfrm>
        </p:grpSpPr>
        <p:sp>
          <p:nvSpPr>
            <p:cNvPr id="29" name="bg object 23">
              <a:extLst>
                <a:ext uri="{FF2B5EF4-FFF2-40B4-BE49-F238E27FC236}">
                  <a16:creationId xmlns:a16="http://schemas.microsoft.com/office/drawing/2014/main" id="{493D91D3-EA78-FF95-B493-B3A7474ACB92}"/>
                </a:ext>
              </a:extLst>
            </p:cNvPr>
            <p:cNvSpPr/>
            <p:nvPr/>
          </p:nvSpPr>
          <p:spPr>
            <a:xfrm>
              <a:off x="112905" y="6434855"/>
              <a:ext cx="625748" cy="229752"/>
            </a:xfrm>
            <a:custGeom>
              <a:avLst/>
              <a:gdLst/>
              <a:ahLst/>
              <a:cxnLst/>
              <a:rect l="l" t="t" r="r" b="b"/>
              <a:pathLst>
                <a:path w="688975" h="253365">
                  <a:moveTo>
                    <a:pt x="562178" y="0"/>
                  </a:moveTo>
                  <a:lnTo>
                    <a:pt x="126657" y="0"/>
                  </a:lnTo>
                  <a:lnTo>
                    <a:pt x="77340" y="9955"/>
                  </a:lnTo>
                  <a:lnTo>
                    <a:pt x="37082" y="37104"/>
                  </a:lnTo>
                  <a:lnTo>
                    <a:pt x="9947" y="77372"/>
                  </a:lnTo>
                  <a:lnTo>
                    <a:pt x="0" y="126682"/>
                  </a:lnTo>
                  <a:lnTo>
                    <a:pt x="9947" y="175992"/>
                  </a:lnTo>
                  <a:lnTo>
                    <a:pt x="37082" y="216260"/>
                  </a:lnTo>
                  <a:lnTo>
                    <a:pt x="77340" y="243409"/>
                  </a:lnTo>
                  <a:lnTo>
                    <a:pt x="126657" y="253365"/>
                  </a:lnTo>
                  <a:lnTo>
                    <a:pt x="562178" y="253365"/>
                  </a:lnTo>
                  <a:lnTo>
                    <a:pt x="611495" y="243409"/>
                  </a:lnTo>
                  <a:lnTo>
                    <a:pt x="651752" y="216260"/>
                  </a:lnTo>
                  <a:lnTo>
                    <a:pt x="678887" y="175992"/>
                  </a:lnTo>
                  <a:lnTo>
                    <a:pt x="688835" y="126682"/>
                  </a:lnTo>
                  <a:lnTo>
                    <a:pt x="678887" y="77372"/>
                  </a:lnTo>
                  <a:lnTo>
                    <a:pt x="651752" y="37104"/>
                  </a:lnTo>
                  <a:lnTo>
                    <a:pt x="611495" y="9955"/>
                  </a:lnTo>
                  <a:lnTo>
                    <a:pt x="56217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g object 24">
              <a:extLst>
                <a:ext uri="{FF2B5EF4-FFF2-40B4-BE49-F238E27FC236}">
                  <a16:creationId xmlns:a16="http://schemas.microsoft.com/office/drawing/2014/main" id="{4FC32128-859C-E111-AB20-36FF8E84424C}"/>
                </a:ext>
              </a:extLst>
            </p:cNvPr>
            <p:cNvSpPr/>
            <p:nvPr/>
          </p:nvSpPr>
          <p:spPr>
            <a:xfrm>
              <a:off x="859747" y="5805431"/>
              <a:ext cx="827026" cy="1050293"/>
            </a:xfrm>
            <a:custGeom>
              <a:avLst/>
              <a:gdLst/>
              <a:ahLst/>
              <a:cxnLst/>
              <a:rect l="l" t="t" r="r" b="b"/>
              <a:pathLst>
                <a:path w="910589" h="1158240">
                  <a:moveTo>
                    <a:pt x="291990" y="0"/>
                  </a:moveTo>
                  <a:lnTo>
                    <a:pt x="246330" y="10089"/>
                  </a:lnTo>
                  <a:lnTo>
                    <a:pt x="204131" y="31774"/>
                  </a:lnTo>
                  <a:lnTo>
                    <a:pt x="167817" y="64816"/>
                  </a:lnTo>
                  <a:lnTo>
                    <a:pt x="141493" y="106257"/>
                  </a:lnTo>
                  <a:lnTo>
                    <a:pt x="127449" y="151637"/>
                  </a:lnTo>
                  <a:lnTo>
                    <a:pt x="125461" y="198494"/>
                  </a:lnTo>
                  <a:lnTo>
                    <a:pt x="135309" y="244368"/>
                  </a:lnTo>
                  <a:lnTo>
                    <a:pt x="156770" y="286798"/>
                  </a:lnTo>
                  <a:lnTo>
                    <a:pt x="189623" y="323324"/>
                  </a:lnTo>
                  <a:lnTo>
                    <a:pt x="197954" y="330740"/>
                  </a:lnTo>
                  <a:lnTo>
                    <a:pt x="215065" y="347032"/>
                  </a:lnTo>
                  <a:lnTo>
                    <a:pt x="269445" y="405507"/>
                  </a:lnTo>
                  <a:lnTo>
                    <a:pt x="303623" y="447320"/>
                  </a:lnTo>
                  <a:lnTo>
                    <a:pt x="340399" y="497272"/>
                  </a:lnTo>
                  <a:lnTo>
                    <a:pt x="378225" y="555177"/>
                  </a:lnTo>
                  <a:lnTo>
                    <a:pt x="415557" y="620853"/>
                  </a:lnTo>
                  <a:lnTo>
                    <a:pt x="450850" y="694113"/>
                  </a:lnTo>
                  <a:lnTo>
                    <a:pt x="126657" y="694113"/>
                  </a:lnTo>
                  <a:lnTo>
                    <a:pt x="77340" y="704069"/>
                  </a:lnTo>
                  <a:lnTo>
                    <a:pt x="37082" y="731218"/>
                  </a:lnTo>
                  <a:lnTo>
                    <a:pt x="9947" y="771485"/>
                  </a:lnTo>
                  <a:lnTo>
                    <a:pt x="0" y="820796"/>
                  </a:lnTo>
                  <a:lnTo>
                    <a:pt x="9947" y="870106"/>
                  </a:lnTo>
                  <a:lnTo>
                    <a:pt x="37082" y="910374"/>
                  </a:lnTo>
                  <a:lnTo>
                    <a:pt x="77340" y="937523"/>
                  </a:lnTo>
                  <a:lnTo>
                    <a:pt x="126657" y="947478"/>
                  </a:lnTo>
                  <a:lnTo>
                    <a:pt x="527037" y="947478"/>
                  </a:lnTo>
                  <a:lnTo>
                    <a:pt x="534042" y="994520"/>
                  </a:lnTo>
                  <a:lnTo>
                    <a:pt x="539062" y="1043080"/>
                  </a:lnTo>
                  <a:lnTo>
                    <a:pt x="541939" y="1093149"/>
                  </a:lnTo>
                  <a:lnTo>
                    <a:pt x="542511" y="1144718"/>
                  </a:lnTo>
                  <a:lnTo>
                    <a:pt x="542041" y="1157905"/>
                  </a:lnTo>
                  <a:lnTo>
                    <a:pt x="910242" y="1157905"/>
                  </a:lnTo>
                  <a:lnTo>
                    <a:pt x="909792" y="1082442"/>
                  </a:lnTo>
                  <a:lnTo>
                    <a:pt x="905768" y="1011691"/>
                  </a:lnTo>
                  <a:lnTo>
                    <a:pt x="898533" y="943192"/>
                  </a:lnTo>
                  <a:lnTo>
                    <a:pt x="888342" y="876971"/>
                  </a:lnTo>
                  <a:lnTo>
                    <a:pt x="875454" y="813056"/>
                  </a:lnTo>
                  <a:lnTo>
                    <a:pt x="860125" y="751473"/>
                  </a:lnTo>
                  <a:lnTo>
                    <a:pt x="842612" y="692250"/>
                  </a:lnTo>
                  <a:lnTo>
                    <a:pt x="823173" y="635413"/>
                  </a:lnTo>
                  <a:lnTo>
                    <a:pt x="802063" y="580991"/>
                  </a:lnTo>
                  <a:lnTo>
                    <a:pt x="779541" y="529010"/>
                  </a:lnTo>
                  <a:lnTo>
                    <a:pt x="755862" y="479497"/>
                  </a:lnTo>
                  <a:lnTo>
                    <a:pt x="731285" y="432480"/>
                  </a:lnTo>
                  <a:lnTo>
                    <a:pt x="706066" y="387985"/>
                  </a:lnTo>
                  <a:lnTo>
                    <a:pt x="680461" y="346039"/>
                  </a:lnTo>
                  <a:lnTo>
                    <a:pt x="654729" y="306670"/>
                  </a:lnTo>
                  <a:lnTo>
                    <a:pt x="629126" y="269906"/>
                  </a:lnTo>
                  <a:lnTo>
                    <a:pt x="603908" y="235772"/>
                  </a:lnTo>
                  <a:lnTo>
                    <a:pt x="579334" y="204296"/>
                  </a:lnTo>
                  <a:lnTo>
                    <a:pt x="533142" y="149427"/>
                  </a:lnTo>
                  <a:lnTo>
                    <a:pt x="492605" y="105516"/>
                  </a:lnTo>
                  <a:lnTo>
                    <a:pt x="459780" y="72781"/>
                  </a:lnTo>
                  <a:lnTo>
                    <a:pt x="425488" y="41702"/>
                  </a:lnTo>
                  <a:lnTo>
                    <a:pt x="383993" y="15566"/>
                  </a:lnTo>
                  <a:lnTo>
                    <a:pt x="338686" y="1745"/>
                  </a:lnTo>
                  <a:lnTo>
                    <a:pt x="29199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g object 25">
              <a:extLst>
                <a:ext uri="{FF2B5EF4-FFF2-40B4-BE49-F238E27FC236}">
                  <a16:creationId xmlns:a16="http://schemas.microsoft.com/office/drawing/2014/main" id="{218FFD50-A963-976F-0C4B-E74718A49314}"/>
                </a:ext>
              </a:extLst>
            </p:cNvPr>
            <p:cNvSpPr/>
            <p:nvPr/>
          </p:nvSpPr>
          <p:spPr>
            <a:xfrm>
              <a:off x="465830" y="5649760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bg object 26">
              <a:extLst>
                <a:ext uri="{FF2B5EF4-FFF2-40B4-BE49-F238E27FC236}">
                  <a16:creationId xmlns:a16="http://schemas.microsoft.com/office/drawing/2014/main" id="{D3613E84-E50A-5C1C-BCFF-B701D0F360A1}"/>
                </a:ext>
              </a:extLst>
            </p:cNvPr>
            <p:cNvSpPr/>
            <p:nvPr/>
          </p:nvSpPr>
          <p:spPr>
            <a:xfrm>
              <a:off x="1538145" y="5485645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09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g object 27">
              <a:extLst>
                <a:ext uri="{FF2B5EF4-FFF2-40B4-BE49-F238E27FC236}">
                  <a16:creationId xmlns:a16="http://schemas.microsoft.com/office/drawing/2014/main" id="{B25E9C0C-CEB1-29C2-6D28-BC95DF219F79}"/>
                </a:ext>
              </a:extLst>
            </p:cNvPr>
            <p:cNvSpPr/>
            <p:nvPr/>
          </p:nvSpPr>
          <p:spPr>
            <a:xfrm>
              <a:off x="1413231" y="4884901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10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bg object 28">
              <a:extLst>
                <a:ext uri="{FF2B5EF4-FFF2-40B4-BE49-F238E27FC236}">
                  <a16:creationId xmlns:a16="http://schemas.microsoft.com/office/drawing/2014/main" id="{F36786C1-3D7A-29C4-749B-8293B2248F0E}"/>
                </a:ext>
              </a:extLst>
            </p:cNvPr>
            <p:cNvSpPr/>
            <p:nvPr/>
          </p:nvSpPr>
          <p:spPr>
            <a:xfrm>
              <a:off x="745586" y="5027755"/>
              <a:ext cx="416397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bg object 29">
              <a:extLst>
                <a:ext uri="{FF2B5EF4-FFF2-40B4-BE49-F238E27FC236}">
                  <a16:creationId xmlns:a16="http://schemas.microsoft.com/office/drawing/2014/main" id="{8B75A4D8-CCB8-240F-9F98-8901873AD493}"/>
                </a:ext>
              </a:extLst>
            </p:cNvPr>
            <p:cNvSpPr/>
            <p:nvPr/>
          </p:nvSpPr>
          <p:spPr>
            <a:xfrm>
              <a:off x="2123992" y="5971316"/>
              <a:ext cx="643051" cy="652403"/>
            </a:xfrm>
            <a:custGeom>
              <a:avLst/>
              <a:gdLst/>
              <a:ahLst/>
              <a:cxnLst/>
              <a:rect l="l" t="t" r="r" b="b"/>
              <a:pathLst>
                <a:path w="708025" h="719454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103654" y="613962"/>
                  </a:lnTo>
                  <a:lnTo>
                    <a:pt x="137641" y="644364"/>
                  </a:lnTo>
                  <a:lnTo>
                    <a:pt x="175278" y="670199"/>
                  </a:lnTo>
                  <a:lnTo>
                    <a:pt x="216144" y="691039"/>
                  </a:lnTo>
                  <a:lnTo>
                    <a:pt x="259817" y="706455"/>
                  </a:lnTo>
                  <a:lnTo>
                    <a:pt x="305876" y="716019"/>
                  </a:lnTo>
                  <a:lnTo>
                    <a:pt x="353898" y="719302"/>
                  </a:lnTo>
                  <a:lnTo>
                    <a:pt x="401920" y="716019"/>
                  </a:lnTo>
                  <a:lnTo>
                    <a:pt x="447978" y="706455"/>
                  </a:lnTo>
                  <a:lnTo>
                    <a:pt x="491651" y="691039"/>
                  </a:lnTo>
                  <a:lnTo>
                    <a:pt x="532517" y="670199"/>
                  </a:lnTo>
                  <a:lnTo>
                    <a:pt x="570155" y="644364"/>
                  </a:lnTo>
                  <a:lnTo>
                    <a:pt x="604142" y="613962"/>
                  </a:lnTo>
                  <a:lnTo>
                    <a:pt x="634057" y="579422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bg object 30">
              <a:extLst>
                <a:ext uri="{FF2B5EF4-FFF2-40B4-BE49-F238E27FC236}">
                  <a16:creationId xmlns:a16="http://schemas.microsoft.com/office/drawing/2014/main" id="{835F1E1C-DDE1-8464-BA4B-9AC49DB9DE91}"/>
                </a:ext>
              </a:extLst>
            </p:cNvPr>
            <p:cNvSpPr/>
            <p:nvPr/>
          </p:nvSpPr>
          <p:spPr>
            <a:xfrm>
              <a:off x="528270" y="4184585"/>
              <a:ext cx="536933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5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5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bg object 31">
              <a:extLst>
                <a:ext uri="{FF2B5EF4-FFF2-40B4-BE49-F238E27FC236}">
                  <a16:creationId xmlns:a16="http://schemas.microsoft.com/office/drawing/2014/main" id="{53471DB7-A14B-8305-6495-A663D742B9E8}"/>
                </a:ext>
              </a:extLst>
            </p:cNvPr>
            <p:cNvSpPr/>
            <p:nvPr/>
          </p:nvSpPr>
          <p:spPr>
            <a:xfrm>
              <a:off x="0" y="4190048"/>
              <a:ext cx="326428" cy="1775824"/>
            </a:xfrm>
            <a:custGeom>
              <a:avLst/>
              <a:gdLst/>
              <a:ahLst/>
              <a:cxnLst/>
              <a:rect l="l" t="t" r="r" b="b"/>
              <a:pathLst>
                <a:path w="359410" h="1958340">
                  <a:moveTo>
                    <a:pt x="0" y="0"/>
                  </a:moveTo>
                  <a:lnTo>
                    <a:pt x="0" y="1957935"/>
                  </a:lnTo>
                  <a:lnTo>
                    <a:pt x="27343" y="1918542"/>
                  </a:lnTo>
                  <a:lnTo>
                    <a:pt x="53873" y="1878921"/>
                  </a:lnTo>
                  <a:lnTo>
                    <a:pt x="79503" y="1839152"/>
                  </a:lnTo>
                  <a:lnTo>
                    <a:pt x="104202" y="1799230"/>
                  </a:lnTo>
                  <a:lnTo>
                    <a:pt x="127941" y="1759153"/>
                  </a:lnTo>
                  <a:lnTo>
                    <a:pt x="150691" y="1718918"/>
                  </a:lnTo>
                  <a:lnTo>
                    <a:pt x="172420" y="1678522"/>
                  </a:lnTo>
                  <a:lnTo>
                    <a:pt x="193101" y="1637961"/>
                  </a:lnTo>
                  <a:lnTo>
                    <a:pt x="212701" y="1597233"/>
                  </a:lnTo>
                  <a:lnTo>
                    <a:pt x="231193" y="1556334"/>
                  </a:lnTo>
                  <a:lnTo>
                    <a:pt x="248546" y="1515262"/>
                  </a:lnTo>
                  <a:lnTo>
                    <a:pt x="264730" y="1474013"/>
                  </a:lnTo>
                  <a:lnTo>
                    <a:pt x="279716" y="1432583"/>
                  </a:lnTo>
                  <a:lnTo>
                    <a:pt x="293473" y="1390971"/>
                  </a:lnTo>
                  <a:lnTo>
                    <a:pt x="305972" y="1349173"/>
                  </a:lnTo>
                  <a:lnTo>
                    <a:pt x="317182" y="1307186"/>
                  </a:lnTo>
                  <a:lnTo>
                    <a:pt x="327075" y="1265006"/>
                  </a:lnTo>
                  <a:lnTo>
                    <a:pt x="335620" y="1222631"/>
                  </a:lnTo>
                  <a:lnTo>
                    <a:pt x="342788" y="1180057"/>
                  </a:lnTo>
                  <a:lnTo>
                    <a:pt x="348549" y="1137282"/>
                  </a:lnTo>
                  <a:lnTo>
                    <a:pt x="355702" y="1059942"/>
                  </a:lnTo>
                  <a:lnTo>
                    <a:pt x="358873" y="984771"/>
                  </a:lnTo>
                  <a:lnTo>
                    <a:pt x="358318" y="911798"/>
                  </a:lnTo>
                  <a:lnTo>
                    <a:pt x="354295" y="841048"/>
                  </a:lnTo>
                  <a:lnTo>
                    <a:pt x="347060" y="772550"/>
                  </a:lnTo>
                  <a:lnTo>
                    <a:pt x="336870" y="706330"/>
                  </a:lnTo>
                  <a:lnTo>
                    <a:pt x="323983" y="642415"/>
                  </a:lnTo>
                  <a:lnTo>
                    <a:pt x="308655" y="580833"/>
                  </a:lnTo>
                  <a:lnTo>
                    <a:pt x="291143" y="521610"/>
                  </a:lnTo>
                  <a:lnTo>
                    <a:pt x="271705" y="464775"/>
                  </a:lnTo>
                  <a:lnTo>
                    <a:pt x="250596" y="410353"/>
                  </a:lnTo>
                  <a:lnTo>
                    <a:pt x="228075" y="358372"/>
                  </a:lnTo>
                  <a:lnTo>
                    <a:pt x="204398" y="308860"/>
                  </a:lnTo>
                  <a:lnTo>
                    <a:pt x="179822" y="261843"/>
                  </a:lnTo>
                  <a:lnTo>
                    <a:pt x="154604" y="217348"/>
                  </a:lnTo>
                  <a:lnTo>
                    <a:pt x="129001" y="175403"/>
                  </a:lnTo>
                  <a:lnTo>
                    <a:pt x="103270" y="136034"/>
                  </a:lnTo>
                  <a:lnTo>
                    <a:pt x="77668" y="99270"/>
                  </a:lnTo>
                  <a:lnTo>
                    <a:pt x="52451" y="65136"/>
                  </a:lnTo>
                  <a:lnTo>
                    <a:pt x="27878" y="33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FC546505-05DA-2C8C-2AE3-B8DDCBE410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12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B0B9-AB91-426F-92D7-F2F806F72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840" y="1825625"/>
            <a:ext cx="5267959" cy="3619212"/>
          </a:xfr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defRPr>
                <a:latin typeface="Quicksand" pitchFamily="2" charset="0"/>
              </a:defRPr>
            </a:lvl2pPr>
            <a:lvl3pPr>
              <a:defRPr>
                <a:latin typeface="Quicksand" pitchFamily="2" charset="0"/>
              </a:defRPr>
            </a:lvl3pPr>
            <a:lvl4pPr>
              <a:defRPr>
                <a:latin typeface="Quicksand" pitchFamily="2" charset="0"/>
              </a:defRPr>
            </a:lvl4pPr>
            <a:lvl5pPr>
              <a:defRPr>
                <a:latin typeface="Quicksan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72201" y="1825625"/>
            <a:ext cx="5282789" cy="36192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88014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51839" y="1825625"/>
            <a:ext cx="10703151" cy="385820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38" y="6114954"/>
            <a:ext cx="89040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12130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48112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/>
        </p:nvSpPr>
        <p:spPr>
          <a:xfrm>
            <a:off x="7795390" y="0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89945-D82B-16EA-87F9-4DB1AC09BCAB}"/>
              </a:ext>
            </a:extLst>
          </p:cNvPr>
          <p:cNvGrpSpPr/>
          <p:nvPr/>
        </p:nvGrpSpPr>
        <p:grpSpPr>
          <a:xfrm>
            <a:off x="9598" y="4557616"/>
            <a:ext cx="3097294" cy="2298207"/>
            <a:chOff x="9598" y="4557616"/>
            <a:chExt cx="3097294" cy="2298207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863EF05D-4F3C-2EAC-0BD4-17EC180015FD}"/>
                </a:ext>
              </a:extLst>
            </p:cNvPr>
            <p:cNvSpPr/>
            <p:nvPr/>
          </p:nvSpPr>
          <p:spPr>
            <a:xfrm>
              <a:off x="1316370" y="6327748"/>
              <a:ext cx="614398" cy="528026"/>
            </a:xfrm>
            <a:custGeom>
              <a:avLst/>
              <a:gdLst/>
              <a:ahLst/>
              <a:cxnLst/>
              <a:rect l="l" t="t" r="r" b="b"/>
              <a:pathLst>
                <a:path w="677544" h="582295">
                  <a:moveTo>
                    <a:pt x="166528" y="0"/>
                  </a:moveTo>
                  <a:lnTo>
                    <a:pt x="120868" y="10089"/>
                  </a:lnTo>
                  <a:lnTo>
                    <a:pt x="78669" y="31774"/>
                  </a:lnTo>
                  <a:lnTo>
                    <a:pt x="42356" y="64816"/>
                  </a:lnTo>
                  <a:lnTo>
                    <a:pt x="16032" y="106257"/>
                  </a:lnTo>
                  <a:lnTo>
                    <a:pt x="1987" y="151637"/>
                  </a:lnTo>
                  <a:lnTo>
                    <a:pt x="0" y="198494"/>
                  </a:lnTo>
                  <a:lnTo>
                    <a:pt x="9847" y="244368"/>
                  </a:lnTo>
                  <a:lnTo>
                    <a:pt x="31309" y="286798"/>
                  </a:lnTo>
                  <a:lnTo>
                    <a:pt x="64161" y="323324"/>
                  </a:lnTo>
                  <a:lnTo>
                    <a:pt x="72492" y="330740"/>
                  </a:lnTo>
                  <a:lnTo>
                    <a:pt x="89603" y="347032"/>
                  </a:lnTo>
                  <a:lnTo>
                    <a:pt x="143984" y="405507"/>
                  </a:lnTo>
                  <a:lnTo>
                    <a:pt x="178162" y="447320"/>
                  </a:lnTo>
                  <a:lnTo>
                    <a:pt x="214937" y="497272"/>
                  </a:lnTo>
                  <a:lnTo>
                    <a:pt x="252764" y="555177"/>
                  </a:lnTo>
                  <a:lnTo>
                    <a:pt x="267956" y="581905"/>
                  </a:lnTo>
                  <a:lnTo>
                    <a:pt x="676956" y="581905"/>
                  </a:lnTo>
                  <a:lnTo>
                    <a:pt x="654079" y="529010"/>
                  </a:lnTo>
                  <a:lnTo>
                    <a:pt x="630400" y="479497"/>
                  </a:lnTo>
                  <a:lnTo>
                    <a:pt x="605823" y="432480"/>
                  </a:lnTo>
                  <a:lnTo>
                    <a:pt x="580604" y="387985"/>
                  </a:lnTo>
                  <a:lnTo>
                    <a:pt x="555000" y="346039"/>
                  </a:lnTo>
                  <a:lnTo>
                    <a:pt x="529267" y="306670"/>
                  </a:lnTo>
                  <a:lnTo>
                    <a:pt x="503664" y="269906"/>
                  </a:lnTo>
                  <a:lnTo>
                    <a:pt x="478447" y="235772"/>
                  </a:lnTo>
                  <a:lnTo>
                    <a:pt x="453872" y="204296"/>
                  </a:lnTo>
                  <a:lnTo>
                    <a:pt x="407680" y="149427"/>
                  </a:lnTo>
                  <a:lnTo>
                    <a:pt x="367144" y="105516"/>
                  </a:lnTo>
                  <a:lnTo>
                    <a:pt x="334319" y="72781"/>
                  </a:lnTo>
                  <a:lnTo>
                    <a:pt x="300026" y="41702"/>
                  </a:lnTo>
                  <a:lnTo>
                    <a:pt x="258532" y="15566"/>
                  </a:lnTo>
                  <a:lnTo>
                    <a:pt x="213224" y="1745"/>
                  </a:lnTo>
                  <a:lnTo>
                    <a:pt x="16652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CB05B7DE-D1A8-92D2-6742-E486186D58AC}"/>
                </a:ext>
              </a:extLst>
            </p:cNvPr>
            <p:cNvSpPr/>
            <p:nvPr/>
          </p:nvSpPr>
          <p:spPr>
            <a:xfrm>
              <a:off x="809301" y="61720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B42D0B40-8726-CFF6-45C8-D6DD9073ADC5}"/>
                </a:ext>
              </a:extLst>
            </p:cNvPr>
            <p:cNvSpPr/>
            <p:nvPr/>
          </p:nvSpPr>
          <p:spPr>
            <a:xfrm>
              <a:off x="1879928" y="6007961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94932D03-1DB6-8192-A37F-9BC1EC4AD97E}"/>
                </a:ext>
              </a:extLst>
            </p:cNvPr>
            <p:cNvSpPr/>
            <p:nvPr/>
          </p:nvSpPr>
          <p:spPr>
            <a:xfrm>
              <a:off x="1755210" y="540721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870B1266-3B19-111C-D391-A0174B1E3628}"/>
                </a:ext>
              </a:extLst>
            </p:cNvPr>
            <p:cNvSpPr/>
            <p:nvPr/>
          </p:nvSpPr>
          <p:spPr>
            <a:xfrm>
              <a:off x="1088618" y="55500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A1B8B559-FDDD-3768-BE13-48E60B67B738}"/>
                </a:ext>
              </a:extLst>
            </p:cNvPr>
            <p:cNvSpPr/>
            <p:nvPr/>
          </p:nvSpPr>
          <p:spPr>
            <a:xfrm>
              <a:off x="2464854" y="6493633"/>
              <a:ext cx="642038" cy="362190"/>
            </a:xfrm>
            <a:custGeom>
              <a:avLst/>
              <a:gdLst/>
              <a:ahLst/>
              <a:cxnLst/>
              <a:rect l="l" t="t" r="r" b="b"/>
              <a:pathLst>
                <a:path w="708025" h="39941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2602" y="398971"/>
                  </a:lnTo>
                  <a:lnTo>
                    <a:pt x="705193" y="398971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9412B5DB-583A-8967-5D35-7E8CFCA6F004}"/>
                </a:ext>
              </a:extLst>
            </p:cNvPr>
            <p:cNvSpPr/>
            <p:nvPr/>
          </p:nvSpPr>
          <p:spPr>
            <a:xfrm>
              <a:off x="871644" y="47069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357063B8-8F24-016B-ED8E-8A23E93B516A}"/>
                </a:ext>
              </a:extLst>
            </p:cNvPr>
            <p:cNvSpPr/>
            <p:nvPr/>
          </p:nvSpPr>
          <p:spPr>
            <a:xfrm>
              <a:off x="9598" y="4557616"/>
              <a:ext cx="660464" cy="2298092"/>
            </a:xfrm>
            <a:custGeom>
              <a:avLst/>
              <a:gdLst/>
              <a:ahLst/>
              <a:cxnLst/>
              <a:rect l="l" t="t" r="r" b="b"/>
              <a:pathLst>
                <a:path w="728345" h="2534284">
                  <a:moveTo>
                    <a:pt x="339378" y="1250138"/>
                  </a:moveTo>
                  <a:lnTo>
                    <a:pt x="0" y="1250138"/>
                  </a:lnTo>
                  <a:lnTo>
                    <a:pt x="0" y="1503516"/>
                  </a:lnTo>
                  <a:lnTo>
                    <a:pt x="293099" y="1503516"/>
                  </a:lnTo>
                  <a:lnTo>
                    <a:pt x="275124" y="1549292"/>
                  </a:lnTo>
                  <a:lnTo>
                    <a:pt x="255196" y="1595118"/>
                  </a:lnTo>
                  <a:lnTo>
                    <a:pt x="233381" y="1640986"/>
                  </a:lnTo>
                  <a:lnTo>
                    <a:pt x="209742" y="1686883"/>
                  </a:lnTo>
                  <a:lnTo>
                    <a:pt x="184347" y="1732802"/>
                  </a:lnTo>
                  <a:lnTo>
                    <a:pt x="157259" y="1778731"/>
                  </a:lnTo>
                  <a:lnTo>
                    <a:pt x="128545" y="1824661"/>
                  </a:lnTo>
                  <a:lnTo>
                    <a:pt x="0" y="1824661"/>
                  </a:lnTo>
                  <a:lnTo>
                    <a:pt x="0" y="2533969"/>
                  </a:lnTo>
                  <a:lnTo>
                    <a:pt x="37168" y="2533969"/>
                  </a:lnTo>
                  <a:lnTo>
                    <a:pt x="53615" y="2516081"/>
                  </a:lnTo>
                  <a:lnTo>
                    <a:pt x="88081" y="2477894"/>
                  </a:lnTo>
                  <a:lnTo>
                    <a:pt x="121975" y="2439592"/>
                  </a:lnTo>
                  <a:lnTo>
                    <a:pt x="155266" y="2401172"/>
                  </a:lnTo>
                  <a:lnTo>
                    <a:pt x="187926" y="2362631"/>
                  </a:lnTo>
                  <a:lnTo>
                    <a:pt x="219923" y="2323966"/>
                  </a:lnTo>
                  <a:lnTo>
                    <a:pt x="251229" y="2285174"/>
                  </a:lnTo>
                  <a:lnTo>
                    <a:pt x="281814" y="2246251"/>
                  </a:lnTo>
                  <a:lnTo>
                    <a:pt x="311647" y="2207195"/>
                  </a:lnTo>
                  <a:lnTo>
                    <a:pt x="340699" y="2168003"/>
                  </a:lnTo>
                  <a:lnTo>
                    <a:pt x="368940" y="2128671"/>
                  </a:lnTo>
                  <a:lnTo>
                    <a:pt x="396340" y="2089196"/>
                  </a:lnTo>
                  <a:lnTo>
                    <a:pt x="422870" y="2049575"/>
                  </a:lnTo>
                  <a:lnTo>
                    <a:pt x="448500" y="2009806"/>
                  </a:lnTo>
                  <a:lnTo>
                    <a:pt x="473199" y="1969884"/>
                  </a:lnTo>
                  <a:lnTo>
                    <a:pt x="496938" y="1929807"/>
                  </a:lnTo>
                  <a:lnTo>
                    <a:pt x="519688" y="1889572"/>
                  </a:lnTo>
                  <a:lnTo>
                    <a:pt x="541417" y="1849176"/>
                  </a:lnTo>
                  <a:lnTo>
                    <a:pt x="562098" y="1808615"/>
                  </a:lnTo>
                  <a:lnTo>
                    <a:pt x="581699" y="1767887"/>
                  </a:lnTo>
                  <a:lnTo>
                    <a:pt x="600190" y="1726988"/>
                  </a:lnTo>
                  <a:lnTo>
                    <a:pt x="617543" y="1685916"/>
                  </a:lnTo>
                  <a:lnTo>
                    <a:pt x="633727" y="1644667"/>
                  </a:lnTo>
                  <a:lnTo>
                    <a:pt x="648713" y="1603237"/>
                  </a:lnTo>
                  <a:lnTo>
                    <a:pt x="662470" y="1561625"/>
                  </a:lnTo>
                  <a:lnTo>
                    <a:pt x="674969" y="1519827"/>
                  </a:lnTo>
                  <a:lnTo>
                    <a:pt x="686180" y="1477840"/>
                  </a:lnTo>
                  <a:lnTo>
                    <a:pt x="696072" y="1435660"/>
                  </a:lnTo>
                  <a:lnTo>
                    <a:pt x="704618" y="1393285"/>
                  </a:lnTo>
                  <a:lnTo>
                    <a:pt x="711785" y="1350711"/>
                  </a:lnTo>
                  <a:lnTo>
                    <a:pt x="717546" y="1307936"/>
                  </a:lnTo>
                  <a:lnTo>
                    <a:pt x="722689" y="1252323"/>
                  </a:lnTo>
                  <a:lnTo>
                    <a:pt x="353602" y="1252323"/>
                  </a:lnTo>
                  <a:lnTo>
                    <a:pt x="346541" y="1251103"/>
                  </a:lnTo>
                  <a:lnTo>
                    <a:pt x="339378" y="1250138"/>
                  </a:lnTo>
                  <a:close/>
                </a:path>
                <a:path w="728345" h="2534284">
                  <a:moveTo>
                    <a:pt x="109487" y="0"/>
                  </a:moveTo>
                  <a:lnTo>
                    <a:pt x="63837" y="10091"/>
                  </a:lnTo>
                  <a:lnTo>
                    <a:pt x="21648" y="31783"/>
                  </a:lnTo>
                  <a:lnTo>
                    <a:pt x="37" y="51456"/>
                  </a:lnTo>
                  <a:lnTo>
                    <a:pt x="0" y="315397"/>
                  </a:lnTo>
                  <a:lnTo>
                    <a:pt x="7146" y="323343"/>
                  </a:lnTo>
                  <a:lnTo>
                    <a:pt x="15476" y="330759"/>
                  </a:lnTo>
                  <a:lnTo>
                    <a:pt x="32587" y="347051"/>
                  </a:lnTo>
                  <a:lnTo>
                    <a:pt x="86967" y="405526"/>
                  </a:lnTo>
                  <a:lnTo>
                    <a:pt x="121144" y="447339"/>
                  </a:lnTo>
                  <a:lnTo>
                    <a:pt x="157917" y="497291"/>
                  </a:lnTo>
                  <a:lnTo>
                    <a:pt x="195742" y="555196"/>
                  </a:lnTo>
                  <a:lnTo>
                    <a:pt x="233071" y="620872"/>
                  </a:lnTo>
                  <a:lnTo>
                    <a:pt x="268359" y="694132"/>
                  </a:lnTo>
                  <a:lnTo>
                    <a:pt x="0" y="694132"/>
                  </a:lnTo>
                  <a:lnTo>
                    <a:pt x="0" y="947497"/>
                  </a:lnTo>
                  <a:lnTo>
                    <a:pt x="344547" y="947497"/>
                  </a:lnTo>
                  <a:lnTo>
                    <a:pt x="351547" y="994539"/>
                  </a:lnTo>
                  <a:lnTo>
                    <a:pt x="356566" y="1043098"/>
                  </a:lnTo>
                  <a:lnTo>
                    <a:pt x="359442" y="1093166"/>
                  </a:lnTo>
                  <a:lnTo>
                    <a:pt x="360014" y="1144733"/>
                  </a:lnTo>
                  <a:lnTo>
                    <a:pt x="358121" y="1197788"/>
                  </a:lnTo>
                  <a:lnTo>
                    <a:pt x="353602" y="1252323"/>
                  </a:lnTo>
                  <a:lnTo>
                    <a:pt x="722689" y="1252323"/>
                  </a:lnTo>
                  <a:lnTo>
                    <a:pt x="724699" y="1230596"/>
                  </a:lnTo>
                  <a:lnTo>
                    <a:pt x="727870" y="1155425"/>
                  </a:lnTo>
                  <a:lnTo>
                    <a:pt x="727315" y="1082452"/>
                  </a:lnTo>
                  <a:lnTo>
                    <a:pt x="723292" y="1011702"/>
                  </a:lnTo>
                  <a:lnTo>
                    <a:pt x="716057" y="943204"/>
                  </a:lnTo>
                  <a:lnTo>
                    <a:pt x="705867" y="876984"/>
                  </a:lnTo>
                  <a:lnTo>
                    <a:pt x="692980" y="813069"/>
                  </a:lnTo>
                  <a:lnTo>
                    <a:pt x="677652" y="751487"/>
                  </a:lnTo>
                  <a:lnTo>
                    <a:pt x="660140" y="692264"/>
                  </a:lnTo>
                  <a:lnTo>
                    <a:pt x="640702" y="635429"/>
                  </a:lnTo>
                  <a:lnTo>
                    <a:pt x="619593" y="581007"/>
                  </a:lnTo>
                  <a:lnTo>
                    <a:pt x="597072" y="529026"/>
                  </a:lnTo>
                  <a:lnTo>
                    <a:pt x="573395" y="479514"/>
                  </a:lnTo>
                  <a:lnTo>
                    <a:pt x="548819" y="432497"/>
                  </a:lnTo>
                  <a:lnTo>
                    <a:pt x="523601" y="388002"/>
                  </a:lnTo>
                  <a:lnTo>
                    <a:pt x="497998" y="346057"/>
                  </a:lnTo>
                  <a:lnTo>
                    <a:pt x="472267" y="306688"/>
                  </a:lnTo>
                  <a:lnTo>
                    <a:pt x="446665" y="269924"/>
                  </a:lnTo>
                  <a:lnTo>
                    <a:pt x="421449" y="235790"/>
                  </a:lnTo>
                  <a:lnTo>
                    <a:pt x="396875" y="204314"/>
                  </a:lnTo>
                  <a:lnTo>
                    <a:pt x="350685" y="149446"/>
                  </a:lnTo>
                  <a:lnTo>
                    <a:pt x="310151" y="105535"/>
                  </a:lnTo>
                  <a:lnTo>
                    <a:pt x="277327" y="72800"/>
                  </a:lnTo>
                  <a:lnTo>
                    <a:pt x="247047" y="45123"/>
                  </a:lnTo>
                  <a:lnTo>
                    <a:pt x="201504" y="15575"/>
                  </a:lnTo>
                  <a:lnTo>
                    <a:pt x="156182" y="1748"/>
                  </a:lnTo>
                  <a:lnTo>
                    <a:pt x="10948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996" y="1882770"/>
            <a:ext cx="8915844" cy="38722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36052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74EB452A-3F34-E4BC-36A1-B9E06407DD9D}"/>
              </a:ext>
            </a:extLst>
          </p:cNvPr>
          <p:cNvSpPr/>
          <p:nvPr/>
        </p:nvSpPr>
        <p:spPr>
          <a:xfrm rot="10800000">
            <a:off x="8177366" y="3758779"/>
            <a:ext cx="3694477" cy="4834083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2691EC91-92A9-2DFD-4EDA-F8644AAFDF47}"/>
              </a:ext>
            </a:extLst>
          </p:cNvPr>
          <p:cNvSpPr/>
          <p:nvPr/>
        </p:nvSpPr>
        <p:spPr>
          <a:xfrm rot="10800000">
            <a:off x="7677415" y="6480079"/>
            <a:ext cx="765566" cy="796245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4849155B-A9DE-EE8A-9AF8-81425A554348}"/>
              </a:ext>
            </a:extLst>
          </p:cNvPr>
          <p:cNvSpPr/>
          <p:nvPr/>
        </p:nvSpPr>
        <p:spPr>
          <a:xfrm rot="10800000">
            <a:off x="11530830" y="6395080"/>
            <a:ext cx="638498" cy="334033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757" y="1766139"/>
            <a:ext cx="9282430" cy="3337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177F1D-8B04-881D-29E5-088E64B385E9}"/>
              </a:ext>
            </a:extLst>
          </p:cNvPr>
          <p:cNvGrpSpPr/>
          <p:nvPr/>
        </p:nvGrpSpPr>
        <p:grpSpPr>
          <a:xfrm>
            <a:off x="9597" y="0"/>
            <a:ext cx="4329657" cy="4281798"/>
            <a:chOff x="9597" y="0"/>
            <a:chExt cx="4329657" cy="4281798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7A29DDB-840F-FC84-9103-E3E5B573BF40}"/>
                </a:ext>
              </a:extLst>
            </p:cNvPr>
            <p:cNvSpPr/>
            <p:nvPr/>
          </p:nvSpPr>
          <p:spPr>
            <a:xfrm>
              <a:off x="108938" y="11"/>
              <a:ext cx="3349537" cy="4281787"/>
            </a:xfrm>
            <a:custGeom>
              <a:avLst/>
              <a:gdLst/>
              <a:ahLst/>
              <a:cxnLst/>
              <a:rect l="l" t="t" r="r" b="b"/>
              <a:pathLst>
                <a:path w="3693795" h="4721860">
                  <a:moveTo>
                    <a:pt x="985329" y="60604"/>
                  </a:moveTo>
                  <a:lnTo>
                    <a:pt x="977315" y="10096"/>
                  </a:lnTo>
                  <a:lnTo>
                    <a:pt x="972172" y="0"/>
                  </a:lnTo>
                  <a:lnTo>
                    <a:pt x="684009" y="0"/>
                  </a:lnTo>
                  <a:lnTo>
                    <a:pt x="678865" y="10096"/>
                  </a:lnTo>
                  <a:lnTo>
                    <a:pt x="670852" y="60604"/>
                  </a:lnTo>
                  <a:lnTo>
                    <a:pt x="678865" y="111112"/>
                  </a:lnTo>
                  <a:lnTo>
                    <a:pt x="701192" y="154978"/>
                  </a:lnTo>
                  <a:lnTo>
                    <a:pt x="735228" y="189572"/>
                  </a:lnTo>
                  <a:lnTo>
                    <a:pt x="778395" y="212255"/>
                  </a:lnTo>
                  <a:lnTo>
                    <a:pt x="828090" y="220395"/>
                  </a:lnTo>
                  <a:lnTo>
                    <a:pt x="877785" y="212255"/>
                  </a:lnTo>
                  <a:lnTo>
                    <a:pt x="920953" y="189572"/>
                  </a:lnTo>
                  <a:lnTo>
                    <a:pt x="954989" y="154978"/>
                  </a:lnTo>
                  <a:lnTo>
                    <a:pt x="977315" y="111112"/>
                  </a:lnTo>
                  <a:lnTo>
                    <a:pt x="985329" y="60604"/>
                  </a:lnTo>
                  <a:close/>
                </a:path>
                <a:path w="3693795" h="4721860">
                  <a:moveTo>
                    <a:pt x="1194587" y="628446"/>
                  </a:moveTo>
                  <a:lnTo>
                    <a:pt x="1189532" y="583895"/>
                  </a:lnTo>
                  <a:lnTo>
                    <a:pt x="1175143" y="543001"/>
                  </a:lnTo>
                  <a:lnTo>
                    <a:pt x="1152575" y="506920"/>
                  </a:lnTo>
                  <a:lnTo>
                    <a:pt x="1122972" y="476821"/>
                  </a:lnTo>
                  <a:lnTo>
                    <a:pt x="1087462" y="453885"/>
                  </a:lnTo>
                  <a:lnTo>
                    <a:pt x="1047229" y="439267"/>
                  </a:lnTo>
                  <a:lnTo>
                    <a:pt x="1003388" y="434136"/>
                  </a:lnTo>
                  <a:lnTo>
                    <a:pt x="959548" y="439267"/>
                  </a:lnTo>
                  <a:lnTo>
                    <a:pt x="919302" y="453885"/>
                  </a:lnTo>
                  <a:lnTo>
                    <a:pt x="883805" y="476821"/>
                  </a:lnTo>
                  <a:lnTo>
                    <a:pt x="854189" y="506920"/>
                  </a:lnTo>
                  <a:lnTo>
                    <a:pt x="831621" y="543001"/>
                  </a:lnTo>
                  <a:lnTo>
                    <a:pt x="817232" y="583895"/>
                  </a:lnTo>
                  <a:lnTo>
                    <a:pt x="812190" y="628446"/>
                  </a:lnTo>
                  <a:lnTo>
                    <a:pt x="817232" y="672998"/>
                  </a:lnTo>
                  <a:lnTo>
                    <a:pt x="831621" y="713905"/>
                  </a:lnTo>
                  <a:lnTo>
                    <a:pt x="854189" y="749973"/>
                  </a:lnTo>
                  <a:lnTo>
                    <a:pt x="883805" y="780072"/>
                  </a:lnTo>
                  <a:lnTo>
                    <a:pt x="919302" y="803008"/>
                  </a:lnTo>
                  <a:lnTo>
                    <a:pt x="959548" y="817626"/>
                  </a:lnTo>
                  <a:lnTo>
                    <a:pt x="1003388" y="822756"/>
                  </a:lnTo>
                  <a:lnTo>
                    <a:pt x="1047229" y="817626"/>
                  </a:lnTo>
                  <a:lnTo>
                    <a:pt x="1087462" y="803008"/>
                  </a:lnTo>
                  <a:lnTo>
                    <a:pt x="1122972" y="780072"/>
                  </a:lnTo>
                  <a:lnTo>
                    <a:pt x="1152575" y="749973"/>
                  </a:lnTo>
                  <a:lnTo>
                    <a:pt x="1175143" y="713905"/>
                  </a:lnTo>
                  <a:lnTo>
                    <a:pt x="1189532" y="672998"/>
                  </a:lnTo>
                  <a:lnTo>
                    <a:pt x="1194587" y="628446"/>
                  </a:lnTo>
                  <a:close/>
                </a:path>
                <a:path w="3693795" h="4721860">
                  <a:moveTo>
                    <a:pt x="2110397" y="2736418"/>
                  </a:moveTo>
                  <a:lnTo>
                    <a:pt x="2105355" y="2691866"/>
                  </a:lnTo>
                  <a:lnTo>
                    <a:pt x="2090966" y="2650960"/>
                  </a:lnTo>
                  <a:lnTo>
                    <a:pt x="2068398" y="2614892"/>
                  </a:lnTo>
                  <a:lnTo>
                    <a:pt x="2038781" y="2584793"/>
                  </a:lnTo>
                  <a:lnTo>
                    <a:pt x="2003285" y="2561856"/>
                  </a:lnTo>
                  <a:lnTo>
                    <a:pt x="1963039" y="2547239"/>
                  </a:lnTo>
                  <a:lnTo>
                    <a:pt x="1919198" y="2542108"/>
                  </a:lnTo>
                  <a:lnTo>
                    <a:pt x="1875358" y="2547239"/>
                  </a:lnTo>
                  <a:lnTo>
                    <a:pt x="1835111" y="2561856"/>
                  </a:lnTo>
                  <a:lnTo>
                    <a:pt x="1799615" y="2584793"/>
                  </a:lnTo>
                  <a:lnTo>
                    <a:pt x="1770011" y="2614892"/>
                  </a:lnTo>
                  <a:lnTo>
                    <a:pt x="1747431" y="2650960"/>
                  </a:lnTo>
                  <a:lnTo>
                    <a:pt x="1733054" y="2691866"/>
                  </a:lnTo>
                  <a:lnTo>
                    <a:pt x="1728000" y="2736418"/>
                  </a:lnTo>
                  <a:lnTo>
                    <a:pt x="1733054" y="2780969"/>
                  </a:lnTo>
                  <a:lnTo>
                    <a:pt x="1747431" y="2821863"/>
                  </a:lnTo>
                  <a:lnTo>
                    <a:pt x="1770011" y="2857944"/>
                  </a:lnTo>
                  <a:lnTo>
                    <a:pt x="1799615" y="2888043"/>
                  </a:lnTo>
                  <a:lnTo>
                    <a:pt x="1835111" y="2910979"/>
                  </a:lnTo>
                  <a:lnTo>
                    <a:pt x="1875358" y="2925597"/>
                  </a:lnTo>
                  <a:lnTo>
                    <a:pt x="1919198" y="2930728"/>
                  </a:lnTo>
                  <a:lnTo>
                    <a:pt x="1963039" y="2925597"/>
                  </a:lnTo>
                  <a:lnTo>
                    <a:pt x="2003285" y="2910979"/>
                  </a:lnTo>
                  <a:lnTo>
                    <a:pt x="2038781" y="2888043"/>
                  </a:lnTo>
                  <a:lnTo>
                    <a:pt x="2068398" y="2857944"/>
                  </a:lnTo>
                  <a:lnTo>
                    <a:pt x="2090966" y="2821863"/>
                  </a:lnTo>
                  <a:lnTo>
                    <a:pt x="2105355" y="2780969"/>
                  </a:lnTo>
                  <a:lnTo>
                    <a:pt x="2110397" y="2736418"/>
                  </a:lnTo>
                  <a:close/>
                </a:path>
                <a:path w="3693795" h="4721860">
                  <a:moveTo>
                    <a:pt x="2315591" y="3313163"/>
                  </a:moveTo>
                  <a:lnTo>
                    <a:pt x="2310536" y="3268611"/>
                  </a:lnTo>
                  <a:lnTo>
                    <a:pt x="2296160" y="3227717"/>
                  </a:lnTo>
                  <a:lnTo>
                    <a:pt x="2273592" y="3191637"/>
                  </a:lnTo>
                  <a:lnTo>
                    <a:pt x="2243975" y="3161538"/>
                  </a:lnTo>
                  <a:lnTo>
                    <a:pt x="2208479" y="3138601"/>
                  </a:lnTo>
                  <a:lnTo>
                    <a:pt x="2168233" y="3123984"/>
                  </a:lnTo>
                  <a:lnTo>
                    <a:pt x="2124392" y="3118853"/>
                  </a:lnTo>
                  <a:lnTo>
                    <a:pt x="2080552" y="3123984"/>
                  </a:lnTo>
                  <a:lnTo>
                    <a:pt x="2040305" y="3138601"/>
                  </a:lnTo>
                  <a:lnTo>
                    <a:pt x="2004809" y="3161538"/>
                  </a:lnTo>
                  <a:lnTo>
                    <a:pt x="1975192" y="3191637"/>
                  </a:lnTo>
                  <a:lnTo>
                    <a:pt x="1952625" y="3227717"/>
                  </a:lnTo>
                  <a:lnTo>
                    <a:pt x="1938235" y="3268611"/>
                  </a:lnTo>
                  <a:lnTo>
                    <a:pt x="1933194" y="3313163"/>
                  </a:lnTo>
                  <a:lnTo>
                    <a:pt x="1938235" y="3357715"/>
                  </a:lnTo>
                  <a:lnTo>
                    <a:pt x="1952625" y="3398621"/>
                  </a:lnTo>
                  <a:lnTo>
                    <a:pt x="1975192" y="3434689"/>
                  </a:lnTo>
                  <a:lnTo>
                    <a:pt x="2004809" y="3464788"/>
                  </a:lnTo>
                  <a:lnTo>
                    <a:pt x="2040305" y="3487724"/>
                  </a:lnTo>
                  <a:lnTo>
                    <a:pt x="2080552" y="3502342"/>
                  </a:lnTo>
                  <a:lnTo>
                    <a:pt x="2124392" y="3507473"/>
                  </a:lnTo>
                  <a:lnTo>
                    <a:pt x="2168233" y="3502342"/>
                  </a:lnTo>
                  <a:lnTo>
                    <a:pt x="2208479" y="3487724"/>
                  </a:lnTo>
                  <a:lnTo>
                    <a:pt x="2243975" y="3464788"/>
                  </a:lnTo>
                  <a:lnTo>
                    <a:pt x="2273592" y="3434689"/>
                  </a:lnTo>
                  <a:lnTo>
                    <a:pt x="2296160" y="3398621"/>
                  </a:lnTo>
                  <a:lnTo>
                    <a:pt x="2310536" y="3357715"/>
                  </a:lnTo>
                  <a:lnTo>
                    <a:pt x="2315591" y="3313163"/>
                  </a:lnTo>
                  <a:close/>
                </a:path>
                <a:path w="3693795" h="4721860">
                  <a:moveTo>
                    <a:pt x="2551633" y="1956752"/>
                  </a:moveTo>
                  <a:lnTo>
                    <a:pt x="2547645" y="1911578"/>
                  </a:lnTo>
                  <a:lnTo>
                    <a:pt x="2536164" y="1869046"/>
                  </a:lnTo>
                  <a:lnTo>
                    <a:pt x="2517864" y="1829892"/>
                  </a:lnTo>
                  <a:lnTo>
                    <a:pt x="2493467" y="1794814"/>
                  </a:lnTo>
                  <a:lnTo>
                    <a:pt x="2463660" y="1764525"/>
                  </a:lnTo>
                  <a:lnTo>
                    <a:pt x="2429141" y="1739722"/>
                  </a:lnTo>
                  <a:lnTo>
                    <a:pt x="2390610" y="1721129"/>
                  </a:lnTo>
                  <a:lnTo>
                    <a:pt x="2348776" y="1709458"/>
                  </a:lnTo>
                  <a:lnTo>
                    <a:pt x="2304313" y="1705406"/>
                  </a:lnTo>
                  <a:lnTo>
                    <a:pt x="2259863" y="1709458"/>
                  </a:lnTo>
                  <a:lnTo>
                    <a:pt x="2218017" y="1721129"/>
                  </a:lnTo>
                  <a:lnTo>
                    <a:pt x="2179485" y="1739722"/>
                  </a:lnTo>
                  <a:lnTo>
                    <a:pt x="2144966" y="1764525"/>
                  </a:lnTo>
                  <a:lnTo>
                    <a:pt x="2115159" y="1794814"/>
                  </a:lnTo>
                  <a:lnTo>
                    <a:pt x="2090762" y="1829892"/>
                  </a:lnTo>
                  <a:lnTo>
                    <a:pt x="2072474" y="1869046"/>
                  </a:lnTo>
                  <a:lnTo>
                    <a:pt x="2060981" y="1911578"/>
                  </a:lnTo>
                  <a:lnTo>
                    <a:pt x="2056993" y="1956752"/>
                  </a:lnTo>
                  <a:lnTo>
                    <a:pt x="2060981" y="2001926"/>
                  </a:lnTo>
                  <a:lnTo>
                    <a:pt x="2072474" y="2044458"/>
                  </a:lnTo>
                  <a:lnTo>
                    <a:pt x="2090762" y="2083612"/>
                  </a:lnTo>
                  <a:lnTo>
                    <a:pt x="2115159" y="2118690"/>
                  </a:lnTo>
                  <a:lnTo>
                    <a:pt x="2144966" y="2148979"/>
                  </a:lnTo>
                  <a:lnTo>
                    <a:pt x="2179485" y="2173782"/>
                  </a:lnTo>
                  <a:lnTo>
                    <a:pt x="2218017" y="2192375"/>
                  </a:lnTo>
                  <a:lnTo>
                    <a:pt x="2259863" y="2204047"/>
                  </a:lnTo>
                  <a:lnTo>
                    <a:pt x="2304313" y="2208098"/>
                  </a:lnTo>
                  <a:lnTo>
                    <a:pt x="2348776" y="2204047"/>
                  </a:lnTo>
                  <a:lnTo>
                    <a:pt x="2390610" y="2192375"/>
                  </a:lnTo>
                  <a:lnTo>
                    <a:pt x="2429141" y="2173782"/>
                  </a:lnTo>
                  <a:lnTo>
                    <a:pt x="2463660" y="2148979"/>
                  </a:lnTo>
                  <a:lnTo>
                    <a:pt x="2493467" y="2118690"/>
                  </a:lnTo>
                  <a:lnTo>
                    <a:pt x="2517864" y="2083612"/>
                  </a:lnTo>
                  <a:lnTo>
                    <a:pt x="2536164" y="2044458"/>
                  </a:lnTo>
                  <a:lnTo>
                    <a:pt x="2547645" y="2001926"/>
                  </a:lnTo>
                  <a:lnTo>
                    <a:pt x="2551633" y="1956752"/>
                  </a:lnTo>
                  <a:close/>
                </a:path>
                <a:path w="3693795" h="4721860">
                  <a:moveTo>
                    <a:pt x="2845346" y="10020"/>
                  </a:moveTo>
                  <a:lnTo>
                    <a:pt x="1323581" y="10020"/>
                  </a:lnTo>
                  <a:lnTo>
                    <a:pt x="1314577" y="48120"/>
                  </a:lnTo>
                  <a:lnTo>
                    <a:pt x="1324521" y="98920"/>
                  </a:lnTo>
                  <a:lnTo>
                    <a:pt x="1351661" y="137020"/>
                  </a:lnTo>
                  <a:lnTo>
                    <a:pt x="1391920" y="162420"/>
                  </a:lnTo>
                  <a:lnTo>
                    <a:pt x="1441234" y="175120"/>
                  </a:lnTo>
                  <a:lnTo>
                    <a:pt x="2424163" y="175120"/>
                  </a:lnTo>
                  <a:lnTo>
                    <a:pt x="2406192" y="225920"/>
                  </a:lnTo>
                  <a:lnTo>
                    <a:pt x="2386253" y="264020"/>
                  </a:lnTo>
                  <a:lnTo>
                    <a:pt x="2364435" y="314820"/>
                  </a:lnTo>
                  <a:lnTo>
                    <a:pt x="2340800" y="365620"/>
                  </a:lnTo>
                  <a:lnTo>
                    <a:pt x="2315400" y="403720"/>
                  </a:lnTo>
                  <a:lnTo>
                    <a:pt x="2288298" y="454520"/>
                  </a:lnTo>
                  <a:lnTo>
                    <a:pt x="2259584" y="492620"/>
                  </a:lnTo>
                  <a:lnTo>
                    <a:pt x="1496834" y="492620"/>
                  </a:lnTo>
                  <a:lnTo>
                    <a:pt x="1447520" y="505320"/>
                  </a:lnTo>
                  <a:lnTo>
                    <a:pt x="1407261" y="530720"/>
                  </a:lnTo>
                  <a:lnTo>
                    <a:pt x="1380121" y="581520"/>
                  </a:lnTo>
                  <a:lnTo>
                    <a:pt x="1370177" y="619620"/>
                  </a:lnTo>
                  <a:lnTo>
                    <a:pt x="1380121" y="670420"/>
                  </a:lnTo>
                  <a:lnTo>
                    <a:pt x="1407261" y="721220"/>
                  </a:lnTo>
                  <a:lnTo>
                    <a:pt x="1447520" y="746620"/>
                  </a:lnTo>
                  <a:lnTo>
                    <a:pt x="2074989" y="746620"/>
                  </a:lnTo>
                  <a:lnTo>
                    <a:pt x="2044115" y="784720"/>
                  </a:lnTo>
                  <a:lnTo>
                    <a:pt x="2012492" y="822820"/>
                  </a:lnTo>
                  <a:lnTo>
                    <a:pt x="1980171" y="860920"/>
                  </a:lnTo>
                  <a:lnTo>
                    <a:pt x="1947189" y="899020"/>
                  </a:lnTo>
                  <a:lnTo>
                    <a:pt x="1913585" y="937120"/>
                  </a:lnTo>
                  <a:lnTo>
                    <a:pt x="1879396" y="975220"/>
                  </a:lnTo>
                  <a:lnTo>
                    <a:pt x="1844662" y="1013320"/>
                  </a:lnTo>
                  <a:lnTo>
                    <a:pt x="1809432" y="1051420"/>
                  </a:lnTo>
                  <a:lnTo>
                    <a:pt x="1773732" y="1089520"/>
                  </a:lnTo>
                  <a:lnTo>
                    <a:pt x="1737614" y="1127620"/>
                  </a:lnTo>
                  <a:lnTo>
                    <a:pt x="1701114" y="1165720"/>
                  </a:lnTo>
                  <a:lnTo>
                    <a:pt x="1627111" y="1241920"/>
                  </a:lnTo>
                  <a:lnTo>
                    <a:pt x="1589697" y="1267320"/>
                  </a:lnTo>
                  <a:lnTo>
                    <a:pt x="1400073" y="1457820"/>
                  </a:lnTo>
                  <a:lnTo>
                    <a:pt x="1361909" y="1483220"/>
                  </a:lnTo>
                  <a:lnTo>
                    <a:pt x="1247686" y="1597520"/>
                  </a:lnTo>
                  <a:lnTo>
                    <a:pt x="1128903" y="1699120"/>
                  </a:lnTo>
                  <a:lnTo>
                    <a:pt x="1085837" y="1749920"/>
                  </a:lnTo>
                  <a:lnTo>
                    <a:pt x="958227" y="1864220"/>
                  </a:lnTo>
                  <a:lnTo>
                    <a:pt x="874915" y="1940420"/>
                  </a:lnTo>
                  <a:lnTo>
                    <a:pt x="833920" y="1978520"/>
                  </a:lnTo>
                  <a:lnTo>
                    <a:pt x="793445" y="2016620"/>
                  </a:lnTo>
                  <a:lnTo>
                    <a:pt x="753503" y="2054720"/>
                  </a:lnTo>
                  <a:lnTo>
                    <a:pt x="714159" y="2092820"/>
                  </a:lnTo>
                  <a:lnTo>
                    <a:pt x="675462" y="2130920"/>
                  </a:lnTo>
                  <a:lnTo>
                    <a:pt x="637451" y="2169020"/>
                  </a:lnTo>
                  <a:lnTo>
                    <a:pt x="600176" y="2207120"/>
                  </a:lnTo>
                  <a:lnTo>
                    <a:pt x="563664" y="2245220"/>
                  </a:lnTo>
                  <a:lnTo>
                    <a:pt x="527977" y="2283320"/>
                  </a:lnTo>
                  <a:lnTo>
                    <a:pt x="493166" y="2321420"/>
                  </a:lnTo>
                  <a:lnTo>
                    <a:pt x="459270" y="2359520"/>
                  </a:lnTo>
                  <a:lnTo>
                    <a:pt x="426326" y="2397620"/>
                  </a:lnTo>
                  <a:lnTo>
                    <a:pt x="394373" y="2435720"/>
                  </a:lnTo>
                  <a:lnTo>
                    <a:pt x="363486" y="2473820"/>
                  </a:lnTo>
                  <a:lnTo>
                    <a:pt x="333692" y="2511920"/>
                  </a:lnTo>
                  <a:lnTo>
                    <a:pt x="305028" y="2550020"/>
                  </a:lnTo>
                  <a:lnTo>
                    <a:pt x="277558" y="2588120"/>
                  </a:lnTo>
                  <a:lnTo>
                    <a:pt x="251320" y="2626220"/>
                  </a:lnTo>
                  <a:lnTo>
                    <a:pt x="226352" y="2664320"/>
                  </a:lnTo>
                  <a:lnTo>
                    <a:pt x="202704" y="2702420"/>
                  </a:lnTo>
                  <a:lnTo>
                    <a:pt x="180428" y="2740520"/>
                  </a:lnTo>
                  <a:lnTo>
                    <a:pt x="159562" y="2778620"/>
                  </a:lnTo>
                  <a:lnTo>
                    <a:pt x="140144" y="2816720"/>
                  </a:lnTo>
                  <a:lnTo>
                    <a:pt x="122237" y="2854820"/>
                  </a:lnTo>
                  <a:lnTo>
                    <a:pt x="105879" y="2892920"/>
                  </a:lnTo>
                  <a:lnTo>
                    <a:pt x="91122" y="2931020"/>
                  </a:lnTo>
                  <a:lnTo>
                    <a:pt x="77990" y="2956420"/>
                  </a:lnTo>
                  <a:lnTo>
                    <a:pt x="56781" y="3032620"/>
                  </a:lnTo>
                  <a:lnTo>
                    <a:pt x="39179" y="3096120"/>
                  </a:lnTo>
                  <a:lnTo>
                    <a:pt x="25031" y="3159620"/>
                  </a:lnTo>
                  <a:lnTo>
                    <a:pt x="14198" y="3235820"/>
                  </a:lnTo>
                  <a:lnTo>
                    <a:pt x="6502" y="3299320"/>
                  </a:lnTo>
                  <a:lnTo>
                    <a:pt x="1828" y="3362820"/>
                  </a:lnTo>
                  <a:lnTo>
                    <a:pt x="0" y="3426320"/>
                  </a:lnTo>
                  <a:lnTo>
                    <a:pt x="863" y="3489820"/>
                  </a:lnTo>
                  <a:lnTo>
                    <a:pt x="4305" y="3540620"/>
                  </a:lnTo>
                  <a:lnTo>
                    <a:pt x="10134" y="3604120"/>
                  </a:lnTo>
                  <a:lnTo>
                    <a:pt x="18224" y="3667620"/>
                  </a:lnTo>
                  <a:lnTo>
                    <a:pt x="28422" y="3718420"/>
                  </a:lnTo>
                  <a:lnTo>
                    <a:pt x="40576" y="3781920"/>
                  </a:lnTo>
                  <a:lnTo>
                    <a:pt x="54521" y="3832720"/>
                  </a:lnTo>
                  <a:lnTo>
                    <a:pt x="70142" y="3883520"/>
                  </a:lnTo>
                  <a:lnTo>
                    <a:pt x="87249" y="3934320"/>
                  </a:lnTo>
                  <a:lnTo>
                    <a:pt x="105727" y="3985120"/>
                  </a:lnTo>
                  <a:lnTo>
                    <a:pt x="125399" y="4035920"/>
                  </a:lnTo>
                  <a:lnTo>
                    <a:pt x="146138" y="4086720"/>
                  </a:lnTo>
                  <a:lnTo>
                    <a:pt x="167767" y="4124820"/>
                  </a:lnTo>
                  <a:lnTo>
                    <a:pt x="190169" y="4175620"/>
                  </a:lnTo>
                  <a:lnTo>
                    <a:pt x="213169" y="4213720"/>
                  </a:lnTo>
                  <a:lnTo>
                    <a:pt x="236613" y="4251820"/>
                  </a:lnTo>
                  <a:lnTo>
                    <a:pt x="260375" y="4302620"/>
                  </a:lnTo>
                  <a:lnTo>
                    <a:pt x="284302" y="4340720"/>
                  </a:lnTo>
                  <a:lnTo>
                    <a:pt x="308216" y="4366120"/>
                  </a:lnTo>
                  <a:lnTo>
                    <a:pt x="332003" y="4404220"/>
                  </a:lnTo>
                  <a:lnTo>
                    <a:pt x="355485" y="4442320"/>
                  </a:lnTo>
                  <a:lnTo>
                    <a:pt x="378536" y="4467720"/>
                  </a:lnTo>
                  <a:lnTo>
                    <a:pt x="400977" y="4493120"/>
                  </a:lnTo>
                  <a:lnTo>
                    <a:pt x="422681" y="4518520"/>
                  </a:lnTo>
                  <a:lnTo>
                    <a:pt x="443496" y="4543920"/>
                  </a:lnTo>
                  <a:lnTo>
                    <a:pt x="463270" y="4569320"/>
                  </a:lnTo>
                  <a:lnTo>
                    <a:pt x="481838" y="4594720"/>
                  </a:lnTo>
                  <a:lnTo>
                    <a:pt x="499071" y="4607420"/>
                  </a:lnTo>
                  <a:lnTo>
                    <a:pt x="514807" y="4632820"/>
                  </a:lnTo>
                  <a:lnTo>
                    <a:pt x="528904" y="4645520"/>
                  </a:lnTo>
                  <a:lnTo>
                    <a:pt x="541210" y="4658220"/>
                  </a:lnTo>
                  <a:lnTo>
                    <a:pt x="551573" y="4658220"/>
                  </a:lnTo>
                  <a:lnTo>
                    <a:pt x="559841" y="4670920"/>
                  </a:lnTo>
                  <a:lnTo>
                    <a:pt x="565861" y="4683620"/>
                  </a:lnTo>
                  <a:lnTo>
                    <a:pt x="569493" y="4683620"/>
                  </a:lnTo>
                  <a:lnTo>
                    <a:pt x="597319" y="4696320"/>
                  </a:lnTo>
                  <a:lnTo>
                    <a:pt x="627621" y="4721720"/>
                  </a:lnTo>
                  <a:lnTo>
                    <a:pt x="729513" y="4721720"/>
                  </a:lnTo>
                  <a:lnTo>
                    <a:pt x="765454" y="4709020"/>
                  </a:lnTo>
                  <a:lnTo>
                    <a:pt x="828370" y="4670920"/>
                  </a:lnTo>
                  <a:lnTo>
                    <a:pt x="856284" y="4632820"/>
                  </a:lnTo>
                  <a:lnTo>
                    <a:pt x="872045" y="4582020"/>
                  </a:lnTo>
                  <a:lnTo>
                    <a:pt x="875779" y="4531220"/>
                  </a:lnTo>
                  <a:lnTo>
                    <a:pt x="867625" y="4493120"/>
                  </a:lnTo>
                  <a:lnTo>
                    <a:pt x="847686" y="4442320"/>
                  </a:lnTo>
                  <a:lnTo>
                    <a:pt x="816102" y="4404220"/>
                  </a:lnTo>
                  <a:lnTo>
                    <a:pt x="807847" y="4404220"/>
                  </a:lnTo>
                  <a:lnTo>
                    <a:pt x="791743" y="4378820"/>
                  </a:lnTo>
                  <a:lnTo>
                    <a:pt x="768921" y="4366120"/>
                  </a:lnTo>
                  <a:lnTo>
                    <a:pt x="740473" y="4328020"/>
                  </a:lnTo>
                  <a:lnTo>
                    <a:pt x="707555" y="4289920"/>
                  </a:lnTo>
                  <a:lnTo>
                    <a:pt x="671258" y="4251820"/>
                  </a:lnTo>
                  <a:lnTo>
                    <a:pt x="632701" y="4201020"/>
                  </a:lnTo>
                  <a:lnTo>
                    <a:pt x="553326" y="4074020"/>
                  </a:lnTo>
                  <a:lnTo>
                    <a:pt x="514731" y="3997820"/>
                  </a:lnTo>
                  <a:lnTo>
                    <a:pt x="1159827" y="3997820"/>
                  </a:lnTo>
                  <a:lnTo>
                    <a:pt x="1200086" y="3959720"/>
                  </a:lnTo>
                  <a:lnTo>
                    <a:pt x="1227226" y="3921620"/>
                  </a:lnTo>
                  <a:lnTo>
                    <a:pt x="1237170" y="3870820"/>
                  </a:lnTo>
                  <a:lnTo>
                    <a:pt x="1227226" y="3820020"/>
                  </a:lnTo>
                  <a:lnTo>
                    <a:pt x="1200086" y="3781920"/>
                  </a:lnTo>
                  <a:lnTo>
                    <a:pt x="1159827" y="3756520"/>
                  </a:lnTo>
                  <a:lnTo>
                    <a:pt x="1110513" y="3743820"/>
                  </a:lnTo>
                  <a:lnTo>
                    <a:pt x="413499" y="3743820"/>
                  </a:lnTo>
                  <a:lnTo>
                    <a:pt x="401281" y="3705720"/>
                  </a:lnTo>
                  <a:lnTo>
                    <a:pt x="390766" y="3654920"/>
                  </a:lnTo>
                  <a:lnTo>
                    <a:pt x="382104" y="3604120"/>
                  </a:lnTo>
                  <a:lnTo>
                    <a:pt x="375450" y="3553320"/>
                  </a:lnTo>
                  <a:lnTo>
                    <a:pt x="370941" y="3502520"/>
                  </a:lnTo>
                  <a:lnTo>
                    <a:pt x="368731" y="3451720"/>
                  </a:lnTo>
                  <a:lnTo>
                    <a:pt x="1493862" y="3451720"/>
                  </a:lnTo>
                  <a:lnTo>
                    <a:pt x="1543177" y="3439020"/>
                  </a:lnTo>
                  <a:lnTo>
                    <a:pt x="1583436" y="3413620"/>
                  </a:lnTo>
                  <a:lnTo>
                    <a:pt x="1610575" y="3375520"/>
                  </a:lnTo>
                  <a:lnTo>
                    <a:pt x="1620520" y="3324720"/>
                  </a:lnTo>
                  <a:lnTo>
                    <a:pt x="1610575" y="3273920"/>
                  </a:lnTo>
                  <a:lnTo>
                    <a:pt x="1583436" y="3235820"/>
                  </a:lnTo>
                  <a:lnTo>
                    <a:pt x="1543177" y="3210420"/>
                  </a:lnTo>
                  <a:lnTo>
                    <a:pt x="1493862" y="3197720"/>
                  </a:lnTo>
                  <a:lnTo>
                    <a:pt x="393382" y="3197720"/>
                  </a:lnTo>
                  <a:lnTo>
                    <a:pt x="400278" y="3172320"/>
                  </a:lnTo>
                  <a:lnTo>
                    <a:pt x="408038" y="3134220"/>
                  </a:lnTo>
                  <a:lnTo>
                    <a:pt x="416763" y="3108820"/>
                  </a:lnTo>
                  <a:lnTo>
                    <a:pt x="426529" y="3083420"/>
                  </a:lnTo>
                  <a:lnTo>
                    <a:pt x="441350" y="3032620"/>
                  </a:lnTo>
                  <a:lnTo>
                    <a:pt x="459257" y="2994520"/>
                  </a:lnTo>
                  <a:lnTo>
                    <a:pt x="480085" y="2956420"/>
                  </a:lnTo>
                  <a:lnTo>
                    <a:pt x="503656" y="2918320"/>
                  </a:lnTo>
                  <a:lnTo>
                    <a:pt x="529818" y="2867520"/>
                  </a:lnTo>
                  <a:lnTo>
                    <a:pt x="1442580" y="2867520"/>
                  </a:lnTo>
                  <a:lnTo>
                    <a:pt x="1482839" y="2829420"/>
                  </a:lnTo>
                  <a:lnTo>
                    <a:pt x="1509979" y="2791320"/>
                  </a:lnTo>
                  <a:lnTo>
                    <a:pt x="1519923" y="2740520"/>
                  </a:lnTo>
                  <a:lnTo>
                    <a:pt x="1509979" y="2702420"/>
                  </a:lnTo>
                  <a:lnTo>
                    <a:pt x="1482839" y="2651620"/>
                  </a:lnTo>
                  <a:lnTo>
                    <a:pt x="1442580" y="2626220"/>
                  </a:lnTo>
                  <a:lnTo>
                    <a:pt x="1393266" y="2613520"/>
                  </a:lnTo>
                  <a:lnTo>
                    <a:pt x="723988" y="2613520"/>
                  </a:lnTo>
                  <a:lnTo>
                    <a:pt x="754214" y="2588120"/>
                  </a:lnTo>
                  <a:lnTo>
                    <a:pt x="785418" y="2550020"/>
                  </a:lnTo>
                  <a:lnTo>
                    <a:pt x="817549" y="2511920"/>
                  </a:lnTo>
                  <a:lnTo>
                    <a:pt x="850595" y="2486520"/>
                  </a:lnTo>
                  <a:lnTo>
                    <a:pt x="884466" y="2448420"/>
                  </a:lnTo>
                  <a:lnTo>
                    <a:pt x="919149" y="2410320"/>
                  </a:lnTo>
                  <a:lnTo>
                    <a:pt x="954570" y="2372220"/>
                  </a:lnTo>
                  <a:lnTo>
                    <a:pt x="990701" y="2334120"/>
                  </a:lnTo>
                  <a:lnTo>
                    <a:pt x="1027493" y="2308720"/>
                  </a:lnTo>
                  <a:lnTo>
                    <a:pt x="1064895" y="2270620"/>
                  </a:lnTo>
                  <a:lnTo>
                    <a:pt x="1102842" y="2232520"/>
                  </a:lnTo>
                  <a:lnTo>
                    <a:pt x="1141323" y="2194420"/>
                  </a:lnTo>
                  <a:lnTo>
                    <a:pt x="1180261" y="2156320"/>
                  </a:lnTo>
                  <a:lnTo>
                    <a:pt x="1259370" y="2080120"/>
                  </a:lnTo>
                  <a:lnTo>
                    <a:pt x="1339773" y="2003920"/>
                  </a:lnTo>
                  <a:lnTo>
                    <a:pt x="1380350" y="1978520"/>
                  </a:lnTo>
                  <a:lnTo>
                    <a:pt x="1460766" y="1902320"/>
                  </a:lnTo>
                  <a:lnTo>
                    <a:pt x="1737309" y="1635620"/>
                  </a:lnTo>
                  <a:lnTo>
                    <a:pt x="1776310" y="1597520"/>
                  </a:lnTo>
                  <a:lnTo>
                    <a:pt x="1815109" y="1572120"/>
                  </a:lnTo>
                  <a:lnTo>
                    <a:pt x="1891931" y="1495920"/>
                  </a:lnTo>
                  <a:lnTo>
                    <a:pt x="1967534" y="1419720"/>
                  </a:lnTo>
                  <a:lnTo>
                    <a:pt x="2004809" y="1381620"/>
                  </a:lnTo>
                  <a:lnTo>
                    <a:pt x="2041690" y="1343520"/>
                  </a:lnTo>
                  <a:lnTo>
                    <a:pt x="2078139" y="1305420"/>
                  </a:lnTo>
                  <a:lnTo>
                    <a:pt x="2114143" y="1267320"/>
                  </a:lnTo>
                  <a:lnTo>
                    <a:pt x="2149665" y="1229220"/>
                  </a:lnTo>
                  <a:lnTo>
                    <a:pt x="2184679" y="1191120"/>
                  </a:lnTo>
                  <a:lnTo>
                    <a:pt x="2219147" y="1153020"/>
                  </a:lnTo>
                  <a:lnTo>
                    <a:pt x="2253030" y="1114920"/>
                  </a:lnTo>
                  <a:lnTo>
                    <a:pt x="2286330" y="1076820"/>
                  </a:lnTo>
                  <a:lnTo>
                    <a:pt x="2318982" y="1038720"/>
                  </a:lnTo>
                  <a:lnTo>
                    <a:pt x="2350986" y="1000620"/>
                  </a:lnTo>
                  <a:lnTo>
                    <a:pt x="2382291" y="962520"/>
                  </a:lnTo>
                  <a:lnTo>
                    <a:pt x="2412873" y="924420"/>
                  </a:lnTo>
                  <a:lnTo>
                    <a:pt x="2442705" y="886320"/>
                  </a:lnTo>
                  <a:lnTo>
                    <a:pt x="2471763" y="848220"/>
                  </a:lnTo>
                  <a:lnTo>
                    <a:pt x="2499995" y="797420"/>
                  </a:lnTo>
                  <a:lnTo>
                    <a:pt x="2527401" y="759320"/>
                  </a:lnTo>
                  <a:lnTo>
                    <a:pt x="2553932" y="721220"/>
                  </a:lnTo>
                  <a:lnTo>
                    <a:pt x="2579560" y="683120"/>
                  </a:lnTo>
                  <a:lnTo>
                    <a:pt x="2604262" y="645020"/>
                  </a:lnTo>
                  <a:lnTo>
                    <a:pt x="2627998" y="606920"/>
                  </a:lnTo>
                  <a:lnTo>
                    <a:pt x="2650744" y="568820"/>
                  </a:lnTo>
                  <a:lnTo>
                    <a:pt x="2672473" y="518020"/>
                  </a:lnTo>
                  <a:lnTo>
                    <a:pt x="2693162" y="479920"/>
                  </a:lnTo>
                  <a:lnTo>
                    <a:pt x="2712758" y="441820"/>
                  </a:lnTo>
                  <a:lnTo>
                    <a:pt x="2731249" y="403720"/>
                  </a:lnTo>
                  <a:lnTo>
                    <a:pt x="2748610" y="365620"/>
                  </a:lnTo>
                  <a:lnTo>
                    <a:pt x="2764790" y="314820"/>
                  </a:lnTo>
                  <a:lnTo>
                    <a:pt x="2779776" y="276720"/>
                  </a:lnTo>
                  <a:lnTo>
                    <a:pt x="2793530" y="238620"/>
                  </a:lnTo>
                  <a:lnTo>
                    <a:pt x="2806039" y="187820"/>
                  </a:lnTo>
                  <a:lnTo>
                    <a:pt x="2817241" y="149720"/>
                  </a:lnTo>
                  <a:lnTo>
                    <a:pt x="2827134" y="111620"/>
                  </a:lnTo>
                  <a:lnTo>
                    <a:pt x="2835681" y="73520"/>
                  </a:lnTo>
                  <a:lnTo>
                    <a:pt x="2842857" y="22720"/>
                  </a:lnTo>
                  <a:lnTo>
                    <a:pt x="2845346" y="10020"/>
                  </a:lnTo>
                  <a:close/>
                </a:path>
                <a:path w="3693795" h="4721860">
                  <a:moveTo>
                    <a:pt x="3506774" y="1344333"/>
                  </a:moveTo>
                  <a:lnTo>
                    <a:pt x="3503396" y="1297622"/>
                  </a:lnTo>
                  <a:lnTo>
                    <a:pt x="3493605" y="1253045"/>
                  </a:lnTo>
                  <a:lnTo>
                    <a:pt x="3477857" y="1211084"/>
                  </a:lnTo>
                  <a:lnTo>
                    <a:pt x="3456660" y="1172222"/>
                  </a:lnTo>
                  <a:lnTo>
                    <a:pt x="3430473" y="1136954"/>
                  </a:lnTo>
                  <a:lnTo>
                    <a:pt x="3399790" y="1105776"/>
                  </a:lnTo>
                  <a:lnTo>
                    <a:pt x="3365093" y="1079169"/>
                  </a:lnTo>
                  <a:lnTo>
                    <a:pt x="3326854" y="1057630"/>
                  </a:lnTo>
                  <a:lnTo>
                    <a:pt x="3285566" y="1041628"/>
                  </a:lnTo>
                  <a:lnTo>
                    <a:pt x="3241700" y="1031671"/>
                  </a:lnTo>
                  <a:lnTo>
                    <a:pt x="3195739" y="1028242"/>
                  </a:lnTo>
                  <a:lnTo>
                    <a:pt x="3149777" y="1031671"/>
                  </a:lnTo>
                  <a:lnTo>
                    <a:pt x="3105899" y="1041628"/>
                  </a:lnTo>
                  <a:lnTo>
                    <a:pt x="3064611" y="1057630"/>
                  </a:lnTo>
                  <a:lnTo>
                    <a:pt x="3026372" y="1079169"/>
                  </a:lnTo>
                  <a:lnTo>
                    <a:pt x="2991675" y="1105776"/>
                  </a:lnTo>
                  <a:lnTo>
                    <a:pt x="2960992" y="1136954"/>
                  </a:lnTo>
                  <a:lnTo>
                    <a:pt x="2934805" y="1172222"/>
                  </a:lnTo>
                  <a:lnTo>
                    <a:pt x="2913608" y="1211084"/>
                  </a:lnTo>
                  <a:lnTo>
                    <a:pt x="2897873" y="1253045"/>
                  </a:lnTo>
                  <a:lnTo>
                    <a:pt x="2888069" y="1297622"/>
                  </a:lnTo>
                  <a:lnTo>
                    <a:pt x="2884703" y="1344333"/>
                  </a:lnTo>
                  <a:lnTo>
                    <a:pt x="2888069" y="1391043"/>
                  </a:lnTo>
                  <a:lnTo>
                    <a:pt x="2897873" y="1435633"/>
                  </a:lnTo>
                  <a:lnTo>
                    <a:pt x="2913608" y="1477594"/>
                  </a:lnTo>
                  <a:lnTo>
                    <a:pt x="2934805" y="1516456"/>
                  </a:lnTo>
                  <a:lnTo>
                    <a:pt x="2960992" y="1551711"/>
                  </a:lnTo>
                  <a:lnTo>
                    <a:pt x="2991675" y="1582902"/>
                  </a:lnTo>
                  <a:lnTo>
                    <a:pt x="3026372" y="1609509"/>
                  </a:lnTo>
                  <a:lnTo>
                    <a:pt x="3064611" y="1631048"/>
                  </a:lnTo>
                  <a:lnTo>
                    <a:pt x="3105899" y="1647050"/>
                  </a:lnTo>
                  <a:lnTo>
                    <a:pt x="3149777" y="1657007"/>
                  </a:lnTo>
                  <a:lnTo>
                    <a:pt x="3195739" y="1660423"/>
                  </a:lnTo>
                  <a:lnTo>
                    <a:pt x="3241700" y="1657007"/>
                  </a:lnTo>
                  <a:lnTo>
                    <a:pt x="3285566" y="1647050"/>
                  </a:lnTo>
                  <a:lnTo>
                    <a:pt x="3326854" y="1631048"/>
                  </a:lnTo>
                  <a:lnTo>
                    <a:pt x="3365093" y="1609509"/>
                  </a:lnTo>
                  <a:lnTo>
                    <a:pt x="3399790" y="1582902"/>
                  </a:lnTo>
                  <a:lnTo>
                    <a:pt x="3430473" y="1551711"/>
                  </a:lnTo>
                  <a:lnTo>
                    <a:pt x="3456660" y="1516456"/>
                  </a:lnTo>
                  <a:lnTo>
                    <a:pt x="3477857" y="1477594"/>
                  </a:lnTo>
                  <a:lnTo>
                    <a:pt x="3493605" y="1435633"/>
                  </a:lnTo>
                  <a:lnTo>
                    <a:pt x="3503396" y="1391043"/>
                  </a:lnTo>
                  <a:lnTo>
                    <a:pt x="3506774" y="1344333"/>
                  </a:lnTo>
                  <a:close/>
                </a:path>
                <a:path w="3693795" h="4721860">
                  <a:moveTo>
                    <a:pt x="3508527" y="2550566"/>
                  </a:moveTo>
                  <a:lnTo>
                    <a:pt x="3505873" y="2503855"/>
                  </a:lnTo>
                  <a:lnTo>
                    <a:pt x="3498113" y="2458732"/>
                  </a:lnTo>
                  <a:lnTo>
                    <a:pt x="3485540" y="2415476"/>
                  </a:lnTo>
                  <a:lnTo>
                    <a:pt x="3468459" y="2374417"/>
                  </a:lnTo>
                  <a:lnTo>
                    <a:pt x="3447161" y="2335834"/>
                  </a:lnTo>
                  <a:lnTo>
                    <a:pt x="3421938" y="2300046"/>
                  </a:lnTo>
                  <a:lnTo>
                    <a:pt x="3393084" y="2267331"/>
                  </a:lnTo>
                  <a:lnTo>
                    <a:pt x="3360890" y="2238006"/>
                  </a:lnTo>
                  <a:lnTo>
                    <a:pt x="3325672" y="2212378"/>
                  </a:lnTo>
                  <a:lnTo>
                    <a:pt x="3287712" y="2190724"/>
                  </a:lnTo>
                  <a:lnTo>
                    <a:pt x="3247301" y="2173363"/>
                  </a:lnTo>
                  <a:lnTo>
                    <a:pt x="3204756" y="2160587"/>
                  </a:lnTo>
                  <a:lnTo>
                    <a:pt x="3160344" y="2152713"/>
                  </a:lnTo>
                  <a:lnTo>
                    <a:pt x="3114383" y="2150008"/>
                  </a:lnTo>
                  <a:lnTo>
                    <a:pt x="3068409" y="2152713"/>
                  </a:lnTo>
                  <a:lnTo>
                    <a:pt x="3024009" y="2160587"/>
                  </a:lnTo>
                  <a:lnTo>
                    <a:pt x="2981452" y="2173363"/>
                  </a:lnTo>
                  <a:lnTo>
                    <a:pt x="2941040" y="2190724"/>
                  </a:lnTo>
                  <a:lnTo>
                    <a:pt x="2903080" y="2212378"/>
                  </a:lnTo>
                  <a:lnTo>
                    <a:pt x="2867863" y="2238006"/>
                  </a:lnTo>
                  <a:lnTo>
                    <a:pt x="2835681" y="2267331"/>
                  </a:lnTo>
                  <a:lnTo>
                    <a:pt x="2806827" y="2300046"/>
                  </a:lnTo>
                  <a:lnTo>
                    <a:pt x="2781604" y="2335834"/>
                  </a:lnTo>
                  <a:lnTo>
                    <a:pt x="2760294" y="2374417"/>
                  </a:lnTo>
                  <a:lnTo>
                    <a:pt x="2743212" y="2415476"/>
                  </a:lnTo>
                  <a:lnTo>
                    <a:pt x="2730639" y="2458732"/>
                  </a:lnTo>
                  <a:lnTo>
                    <a:pt x="2722880" y="2503855"/>
                  </a:lnTo>
                  <a:lnTo>
                    <a:pt x="2720238" y="2550566"/>
                  </a:lnTo>
                  <a:lnTo>
                    <a:pt x="2722880" y="2597289"/>
                  </a:lnTo>
                  <a:lnTo>
                    <a:pt x="2730639" y="2642412"/>
                  </a:lnTo>
                  <a:lnTo>
                    <a:pt x="2743212" y="2685669"/>
                  </a:lnTo>
                  <a:lnTo>
                    <a:pt x="2760294" y="2726728"/>
                  </a:lnTo>
                  <a:lnTo>
                    <a:pt x="2781604" y="2765310"/>
                  </a:lnTo>
                  <a:lnTo>
                    <a:pt x="2806827" y="2801099"/>
                  </a:lnTo>
                  <a:lnTo>
                    <a:pt x="2835681" y="2833814"/>
                  </a:lnTo>
                  <a:lnTo>
                    <a:pt x="2867863" y="2863126"/>
                  </a:lnTo>
                  <a:lnTo>
                    <a:pt x="2903080" y="2888767"/>
                  </a:lnTo>
                  <a:lnTo>
                    <a:pt x="2941040" y="2910421"/>
                  </a:lnTo>
                  <a:lnTo>
                    <a:pt x="2981452" y="2927781"/>
                  </a:lnTo>
                  <a:lnTo>
                    <a:pt x="3024009" y="2940545"/>
                  </a:lnTo>
                  <a:lnTo>
                    <a:pt x="3068409" y="2948432"/>
                  </a:lnTo>
                  <a:lnTo>
                    <a:pt x="3114383" y="2951124"/>
                  </a:lnTo>
                  <a:lnTo>
                    <a:pt x="3160344" y="2948432"/>
                  </a:lnTo>
                  <a:lnTo>
                    <a:pt x="3204756" y="2940545"/>
                  </a:lnTo>
                  <a:lnTo>
                    <a:pt x="3247301" y="2927781"/>
                  </a:lnTo>
                  <a:lnTo>
                    <a:pt x="3287712" y="2910421"/>
                  </a:lnTo>
                  <a:lnTo>
                    <a:pt x="3325672" y="2888767"/>
                  </a:lnTo>
                  <a:lnTo>
                    <a:pt x="3360890" y="2863126"/>
                  </a:lnTo>
                  <a:lnTo>
                    <a:pt x="3393084" y="2833814"/>
                  </a:lnTo>
                  <a:lnTo>
                    <a:pt x="3421938" y="2801099"/>
                  </a:lnTo>
                  <a:lnTo>
                    <a:pt x="3447161" y="2765310"/>
                  </a:lnTo>
                  <a:lnTo>
                    <a:pt x="3468459" y="2726728"/>
                  </a:lnTo>
                  <a:lnTo>
                    <a:pt x="3485540" y="2685669"/>
                  </a:lnTo>
                  <a:lnTo>
                    <a:pt x="3498113" y="2642412"/>
                  </a:lnTo>
                  <a:lnTo>
                    <a:pt x="3505873" y="2597289"/>
                  </a:lnTo>
                  <a:lnTo>
                    <a:pt x="3508527" y="2550566"/>
                  </a:lnTo>
                  <a:close/>
                </a:path>
                <a:path w="3693795" h="4721860">
                  <a:moveTo>
                    <a:pt x="3693350" y="317944"/>
                  </a:moveTo>
                  <a:lnTo>
                    <a:pt x="3689007" y="268770"/>
                  </a:lnTo>
                  <a:lnTo>
                    <a:pt x="3676510" y="222491"/>
                  </a:lnTo>
                  <a:lnTo>
                    <a:pt x="3656596" y="179870"/>
                  </a:lnTo>
                  <a:lnTo>
                    <a:pt x="3630041" y="141693"/>
                  </a:lnTo>
                  <a:lnTo>
                    <a:pt x="3597592" y="108724"/>
                  </a:lnTo>
                  <a:lnTo>
                    <a:pt x="3560026" y="81737"/>
                  </a:lnTo>
                  <a:lnTo>
                    <a:pt x="3518090" y="61506"/>
                  </a:lnTo>
                  <a:lnTo>
                    <a:pt x="3472548" y="48793"/>
                  </a:lnTo>
                  <a:lnTo>
                    <a:pt x="3424161" y="44386"/>
                  </a:lnTo>
                  <a:lnTo>
                    <a:pt x="3375774" y="48793"/>
                  </a:lnTo>
                  <a:lnTo>
                    <a:pt x="3330232" y="61506"/>
                  </a:lnTo>
                  <a:lnTo>
                    <a:pt x="3288296" y="81737"/>
                  </a:lnTo>
                  <a:lnTo>
                    <a:pt x="3250730" y="108724"/>
                  </a:lnTo>
                  <a:lnTo>
                    <a:pt x="3218281" y="141693"/>
                  </a:lnTo>
                  <a:lnTo>
                    <a:pt x="3191726" y="179870"/>
                  </a:lnTo>
                  <a:lnTo>
                    <a:pt x="3171812" y="222491"/>
                  </a:lnTo>
                  <a:lnTo>
                    <a:pt x="3159315" y="268770"/>
                  </a:lnTo>
                  <a:lnTo>
                    <a:pt x="3154972" y="317944"/>
                  </a:lnTo>
                  <a:lnTo>
                    <a:pt x="3159315" y="367118"/>
                  </a:lnTo>
                  <a:lnTo>
                    <a:pt x="3171812" y="413397"/>
                  </a:lnTo>
                  <a:lnTo>
                    <a:pt x="3191726" y="456018"/>
                  </a:lnTo>
                  <a:lnTo>
                    <a:pt x="3218281" y="494207"/>
                  </a:lnTo>
                  <a:lnTo>
                    <a:pt x="3250730" y="527177"/>
                  </a:lnTo>
                  <a:lnTo>
                    <a:pt x="3288296" y="554164"/>
                  </a:lnTo>
                  <a:lnTo>
                    <a:pt x="3330232" y="574395"/>
                  </a:lnTo>
                  <a:lnTo>
                    <a:pt x="3375774" y="587108"/>
                  </a:lnTo>
                  <a:lnTo>
                    <a:pt x="3424161" y="591515"/>
                  </a:lnTo>
                  <a:lnTo>
                    <a:pt x="3472548" y="587108"/>
                  </a:lnTo>
                  <a:lnTo>
                    <a:pt x="3518090" y="574395"/>
                  </a:lnTo>
                  <a:lnTo>
                    <a:pt x="3560026" y="554164"/>
                  </a:lnTo>
                  <a:lnTo>
                    <a:pt x="3597592" y="527177"/>
                  </a:lnTo>
                  <a:lnTo>
                    <a:pt x="3630041" y="494207"/>
                  </a:lnTo>
                  <a:lnTo>
                    <a:pt x="3656596" y="456018"/>
                  </a:lnTo>
                  <a:lnTo>
                    <a:pt x="3676510" y="413397"/>
                  </a:lnTo>
                  <a:lnTo>
                    <a:pt x="3689007" y="367118"/>
                  </a:lnTo>
                  <a:lnTo>
                    <a:pt x="3693350" y="317944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D0CF7AA-5EBE-7C05-F897-4819BD7C555D}"/>
                </a:ext>
              </a:extLst>
            </p:cNvPr>
            <p:cNvSpPr/>
            <p:nvPr/>
          </p:nvSpPr>
          <p:spPr>
            <a:xfrm>
              <a:off x="3624663" y="653716"/>
              <a:ext cx="714591" cy="726107"/>
            </a:xfrm>
            <a:custGeom>
              <a:avLst/>
              <a:gdLst/>
              <a:ahLst/>
              <a:cxnLst/>
              <a:rect l="l" t="t" r="r" b="b"/>
              <a:pathLst>
                <a:path w="788035" h="800735">
                  <a:moveTo>
                    <a:pt x="393953" y="0"/>
                  </a:moveTo>
                  <a:lnTo>
                    <a:pt x="348010" y="2693"/>
                  </a:lnTo>
                  <a:lnTo>
                    <a:pt x="303623" y="10573"/>
                  </a:lnTo>
                  <a:lnTo>
                    <a:pt x="261088" y="23340"/>
                  </a:lnTo>
                  <a:lnTo>
                    <a:pt x="220702" y="40693"/>
                  </a:lnTo>
                  <a:lnTo>
                    <a:pt x="182759" y="62331"/>
                  </a:lnTo>
                  <a:lnTo>
                    <a:pt x="147555" y="87955"/>
                  </a:lnTo>
                  <a:lnTo>
                    <a:pt x="115385" y="117263"/>
                  </a:lnTo>
                  <a:lnTo>
                    <a:pt x="86546" y="149956"/>
                  </a:lnTo>
                  <a:lnTo>
                    <a:pt x="61333" y="185733"/>
                  </a:lnTo>
                  <a:lnTo>
                    <a:pt x="40041" y="224294"/>
                  </a:lnTo>
                  <a:lnTo>
                    <a:pt x="22966" y="265338"/>
                  </a:lnTo>
                  <a:lnTo>
                    <a:pt x="10404" y="308566"/>
                  </a:lnTo>
                  <a:lnTo>
                    <a:pt x="2650" y="353675"/>
                  </a:lnTo>
                  <a:lnTo>
                    <a:pt x="0" y="400367"/>
                  </a:lnTo>
                  <a:lnTo>
                    <a:pt x="2650" y="447056"/>
                  </a:lnTo>
                  <a:lnTo>
                    <a:pt x="10404" y="492164"/>
                  </a:lnTo>
                  <a:lnTo>
                    <a:pt x="22966" y="535389"/>
                  </a:lnTo>
                  <a:lnTo>
                    <a:pt x="40041" y="576432"/>
                  </a:lnTo>
                  <a:lnTo>
                    <a:pt x="61333" y="614991"/>
                  </a:lnTo>
                  <a:lnTo>
                    <a:pt x="86546" y="650767"/>
                  </a:lnTo>
                  <a:lnTo>
                    <a:pt x="115385" y="683460"/>
                  </a:lnTo>
                  <a:lnTo>
                    <a:pt x="147555" y="712767"/>
                  </a:lnTo>
                  <a:lnTo>
                    <a:pt x="182759" y="738391"/>
                  </a:lnTo>
                  <a:lnTo>
                    <a:pt x="220702" y="760029"/>
                  </a:lnTo>
                  <a:lnTo>
                    <a:pt x="261088" y="777381"/>
                  </a:lnTo>
                  <a:lnTo>
                    <a:pt x="303623" y="790148"/>
                  </a:lnTo>
                  <a:lnTo>
                    <a:pt x="348010" y="798028"/>
                  </a:lnTo>
                  <a:lnTo>
                    <a:pt x="393953" y="800722"/>
                  </a:lnTo>
                  <a:lnTo>
                    <a:pt x="439897" y="798028"/>
                  </a:lnTo>
                  <a:lnTo>
                    <a:pt x="484284" y="790148"/>
                  </a:lnTo>
                  <a:lnTo>
                    <a:pt x="526819" y="777381"/>
                  </a:lnTo>
                  <a:lnTo>
                    <a:pt x="567205" y="760029"/>
                  </a:lnTo>
                  <a:lnTo>
                    <a:pt x="605148" y="738391"/>
                  </a:lnTo>
                  <a:lnTo>
                    <a:pt x="640352" y="712767"/>
                  </a:lnTo>
                  <a:lnTo>
                    <a:pt x="672522" y="683460"/>
                  </a:lnTo>
                  <a:lnTo>
                    <a:pt x="701361" y="650767"/>
                  </a:lnTo>
                  <a:lnTo>
                    <a:pt x="726574" y="614991"/>
                  </a:lnTo>
                  <a:lnTo>
                    <a:pt x="747866" y="576432"/>
                  </a:lnTo>
                  <a:lnTo>
                    <a:pt x="764941" y="535389"/>
                  </a:lnTo>
                  <a:lnTo>
                    <a:pt x="777503" y="492164"/>
                  </a:lnTo>
                  <a:lnTo>
                    <a:pt x="785257" y="447056"/>
                  </a:lnTo>
                  <a:lnTo>
                    <a:pt x="787907" y="400367"/>
                  </a:lnTo>
                  <a:lnTo>
                    <a:pt x="785257" y="353675"/>
                  </a:lnTo>
                  <a:lnTo>
                    <a:pt x="777503" y="308566"/>
                  </a:lnTo>
                  <a:lnTo>
                    <a:pt x="764941" y="265338"/>
                  </a:lnTo>
                  <a:lnTo>
                    <a:pt x="747866" y="224294"/>
                  </a:lnTo>
                  <a:lnTo>
                    <a:pt x="726574" y="185733"/>
                  </a:lnTo>
                  <a:lnTo>
                    <a:pt x="701361" y="149956"/>
                  </a:lnTo>
                  <a:lnTo>
                    <a:pt x="672522" y="117263"/>
                  </a:lnTo>
                  <a:lnTo>
                    <a:pt x="640352" y="87955"/>
                  </a:lnTo>
                  <a:lnTo>
                    <a:pt x="605148" y="62331"/>
                  </a:lnTo>
                  <a:lnTo>
                    <a:pt x="567205" y="40693"/>
                  </a:lnTo>
                  <a:lnTo>
                    <a:pt x="526819" y="23340"/>
                  </a:lnTo>
                  <a:lnTo>
                    <a:pt x="484284" y="10573"/>
                  </a:lnTo>
                  <a:lnTo>
                    <a:pt x="439897" y="2693"/>
                  </a:lnTo>
                  <a:lnTo>
                    <a:pt x="39395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5DD953B-F14D-071F-E4DD-C54031B4394C}"/>
                </a:ext>
              </a:extLst>
            </p:cNvPr>
            <p:cNvSpPr/>
            <p:nvPr/>
          </p:nvSpPr>
          <p:spPr>
            <a:xfrm>
              <a:off x="9597" y="0"/>
              <a:ext cx="210750" cy="1356629"/>
            </a:xfrm>
            <a:custGeom>
              <a:avLst/>
              <a:gdLst/>
              <a:ahLst/>
              <a:cxnLst/>
              <a:rect l="l" t="t" r="r" b="b"/>
              <a:pathLst>
                <a:path w="232410" h="1496060">
                  <a:moveTo>
                    <a:pt x="105352" y="1242277"/>
                  </a:moveTo>
                  <a:lnTo>
                    <a:pt x="0" y="1242277"/>
                  </a:lnTo>
                  <a:lnTo>
                    <a:pt x="0" y="1495642"/>
                  </a:lnTo>
                  <a:lnTo>
                    <a:pt x="105352" y="1495642"/>
                  </a:lnTo>
                  <a:lnTo>
                    <a:pt x="154663" y="1485686"/>
                  </a:lnTo>
                  <a:lnTo>
                    <a:pt x="194930" y="1458537"/>
                  </a:lnTo>
                  <a:lnTo>
                    <a:pt x="222079" y="1418269"/>
                  </a:lnTo>
                  <a:lnTo>
                    <a:pt x="232035" y="1368959"/>
                  </a:lnTo>
                  <a:lnTo>
                    <a:pt x="222079" y="1319649"/>
                  </a:lnTo>
                  <a:lnTo>
                    <a:pt x="194930" y="1279381"/>
                  </a:lnTo>
                  <a:lnTo>
                    <a:pt x="154663" y="1252232"/>
                  </a:lnTo>
                  <a:lnTo>
                    <a:pt x="105352" y="1242277"/>
                  </a:lnTo>
                  <a:close/>
                </a:path>
                <a:path w="232410" h="1496060">
                  <a:moveTo>
                    <a:pt x="4730" y="660413"/>
                  </a:moveTo>
                  <a:lnTo>
                    <a:pt x="0" y="660413"/>
                  </a:lnTo>
                  <a:lnTo>
                    <a:pt x="0" y="913778"/>
                  </a:lnTo>
                  <a:lnTo>
                    <a:pt x="4730" y="913778"/>
                  </a:lnTo>
                  <a:lnTo>
                    <a:pt x="54035" y="903821"/>
                  </a:lnTo>
                  <a:lnTo>
                    <a:pt x="94303" y="876669"/>
                  </a:lnTo>
                  <a:lnTo>
                    <a:pt x="121456" y="836401"/>
                  </a:lnTo>
                  <a:lnTo>
                    <a:pt x="131413" y="787096"/>
                  </a:lnTo>
                  <a:lnTo>
                    <a:pt x="121456" y="737786"/>
                  </a:lnTo>
                  <a:lnTo>
                    <a:pt x="94303" y="697518"/>
                  </a:lnTo>
                  <a:lnTo>
                    <a:pt x="54035" y="670369"/>
                  </a:lnTo>
                  <a:lnTo>
                    <a:pt x="4730" y="660413"/>
                  </a:lnTo>
                  <a:close/>
                </a:path>
                <a:path w="232410" h="1496060">
                  <a:moveTo>
                    <a:pt x="6762" y="0"/>
                  </a:moveTo>
                  <a:lnTo>
                    <a:pt x="0" y="0"/>
                  </a:lnTo>
                  <a:lnTo>
                    <a:pt x="0" y="6232"/>
                  </a:lnTo>
                  <a:lnTo>
                    <a:pt x="676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789B18E-19FB-CD65-207B-43C48EBE5A69}"/>
                </a:ext>
              </a:extLst>
            </p:cNvPr>
            <p:cNvSpPr/>
            <p:nvPr/>
          </p:nvSpPr>
          <p:spPr>
            <a:xfrm>
              <a:off x="9598" y="1623705"/>
              <a:ext cx="399042" cy="229752"/>
            </a:xfrm>
            <a:custGeom>
              <a:avLst/>
              <a:gdLst/>
              <a:ahLst/>
              <a:cxnLst/>
              <a:rect l="l" t="t" r="r" b="b"/>
              <a:pathLst>
                <a:path w="440055" h="253364">
                  <a:moveTo>
                    <a:pt x="312827" y="0"/>
                  </a:moveTo>
                  <a:lnTo>
                    <a:pt x="0" y="0"/>
                  </a:lnTo>
                  <a:lnTo>
                    <a:pt x="0" y="253365"/>
                  </a:lnTo>
                  <a:lnTo>
                    <a:pt x="312827" y="253365"/>
                  </a:lnTo>
                  <a:lnTo>
                    <a:pt x="362132" y="243409"/>
                  </a:lnTo>
                  <a:lnTo>
                    <a:pt x="402400" y="216260"/>
                  </a:lnTo>
                  <a:lnTo>
                    <a:pt x="429552" y="175992"/>
                  </a:lnTo>
                  <a:lnTo>
                    <a:pt x="439510" y="126682"/>
                  </a:lnTo>
                  <a:lnTo>
                    <a:pt x="429552" y="77372"/>
                  </a:lnTo>
                  <a:lnTo>
                    <a:pt x="402400" y="37104"/>
                  </a:lnTo>
                  <a:lnTo>
                    <a:pt x="362132" y="9955"/>
                  </a:lnTo>
                  <a:lnTo>
                    <a:pt x="312827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815F2B0-E8A3-E494-B8FD-FEAD7DDF456A}"/>
                </a:ext>
              </a:extLst>
            </p:cNvPr>
            <p:cNvSpPr/>
            <p:nvPr/>
          </p:nvSpPr>
          <p:spPr>
            <a:xfrm>
              <a:off x="304371" y="530626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19">
                  <a:moveTo>
                    <a:pt x="191198" y="0"/>
                  </a:moveTo>
                  <a:lnTo>
                    <a:pt x="147361" y="5131"/>
                  </a:lnTo>
                  <a:lnTo>
                    <a:pt x="107117" y="19747"/>
                  </a:lnTo>
                  <a:lnTo>
                    <a:pt x="71617" y="42682"/>
                  </a:lnTo>
                  <a:lnTo>
                    <a:pt x="42006" y="72771"/>
                  </a:lnTo>
                  <a:lnTo>
                    <a:pt x="19435" y="108846"/>
                  </a:lnTo>
                  <a:lnTo>
                    <a:pt x="5050" y="149744"/>
                  </a:lnTo>
                  <a:lnTo>
                    <a:pt x="0" y="194297"/>
                  </a:lnTo>
                  <a:lnTo>
                    <a:pt x="5050" y="238850"/>
                  </a:lnTo>
                  <a:lnTo>
                    <a:pt x="19435" y="279750"/>
                  </a:lnTo>
                  <a:lnTo>
                    <a:pt x="42006" y="315828"/>
                  </a:lnTo>
                  <a:lnTo>
                    <a:pt x="71617" y="345919"/>
                  </a:lnTo>
                  <a:lnTo>
                    <a:pt x="107117" y="368857"/>
                  </a:lnTo>
                  <a:lnTo>
                    <a:pt x="147361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4"/>
                  </a:lnTo>
                  <a:lnTo>
                    <a:pt x="362964" y="108846"/>
                  </a:lnTo>
                  <a:lnTo>
                    <a:pt x="340394" y="72771"/>
                  </a:lnTo>
                  <a:lnTo>
                    <a:pt x="310785" y="42682"/>
                  </a:lnTo>
                  <a:lnTo>
                    <a:pt x="275284" y="19747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1CF5157-7353-D424-0299-651CBB82B636}"/>
                </a:ext>
              </a:extLst>
            </p:cNvPr>
            <p:cNvSpPr/>
            <p:nvPr/>
          </p:nvSpPr>
          <p:spPr>
            <a:xfrm>
              <a:off x="508301" y="1080912"/>
              <a:ext cx="292516" cy="297122"/>
            </a:xfrm>
            <a:custGeom>
              <a:avLst/>
              <a:gdLst/>
              <a:ahLst/>
              <a:cxnLst/>
              <a:rect l="l" t="t" r="r" b="b"/>
              <a:pathLst>
                <a:path w="322580" h="327659">
                  <a:moveTo>
                    <a:pt x="161213" y="0"/>
                  </a:moveTo>
                  <a:lnTo>
                    <a:pt x="118355" y="5851"/>
                  </a:lnTo>
                  <a:lnTo>
                    <a:pt x="79844" y="22366"/>
                  </a:lnTo>
                  <a:lnTo>
                    <a:pt x="47217" y="47982"/>
                  </a:lnTo>
                  <a:lnTo>
                    <a:pt x="22009" y="81138"/>
                  </a:lnTo>
                  <a:lnTo>
                    <a:pt x="5758" y="120275"/>
                  </a:lnTo>
                  <a:lnTo>
                    <a:pt x="0" y="163830"/>
                  </a:lnTo>
                  <a:lnTo>
                    <a:pt x="5758" y="207380"/>
                  </a:lnTo>
                  <a:lnTo>
                    <a:pt x="22009" y="246515"/>
                  </a:lnTo>
                  <a:lnTo>
                    <a:pt x="47217" y="279673"/>
                  </a:lnTo>
                  <a:lnTo>
                    <a:pt x="79844" y="305291"/>
                  </a:lnTo>
                  <a:lnTo>
                    <a:pt x="118355" y="321807"/>
                  </a:lnTo>
                  <a:lnTo>
                    <a:pt x="161213" y="327660"/>
                  </a:lnTo>
                  <a:lnTo>
                    <a:pt x="204072" y="321807"/>
                  </a:lnTo>
                  <a:lnTo>
                    <a:pt x="242583" y="305291"/>
                  </a:lnTo>
                  <a:lnTo>
                    <a:pt x="275210" y="279673"/>
                  </a:lnTo>
                  <a:lnTo>
                    <a:pt x="300418" y="246515"/>
                  </a:lnTo>
                  <a:lnTo>
                    <a:pt x="316669" y="207380"/>
                  </a:lnTo>
                  <a:lnTo>
                    <a:pt x="322427" y="163830"/>
                  </a:lnTo>
                  <a:lnTo>
                    <a:pt x="316669" y="120275"/>
                  </a:lnTo>
                  <a:lnTo>
                    <a:pt x="300418" y="81138"/>
                  </a:lnTo>
                  <a:lnTo>
                    <a:pt x="275210" y="47982"/>
                  </a:lnTo>
                  <a:lnTo>
                    <a:pt x="242583" y="22366"/>
                  </a:lnTo>
                  <a:lnTo>
                    <a:pt x="204072" y="5851"/>
                  </a:lnTo>
                  <a:lnTo>
                    <a:pt x="16121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A0C72F04-F457-6AB5-12E0-833F45AA60AC}"/>
              </a:ext>
            </a:extLst>
          </p:cNvPr>
          <p:cNvSpPr/>
          <p:nvPr/>
        </p:nvSpPr>
        <p:spPr>
          <a:xfrm rot="10800000">
            <a:off x="11929385" y="3918569"/>
            <a:ext cx="767112" cy="726458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BED36AC7-786D-8EDD-B9F6-31DD1F862F88}"/>
              </a:ext>
            </a:extLst>
          </p:cNvPr>
          <p:cNvSpPr/>
          <p:nvPr/>
        </p:nvSpPr>
        <p:spPr>
          <a:xfrm rot="10800000">
            <a:off x="11955863" y="5877240"/>
            <a:ext cx="638498" cy="334035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452095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22" y="593213"/>
            <a:ext cx="8904068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FBC006D3-0A54-93B6-4CCC-16B74A7470A7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3DC9DC2C-26DF-CC61-5EF9-0D16A177B1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DE522677-B305-5913-4089-A926AF11D4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54E2F8A9-7845-E09E-8B79-723848C5AA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BF597C-A0FC-EE2B-C75A-6AFEBEC69750}"/>
              </a:ext>
            </a:extLst>
          </p:cNvPr>
          <p:cNvGrpSpPr/>
          <p:nvPr/>
        </p:nvGrpSpPr>
        <p:grpSpPr>
          <a:xfrm>
            <a:off x="9598" y="4391414"/>
            <a:ext cx="3729812" cy="2464571"/>
            <a:chOff x="9598" y="4391414"/>
            <a:chExt cx="3729812" cy="2464571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8FECB771-16CA-A0E5-0DFE-DEA5D2B1B8F4}"/>
                </a:ext>
              </a:extLst>
            </p:cNvPr>
            <p:cNvSpPr/>
            <p:nvPr/>
          </p:nvSpPr>
          <p:spPr>
            <a:xfrm>
              <a:off x="1102322" y="6790972"/>
              <a:ext cx="599427" cy="64492"/>
            </a:xfrm>
            <a:custGeom>
              <a:avLst/>
              <a:gdLst/>
              <a:ahLst/>
              <a:cxnLst/>
              <a:rect l="l" t="t" r="r" b="b"/>
              <a:pathLst>
                <a:path w="661035" h="71120">
                  <a:moveTo>
                    <a:pt x="547984" y="0"/>
                  </a:moveTo>
                  <a:lnTo>
                    <a:pt x="112463" y="0"/>
                  </a:lnTo>
                  <a:lnTo>
                    <a:pt x="63146" y="9955"/>
                  </a:lnTo>
                  <a:lnTo>
                    <a:pt x="22888" y="37104"/>
                  </a:lnTo>
                  <a:lnTo>
                    <a:pt x="0" y="71071"/>
                  </a:lnTo>
                  <a:lnTo>
                    <a:pt x="660448" y="71071"/>
                  </a:lnTo>
                  <a:lnTo>
                    <a:pt x="637559" y="37104"/>
                  </a:lnTo>
                  <a:lnTo>
                    <a:pt x="597301" y="9955"/>
                  </a:lnTo>
                  <a:lnTo>
                    <a:pt x="54798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D3CA8ECF-9710-8720-2CD0-DA636B54B0B5}"/>
                </a:ext>
              </a:extLst>
            </p:cNvPr>
            <p:cNvSpPr/>
            <p:nvPr/>
          </p:nvSpPr>
          <p:spPr>
            <a:xfrm>
              <a:off x="1847987" y="6161548"/>
              <a:ext cx="770445" cy="694437"/>
            </a:xfrm>
            <a:custGeom>
              <a:avLst/>
              <a:gdLst/>
              <a:ahLst/>
              <a:cxnLst/>
              <a:rect l="l" t="t" r="r" b="b"/>
              <a:pathLst>
                <a:path w="849630" h="765809">
                  <a:moveTo>
                    <a:pt x="277797" y="0"/>
                  </a:moveTo>
                  <a:lnTo>
                    <a:pt x="232138" y="10089"/>
                  </a:lnTo>
                  <a:lnTo>
                    <a:pt x="189939" y="31774"/>
                  </a:lnTo>
                  <a:lnTo>
                    <a:pt x="153625" y="64816"/>
                  </a:lnTo>
                  <a:lnTo>
                    <a:pt x="127301" y="106257"/>
                  </a:lnTo>
                  <a:lnTo>
                    <a:pt x="113256" y="151637"/>
                  </a:lnTo>
                  <a:lnTo>
                    <a:pt x="111269" y="198494"/>
                  </a:lnTo>
                  <a:lnTo>
                    <a:pt x="121117" y="244368"/>
                  </a:lnTo>
                  <a:lnTo>
                    <a:pt x="142578" y="286798"/>
                  </a:lnTo>
                  <a:lnTo>
                    <a:pt x="175431" y="323324"/>
                  </a:lnTo>
                  <a:lnTo>
                    <a:pt x="183761" y="330740"/>
                  </a:lnTo>
                  <a:lnTo>
                    <a:pt x="200872" y="347032"/>
                  </a:lnTo>
                  <a:lnTo>
                    <a:pt x="255253" y="405507"/>
                  </a:lnTo>
                  <a:lnTo>
                    <a:pt x="289431" y="447320"/>
                  </a:lnTo>
                  <a:lnTo>
                    <a:pt x="326206" y="497272"/>
                  </a:lnTo>
                  <a:lnTo>
                    <a:pt x="364033" y="555177"/>
                  </a:lnTo>
                  <a:lnTo>
                    <a:pt x="401365" y="620853"/>
                  </a:lnTo>
                  <a:lnTo>
                    <a:pt x="436657" y="694113"/>
                  </a:lnTo>
                  <a:lnTo>
                    <a:pt x="112464" y="694113"/>
                  </a:lnTo>
                  <a:lnTo>
                    <a:pt x="63147" y="704069"/>
                  </a:lnTo>
                  <a:lnTo>
                    <a:pt x="22889" y="731218"/>
                  </a:lnTo>
                  <a:lnTo>
                    <a:pt x="0" y="765186"/>
                  </a:lnTo>
                  <a:lnTo>
                    <a:pt x="849346" y="765186"/>
                  </a:lnTo>
                  <a:lnTo>
                    <a:pt x="828420" y="692250"/>
                  </a:lnTo>
                  <a:lnTo>
                    <a:pt x="808980" y="635413"/>
                  </a:lnTo>
                  <a:lnTo>
                    <a:pt x="787871" y="580991"/>
                  </a:lnTo>
                  <a:lnTo>
                    <a:pt x="765348" y="529010"/>
                  </a:lnTo>
                  <a:lnTo>
                    <a:pt x="741670" y="479497"/>
                  </a:lnTo>
                  <a:lnTo>
                    <a:pt x="717092" y="432480"/>
                  </a:lnTo>
                  <a:lnTo>
                    <a:pt x="691873" y="387985"/>
                  </a:lnTo>
                  <a:lnTo>
                    <a:pt x="666269" y="346039"/>
                  </a:lnTo>
                  <a:lnTo>
                    <a:pt x="640536" y="306670"/>
                  </a:lnTo>
                  <a:lnTo>
                    <a:pt x="614933" y="269906"/>
                  </a:lnTo>
                  <a:lnTo>
                    <a:pt x="589716" y="235772"/>
                  </a:lnTo>
                  <a:lnTo>
                    <a:pt x="565141" y="204296"/>
                  </a:lnTo>
                  <a:lnTo>
                    <a:pt x="518949" y="149427"/>
                  </a:lnTo>
                  <a:lnTo>
                    <a:pt x="478413" y="105516"/>
                  </a:lnTo>
                  <a:lnTo>
                    <a:pt x="445588" y="72781"/>
                  </a:lnTo>
                  <a:lnTo>
                    <a:pt x="411295" y="41702"/>
                  </a:lnTo>
                  <a:lnTo>
                    <a:pt x="369801" y="15566"/>
                  </a:lnTo>
                  <a:lnTo>
                    <a:pt x="324493" y="1745"/>
                  </a:lnTo>
                  <a:lnTo>
                    <a:pt x="277797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862B2D7-BDD5-F2B2-3968-D2FDB60BD32C}"/>
                </a:ext>
              </a:extLst>
            </p:cNvPr>
            <p:cNvSpPr/>
            <p:nvPr/>
          </p:nvSpPr>
          <p:spPr>
            <a:xfrm>
              <a:off x="1441820" y="60058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2D450728-55B2-39CD-7B12-8A800D0D1A22}"/>
                </a:ext>
              </a:extLst>
            </p:cNvPr>
            <p:cNvSpPr/>
            <p:nvPr/>
          </p:nvSpPr>
          <p:spPr>
            <a:xfrm>
              <a:off x="2512448" y="5841762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4B3E2E4-7B25-7179-7814-2E18247203F3}"/>
                </a:ext>
              </a:extLst>
            </p:cNvPr>
            <p:cNvSpPr/>
            <p:nvPr/>
          </p:nvSpPr>
          <p:spPr>
            <a:xfrm>
              <a:off x="2387729" y="5241019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2CFC7019-072F-B9FC-DA69-CEFBC5ABD001}"/>
                </a:ext>
              </a:extLst>
            </p:cNvPr>
            <p:cNvSpPr/>
            <p:nvPr/>
          </p:nvSpPr>
          <p:spPr>
            <a:xfrm>
              <a:off x="1721136" y="53838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EA3EC4CC-0D07-2030-5906-D47FB104B0F3}"/>
                </a:ext>
              </a:extLst>
            </p:cNvPr>
            <p:cNvSpPr/>
            <p:nvPr/>
          </p:nvSpPr>
          <p:spPr>
            <a:xfrm>
              <a:off x="3097372" y="6327434"/>
              <a:ext cx="642038" cy="528026"/>
            </a:xfrm>
            <a:custGeom>
              <a:avLst/>
              <a:gdLst/>
              <a:ahLst/>
              <a:cxnLst/>
              <a:rect l="l" t="t" r="r" b="b"/>
              <a:pathLst>
                <a:path w="708025" h="58229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76190" y="582253"/>
                  </a:lnTo>
                  <a:lnTo>
                    <a:pt x="631605" y="582253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DB3AFB29-2CA1-6E61-DF86-C2BFC5F2BB0C}"/>
                </a:ext>
              </a:extLst>
            </p:cNvPr>
            <p:cNvSpPr/>
            <p:nvPr/>
          </p:nvSpPr>
          <p:spPr>
            <a:xfrm>
              <a:off x="1504163" y="45407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1D57932-C3DE-E260-FEA6-803480C75E84}"/>
                </a:ext>
              </a:extLst>
            </p:cNvPr>
            <p:cNvSpPr/>
            <p:nvPr/>
          </p:nvSpPr>
          <p:spPr>
            <a:xfrm>
              <a:off x="9598" y="4391414"/>
              <a:ext cx="1292713" cy="2464504"/>
            </a:xfrm>
            <a:custGeom>
              <a:avLst/>
              <a:gdLst/>
              <a:ahLst/>
              <a:cxnLst/>
              <a:rect l="l" t="t" r="r" b="b"/>
              <a:pathLst>
                <a:path w="1425575" h="2717800">
                  <a:moveTo>
                    <a:pt x="1036905" y="1250138"/>
                  </a:moveTo>
                  <a:lnTo>
                    <a:pt x="7697" y="1250138"/>
                  </a:lnTo>
                  <a:lnTo>
                    <a:pt x="0" y="1251693"/>
                  </a:lnTo>
                  <a:lnTo>
                    <a:pt x="0" y="1501962"/>
                  </a:lnTo>
                  <a:lnTo>
                    <a:pt x="7697" y="1503516"/>
                  </a:lnTo>
                  <a:lnTo>
                    <a:pt x="990626" y="1503516"/>
                  </a:lnTo>
                  <a:lnTo>
                    <a:pt x="972652" y="1549292"/>
                  </a:lnTo>
                  <a:lnTo>
                    <a:pt x="952724" y="1595118"/>
                  </a:lnTo>
                  <a:lnTo>
                    <a:pt x="930908" y="1640986"/>
                  </a:lnTo>
                  <a:lnTo>
                    <a:pt x="907270" y="1686883"/>
                  </a:lnTo>
                  <a:lnTo>
                    <a:pt x="881874" y="1732802"/>
                  </a:lnTo>
                  <a:lnTo>
                    <a:pt x="854786" y="1778731"/>
                  </a:lnTo>
                  <a:lnTo>
                    <a:pt x="826072" y="1824661"/>
                  </a:lnTo>
                  <a:lnTo>
                    <a:pt x="63298" y="1824661"/>
                  </a:lnTo>
                  <a:lnTo>
                    <a:pt x="13987" y="1834618"/>
                  </a:lnTo>
                  <a:lnTo>
                    <a:pt x="0" y="1844050"/>
                  </a:lnTo>
                  <a:lnTo>
                    <a:pt x="0" y="2058640"/>
                  </a:lnTo>
                  <a:lnTo>
                    <a:pt x="13987" y="2068070"/>
                  </a:lnTo>
                  <a:lnTo>
                    <a:pt x="63298" y="2078026"/>
                  </a:lnTo>
                  <a:lnTo>
                    <a:pt x="641478" y="2078026"/>
                  </a:lnTo>
                  <a:lnTo>
                    <a:pt x="610598" y="2115724"/>
                  </a:lnTo>
                  <a:lnTo>
                    <a:pt x="578977" y="2153368"/>
                  </a:lnTo>
                  <a:lnTo>
                    <a:pt x="546654" y="2190951"/>
                  </a:lnTo>
                  <a:lnTo>
                    <a:pt x="513670" y="2228468"/>
                  </a:lnTo>
                  <a:lnTo>
                    <a:pt x="480063" y="2265912"/>
                  </a:lnTo>
                  <a:lnTo>
                    <a:pt x="445873" y="2303278"/>
                  </a:lnTo>
                  <a:lnTo>
                    <a:pt x="411141" y="2340559"/>
                  </a:lnTo>
                  <a:lnTo>
                    <a:pt x="375907" y="2377749"/>
                  </a:lnTo>
                  <a:lnTo>
                    <a:pt x="340209" y="2414843"/>
                  </a:lnTo>
                  <a:lnTo>
                    <a:pt x="304089" y="2451835"/>
                  </a:lnTo>
                  <a:lnTo>
                    <a:pt x="267585" y="2488718"/>
                  </a:lnTo>
                  <a:lnTo>
                    <a:pt x="230738" y="2525486"/>
                  </a:lnTo>
                  <a:lnTo>
                    <a:pt x="193588" y="2562134"/>
                  </a:lnTo>
                  <a:lnTo>
                    <a:pt x="118536" y="2635044"/>
                  </a:lnTo>
                  <a:lnTo>
                    <a:pt x="32318" y="2717250"/>
                  </a:lnTo>
                  <a:lnTo>
                    <a:pt x="559514" y="2717250"/>
                  </a:lnTo>
                  <a:lnTo>
                    <a:pt x="608152" y="2667742"/>
                  </a:lnTo>
                  <a:lnTo>
                    <a:pt x="644609" y="2629983"/>
                  </a:lnTo>
                  <a:lnTo>
                    <a:pt x="680613" y="2592122"/>
                  </a:lnTo>
                  <a:lnTo>
                    <a:pt x="716134" y="2554156"/>
                  </a:lnTo>
                  <a:lnTo>
                    <a:pt x="751143" y="2516081"/>
                  </a:lnTo>
                  <a:lnTo>
                    <a:pt x="785608" y="2477894"/>
                  </a:lnTo>
                  <a:lnTo>
                    <a:pt x="819502" y="2439592"/>
                  </a:lnTo>
                  <a:lnTo>
                    <a:pt x="852793" y="2401172"/>
                  </a:lnTo>
                  <a:lnTo>
                    <a:pt x="885453" y="2362631"/>
                  </a:lnTo>
                  <a:lnTo>
                    <a:pt x="917450" y="2323966"/>
                  </a:lnTo>
                  <a:lnTo>
                    <a:pt x="948756" y="2285174"/>
                  </a:lnTo>
                  <a:lnTo>
                    <a:pt x="979341" y="2246251"/>
                  </a:lnTo>
                  <a:lnTo>
                    <a:pt x="1009174" y="2207195"/>
                  </a:lnTo>
                  <a:lnTo>
                    <a:pt x="1038226" y="2168003"/>
                  </a:lnTo>
                  <a:lnTo>
                    <a:pt x="1066467" y="2128671"/>
                  </a:lnTo>
                  <a:lnTo>
                    <a:pt x="1093868" y="2089196"/>
                  </a:lnTo>
                  <a:lnTo>
                    <a:pt x="1120397" y="2049575"/>
                  </a:lnTo>
                  <a:lnTo>
                    <a:pt x="1146027" y="2009806"/>
                  </a:lnTo>
                  <a:lnTo>
                    <a:pt x="1170726" y="1969884"/>
                  </a:lnTo>
                  <a:lnTo>
                    <a:pt x="1194466" y="1929807"/>
                  </a:lnTo>
                  <a:lnTo>
                    <a:pt x="1217215" y="1889572"/>
                  </a:lnTo>
                  <a:lnTo>
                    <a:pt x="1238945" y="1849176"/>
                  </a:lnTo>
                  <a:lnTo>
                    <a:pt x="1259625" y="1808615"/>
                  </a:lnTo>
                  <a:lnTo>
                    <a:pt x="1279226" y="1767887"/>
                  </a:lnTo>
                  <a:lnTo>
                    <a:pt x="1297718" y="1726988"/>
                  </a:lnTo>
                  <a:lnTo>
                    <a:pt x="1315070" y="1685916"/>
                  </a:lnTo>
                  <a:lnTo>
                    <a:pt x="1331255" y="1644667"/>
                  </a:lnTo>
                  <a:lnTo>
                    <a:pt x="1346240" y="1603237"/>
                  </a:lnTo>
                  <a:lnTo>
                    <a:pt x="1359997" y="1561625"/>
                  </a:lnTo>
                  <a:lnTo>
                    <a:pt x="1372496" y="1519827"/>
                  </a:lnTo>
                  <a:lnTo>
                    <a:pt x="1383707" y="1477840"/>
                  </a:lnTo>
                  <a:lnTo>
                    <a:pt x="1393600" y="1435660"/>
                  </a:lnTo>
                  <a:lnTo>
                    <a:pt x="1402145" y="1393285"/>
                  </a:lnTo>
                  <a:lnTo>
                    <a:pt x="1409313" y="1350711"/>
                  </a:lnTo>
                  <a:lnTo>
                    <a:pt x="1415073" y="1307936"/>
                  </a:lnTo>
                  <a:lnTo>
                    <a:pt x="1420217" y="1252323"/>
                  </a:lnTo>
                  <a:lnTo>
                    <a:pt x="1051129" y="1252323"/>
                  </a:lnTo>
                  <a:lnTo>
                    <a:pt x="1044068" y="1251103"/>
                  </a:lnTo>
                  <a:lnTo>
                    <a:pt x="1036905" y="1250138"/>
                  </a:lnTo>
                  <a:close/>
                </a:path>
                <a:path w="1425575" h="2717800">
                  <a:moveTo>
                    <a:pt x="807014" y="0"/>
                  </a:moveTo>
                  <a:lnTo>
                    <a:pt x="761364" y="10091"/>
                  </a:lnTo>
                  <a:lnTo>
                    <a:pt x="719176" y="31783"/>
                  </a:lnTo>
                  <a:lnTo>
                    <a:pt x="682867" y="64835"/>
                  </a:lnTo>
                  <a:lnTo>
                    <a:pt x="656535" y="106276"/>
                  </a:lnTo>
                  <a:lnTo>
                    <a:pt x="642490" y="151656"/>
                  </a:lnTo>
                  <a:lnTo>
                    <a:pt x="640506" y="198513"/>
                  </a:lnTo>
                  <a:lnTo>
                    <a:pt x="650359" y="244387"/>
                  </a:lnTo>
                  <a:lnTo>
                    <a:pt x="671823" y="286817"/>
                  </a:lnTo>
                  <a:lnTo>
                    <a:pt x="704673" y="323343"/>
                  </a:lnTo>
                  <a:lnTo>
                    <a:pt x="713003" y="330759"/>
                  </a:lnTo>
                  <a:lnTo>
                    <a:pt x="730114" y="347051"/>
                  </a:lnTo>
                  <a:lnTo>
                    <a:pt x="784494" y="405526"/>
                  </a:lnTo>
                  <a:lnTo>
                    <a:pt x="818671" y="447339"/>
                  </a:lnTo>
                  <a:lnTo>
                    <a:pt x="855445" y="497291"/>
                  </a:lnTo>
                  <a:lnTo>
                    <a:pt x="893269" y="555196"/>
                  </a:lnTo>
                  <a:lnTo>
                    <a:pt x="930598" y="620872"/>
                  </a:lnTo>
                  <a:lnTo>
                    <a:pt x="965887" y="694132"/>
                  </a:lnTo>
                  <a:lnTo>
                    <a:pt x="394272" y="694132"/>
                  </a:lnTo>
                  <a:lnTo>
                    <a:pt x="344967" y="704088"/>
                  </a:lnTo>
                  <a:lnTo>
                    <a:pt x="304699" y="731237"/>
                  </a:lnTo>
                  <a:lnTo>
                    <a:pt x="277547" y="771504"/>
                  </a:lnTo>
                  <a:lnTo>
                    <a:pt x="267590" y="820815"/>
                  </a:lnTo>
                  <a:lnTo>
                    <a:pt x="277547" y="870120"/>
                  </a:lnTo>
                  <a:lnTo>
                    <a:pt x="304699" y="910388"/>
                  </a:lnTo>
                  <a:lnTo>
                    <a:pt x="344967" y="937540"/>
                  </a:lnTo>
                  <a:lnTo>
                    <a:pt x="394272" y="947497"/>
                  </a:lnTo>
                  <a:lnTo>
                    <a:pt x="1042074" y="947497"/>
                  </a:lnTo>
                  <a:lnTo>
                    <a:pt x="1049074" y="994539"/>
                  </a:lnTo>
                  <a:lnTo>
                    <a:pt x="1054093" y="1043098"/>
                  </a:lnTo>
                  <a:lnTo>
                    <a:pt x="1056969" y="1093166"/>
                  </a:lnTo>
                  <a:lnTo>
                    <a:pt x="1057542" y="1144733"/>
                  </a:lnTo>
                  <a:lnTo>
                    <a:pt x="1055648" y="1197788"/>
                  </a:lnTo>
                  <a:lnTo>
                    <a:pt x="1051129" y="1252323"/>
                  </a:lnTo>
                  <a:lnTo>
                    <a:pt x="1420217" y="1252323"/>
                  </a:lnTo>
                  <a:lnTo>
                    <a:pt x="1422226" y="1230596"/>
                  </a:lnTo>
                  <a:lnTo>
                    <a:pt x="1425397" y="1155425"/>
                  </a:lnTo>
                  <a:lnTo>
                    <a:pt x="1424842" y="1082452"/>
                  </a:lnTo>
                  <a:lnTo>
                    <a:pt x="1420819" y="1011702"/>
                  </a:lnTo>
                  <a:lnTo>
                    <a:pt x="1413584" y="943204"/>
                  </a:lnTo>
                  <a:lnTo>
                    <a:pt x="1403395" y="876984"/>
                  </a:lnTo>
                  <a:lnTo>
                    <a:pt x="1390507" y="813069"/>
                  </a:lnTo>
                  <a:lnTo>
                    <a:pt x="1375179" y="751487"/>
                  </a:lnTo>
                  <a:lnTo>
                    <a:pt x="1357668" y="692264"/>
                  </a:lnTo>
                  <a:lnTo>
                    <a:pt x="1338229" y="635429"/>
                  </a:lnTo>
                  <a:lnTo>
                    <a:pt x="1317120" y="581007"/>
                  </a:lnTo>
                  <a:lnTo>
                    <a:pt x="1294599" y="529026"/>
                  </a:lnTo>
                  <a:lnTo>
                    <a:pt x="1270922" y="479514"/>
                  </a:lnTo>
                  <a:lnTo>
                    <a:pt x="1246346" y="432497"/>
                  </a:lnTo>
                  <a:lnTo>
                    <a:pt x="1221128" y="388002"/>
                  </a:lnTo>
                  <a:lnTo>
                    <a:pt x="1195525" y="346057"/>
                  </a:lnTo>
                  <a:lnTo>
                    <a:pt x="1169794" y="306688"/>
                  </a:lnTo>
                  <a:lnTo>
                    <a:pt x="1144192" y="269924"/>
                  </a:lnTo>
                  <a:lnTo>
                    <a:pt x="1118976" y="235790"/>
                  </a:lnTo>
                  <a:lnTo>
                    <a:pt x="1094403" y="204314"/>
                  </a:lnTo>
                  <a:lnTo>
                    <a:pt x="1048213" y="149446"/>
                  </a:lnTo>
                  <a:lnTo>
                    <a:pt x="1007678" y="105535"/>
                  </a:lnTo>
                  <a:lnTo>
                    <a:pt x="974854" y="72800"/>
                  </a:lnTo>
                  <a:lnTo>
                    <a:pt x="944574" y="45123"/>
                  </a:lnTo>
                  <a:lnTo>
                    <a:pt x="899031" y="15575"/>
                  </a:lnTo>
                  <a:lnTo>
                    <a:pt x="853709" y="1748"/>
                  </a:lnTo>
                  <a:lnTo>
                    <a:pt x="80701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962" y="1882771"/>
            <a:ext cx="9449837" cy="365443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96349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0724100" y="6405519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63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0B4B95D-64D5-9E5B-BAC5-0B7670771DF2}"/>
              </a:ext>
            </a:extLst>
          </p:cNvPr>
          <p:cNvSpPr/>
          <p:nvPr/>
        </p:nvSpPr>
        <p:spPr>
          <a:xfrm>
            <a:off x="9598" y="0"/>
            <a:ext cx="3603472" cy="4812692"/>
          </a:xfrm>
          <a:custGeom>
            <a:avLst/>
            <a:gdLst/>
            <a:ahLst/>
            <a:cxnLst/>
            <a:rect l="l" t="t" r="r" b="b"/>
            <a:pathLst>
              <a:path w="3973829" h="5307330">
                <a:moveTo>
                  <a:pt x="71374" y="1940839"/>
                </a:moveTo>
                <a:lnTo>
                  <a:pt x="65620" y="1897291"/>
                </a:lnTo>
                <a:lnTo>
                  <a:pt x="49364" y="1858149"/>
                </a:lnTo>
                <a:lnTo>
                  <a:pt x="24168" y="1824990"/>
                </a:lnTo>
                <a:lnTo>
                  <a:pt x="0" y="1806016"/>
                </a:lnTo>
                <a:lnTo>
                  <a:pt x="0" y="2075662"/>
                </a:lnTo>
                <a:lnTo>
                  <a:pt x="24168" y="2056688"/>
                </a:lnTo>
                <a:lnTo>
                  <a:pt x="49364" y="2023529"/>
                </a:lnTo>
                <a:lnTo>
                  <a:pt x="65620" y="1984387"/>
                </a:lnTo>
                <a:lnTo>
                  <a:pt x="71374" y="1940839"/>
                </a:lnTo>
                <a:close/>
              </a:path>
              <a:path w="3973829" h="5307330">
                <a:moveTo>
                  <a:pt x="184327" y="5114302"/>
                </a:moveTo>
                <a:lnTo>
                  <a:pt x="176174" y="5068062"/>
                </a:lnTo>
                <a:lnTo>
                  <a:pt x="156235" y="5024856"/>
                </a:lnTo>
                <a:lnTo>
                  <a:pt x="124650" y="4987137"/>
                </a:lnTo>
                <a:lnTo>
                  <a:pt x="116395" y="4979378"/>
                </a:lnTo>
                <a:lnTo>
                  <a:pt x="100291" y="4963541"/>
                </a:lnTo>
                <a:lnTo>
                  <a:pt x="77470" y="4939919"/>
                </a:lnTo>
                <a:lnTo>
                  <a:pt x="49022" y="4908791"/>
                </a:lnTo>
                <a:lnTo>
                  <a:pt x="16103" y="4870462"/>
                </a:lnTo>
                <a:lnTo>
                  <a:pt x="0" y="4850384"/>
                </a:lnTo>
                <a:lnTo>
                  <a:pt x="0" y="5306657"/>
                </a:lnTo>
                <a:lnTo>
                  <a:pt x="38061" y="5302923"/>
                </a:lnTo>
                <a:lnTo>
                  <a:pt x="107365" y="5272710"/>
                </a:lnTo>
                <a:lnTo>
                  <a:pt x="136918" y="5246446"/>
                </a:lnTo>
                <a:lnTo>
                  <a:pt x="164833" y="5205958"/>
                </a:lnTo>
                <a:lnTo>
                  <a:pt x="180594" y="5161089"/>
                </a:lnTo>
                <a:lnTo>
                  <a:pt x="184327" y="5114302"/>
                </a:lnTo>
                <a:close/>
              </a:path>
              <a:path w="3973829" h="5307330">
                <a:moveTo>
                  <a:pt x="293878" y="645617"/>
                </a:moveTo>
                <a:lnTo>
                  <a:pt x="285864" y="595109"/>
                </a:lnTo>
                <a:lnTo>
                  <a:pt x="263537" y="551243"/>
                </a:lnTo>
                <a:lnTo>
                  <a:pt x="229501" y="516661"/>
                </a:lnTo>
                <a:lnTo>
                  <a:pt x="186334" y="493979"/>
                </a:lnTo>
                <a:lnTo>
                  <a:pt x="136639" y="485825"/>
                </a:lnTo>
                <a:lnTo>
                  <a:pt x="86944" y="493979"/>
                </a:lnTo>
                <a:lnTo>
                  <a:pt x="43776" y="516661"/>
                </a:lnTo>
                <a:lnTo>
                  <a:pt x="9740" y="551243"/>
                </a:lnTo>
                <a:lnTo>
                  <a:pt x="0" y="570395"/>
                </a:lnTo>
                <a:lnTo>
                  <a:pt x="0" y="720839"/>
                </a:lnTo>
                <a:lnTo>
                  <a:pt x="9740" y="739990"/>
                </a:lnTo>
                <a:lnTo>
                  <a:pt x="43776" y="774585"/>
                </a:lnTo>
                <a:lnTo>
                  <a:pt x="86944" y="797267"/>
                </a:lnTo>
                <a:lnTo>
                  <a:pt x="136639" y="805408"/>
                </a:lnTo>
                <a:lnTo>
                  <a:pt x="186334" y="797267"/>
                </a:lnTo>
                <a:lnTo>
                  <a:pt x="229501" y="774585"/>
                </a:lnTo>
                <a:lnTo>
                  <a:pt x="263537" y="739990"/>
                </a:lnTo>
                <a:lnTo>
                  <a:pt x="285864" y="696125"/>
                </a:lnTo>
                <a:lnTo>
                  <a:pt x="293878" y="645617"/>
                </a:lnTo>
                <a:close/>
              </a:path>
              <a:path w="3973829" h="5307330">
                <a:moveTo>
                  <a:pt x="503135" y="1213459"/>
                </a:moveTo>
                <a:lnTo>
                  <a:pt x="498081" y="1168908"/>
                </a:lnTo>
                <a:lnTo>
                  <a:pt x="483692" y="1128014"/>
                </a:lnTo>
                <a:lnTo>
                  <a:pt x="461124" y="1091933"/>
                </a:lnTo>
                <a:lnTo>
                  <a:pt x="431520" y="1061834"/>
                </a:lnTo>
                <a:lnTo>
                  <a:pt x="396011" y="1038898"/>
                </a:lnTo>
                <a:lnTo>
                  <a:pt x="355777" y="1024280"/>
                </a:lnTo>
                <a:lnTo>
                  <a:pt x="311937" y="1019149"/>
                </a:lnTo>
                <a:lnTo>
                  <a:pt x="268097" y="1024280"/>
                </a:lnTo>
                <a:lnTo>
                  <a:pt x="227850" y="1038898"/>
                </a:lnTo>
                <a:lnTo>
                  <a:pt x="192354" y="1061834"/>
                </a:lnTo>
                <a:lnTo>
                  <a:pt x="162737" y="1091933"/>
                </a:lnTo>
                <a:lnTo>
                  <a:pt x="140169" y="1128014"/>
                </a:lnTo>
                <a:lnTo>
                  <a:pt x="125780" y="1168908"/>
                </a:lnTo>
                <a:lnTo>
                  <a:pt x="120738" y="1213459"/>
                </a:lnTo>
                <a:lnTo>
                  <a:pt x="125780" y="1258011"/>
                </a:lnTo>
                <a:lnTo>
                  <a:pt x="140169" y="1298917"/>
                </a:lnTo>
                <a:lnTo>
                  <a:pt x="162737" y="1334985"/>
                </a:lnTo>
                <a:lnTo>
                  <a:pt x="192354" y="1365084"/>
                </a:lnTo>
                <a:lnTo>
                  <a:pt x="227850" y="1388021"/>
                </a:lnTo>
                <a:lnTo>
                  <a:pt x="268097" y="1402638"/>
                </a:lnTo>
                <a:lnTo>
                  <a:pt x="311937" y="1407769"/>
                </a:lnTo>
                <a:lnTo>
                  <a:pt x="355777" y="1402638"/>
                </a:lnTo>
                <a:lnTo>
                  <a:pt x="396011" y="1388021"/>
                </a:lnTo>
                <a:lnTo>
                  <a:pt x="431520" y="1365084"/>
                </a:lnTo>
                <a:lnTo>
                  <a:pt x="461124" y="1334985"/>
                </a:lnTo>
                <a:lnTo>
                  <a:pt x="483692" y="1298917"/>
                </a:lnTo>
                <a:lnTo>
                  <a:pt x="498081" y="1258011"/>
                </a:lnTo>
                <a:lnTo>
                  <a:pt x="503135" y="1213459"/>
                </a:lnTo>
                <a:close/>
              </a:path>
              <a:path w="3973829" h="5307330">
                <a:moveTo>
                  <a:pt x="545719" y="4454322"/>
                </a:moveTo>
                <a:lnTo>
                  <a:pt x="535774" y="4405007"/>
                </a:lnTo>
                <a:lnTo>
                  <a:pt x="508635" y="4364736"/>
                </a:lnTo>
                <a:lnTo>
                  <a:pt x="468376" y="4337596"/>
                </a:lnTo>
                <a:lnTo>
                  <a:pt x="419061" y="4327639"/>
                </a:lnTo>
                <a:lnTo>
                  <a:pt x="0" y="4327639"/>
                </a:lnTo>
                <a:lnTo>
                  <a:pt x="0" y="4581004"/>
                </a:lnTo>
                <a:lnTo>
                  <a:pt x="419061" y="4581004"/>
                </a:lnTo>
                <a:lnTo>
                  <a:pt x="468376" y="4571047"/>
                </a:lnTo>
                <a:lnTo>
                  <a:pt x="508635" y="4543895"/>
                </a:lnTo>
                <a:lnTo>
                  <a:pt x="535774" y="4503623"/>
                </a:lnTo>
                <a:lnTo>
                  <a:pt x="545719" y="4454322"/>
                </a:lnTo>
                <a:close/>
              </a:path>
              <a:path w="3973829" h="5307330">
                <a:moveTo>
                  <a:pt x="929068" y="3906012"/>
                </a:moveTo>
                <a:lnTo>
                  <a:pt x="919124" y="3856710"/>
                </a:lnTo>
                <a:lnTo>
                  <a:pt x="891984" y="3816439"/>
                </a:lnTo>
                <a:lnTo>
                  <a:pt x="851725" y="3789286"/>
                </a:lnTo>
                <a:lnTo>
                  <a:pt x="802411" y="3779329"/>
                </a:lnTo>
                <a:lnTo>
                  <a:pt x="0" y="3779329"/>
                </a:lnTo>
                <a:lnTo>
                  <a:pt x="0" y="4032694"/>
                </a:lnTo>
                <a:lnTo>
                  <a:pt x="802411" y="4032694"/>
                </a:lnTo>
                <a:lnTo>
                  <a:pt x="851725" y="4022737"/>
                </a:lnTo>
                <a:lnTo>
                  <a:pt x="891984" y="3995585"/>
                </a:lnTo>
                <a:lnTo>
                  <a:pt x="919124" y="3955326"/>
                </a:lnTo>
                <a:lnTo>
                  <a:pt x="929068" y="3906012"/>
                </a:lnTo>
                <a:close/>
              </a:path>
              <a:path w="3973829" h="5307330">
                <a:moveTo>
                  <a:pt x="1123670" y="73621"/>
                </a:moveTo>
                <a:lnTo>
                  <a:pt x="1113713" y="24307"/>
                </a:lnTo>
                <a:lnTo>
                  <a:pt x="1097343" y="0"/>
                </a:lnTo>
                <a:lnTo>
                  <a:pt x="461149" y="0"/>
                </a:lnTo>
                <a:lnTo>
                  <a:pt x="444779" y="24307"/>
                </a:lnTo>
                <a:lnTo>
                  <a:pt x="434835" y="73621"/>
                </a:lnTo>
                <a:lnTo>
                  <a:pt x="444779" y="122936"/>
                </a:lnTo>
                <a:lnTo>
                  <a:pt x="471906" y="163195"/>
                </a:lnTo>
                <a:lnTo>
                  <a:pt x="512165" y="190347"/>
                </a:lnTo>
                <a:lnTo>
                  <a:pt x="561492" y="200304"/>
                </a:lnTo>
                <a:lnTo>
                  <a:pt x="997013" y="200304"/>
                </a:lnTo>
                <a:lnTo>
                  <a:pt x="1046327" y="190347"/>
                </a:lnTo>
                <a:lnTo>
                  <a:pt x="1086586" y="163195"/>
                </a:lnTo>
                <a:lnTo>
                  <a:pt x="1113713" y="122936"/>
                </a:lnTo>
                <a:lnTo>
                  <a:pt x="1123670" y="73621"/>
                </a:lnTo>
                <a:close/>
              </a:path>
              <a:path w="3973829" h="5307330">
                <a:moveTo>
                  <a:pt x="1418945" y="3321431"/>
                </a:moveTo>
                <a:lnTo>
                  <a:pt x="1413903" y="3276879"/>
                </a:lnTo>
                <a:lnTo>
                  <a:pt x="1399514" y="3235972"/>
                </a:lnTo>
                <a:lnTo>
                  <a:pt x="1376946" y="3199904"/>
                </a:lnTo>
                <a:lnTo>
                  <a:pt x="1347343" y="3169805"/>
                </a:lnTo>
                <a:lnTo>
                  <a:pt x="1311833" y="3146869"/>
                </a:lnTo>
                <a:lnTo>
                  <a:pt x="1271587" y="3132251"/>
                </a:lnTo>
                <a:lnTo>
                  <a:pt x="1227747" y="3127121"/>
                </a:lnTo>
                <a:lnTo>
                  <a:pt x="1183906" y="3132251"/>
                </a:lnTo>
                <a:lnTo>
                  <a:pt x="1143660" y="3146869"/>
                </a:lnTo>
                <a:lnTo>
                  <a:pt x="1108163" y="3169805"/>
                </a:lnTo>
                <a:lnTo>
                  <a:pt x="1078560" y="3199904"/>
                </a:lnTo>
                <a:lnTo>
                  <a:pt x="1055979" y="3235972"/>
                </a:lnTo>
                <a:lnTo>
                  <a:pt x="1041603" y="3276879"/>
                </a:lnTo>
                <a:lnTo>
                  <a:pt x="1036548" y="3321431"/>
                </a:lnTo>
                <a:lnTo>
                  <a:pt x="1041603" y="3365982"/>
                </a:lnTo>
                <a:lnTo>
                  <a:pt x="1055979" y="3406876"/>
                </a:lnTo>
                <a:lnTo>
                  <a:pt x="1078560" y="3442957"/>
                </a:lnTo>
                <a:lnTo>
                  <a:pt x="1108163" y="3473056"/>
                </a:lnTo>
                <a:lnTo>
                  <a:pt x="1143660" y="3495992"/>
                </a:lnTo>
                <a:lnTo>
                  <a:pt x="1183906" y="3510610"/>
                </a:lnTo>
                <a:lnTo>
                  <a:pt x="1227747" y="3515741"/>
                </a:lnTo>
                <a:lnTo>
                  <a:pt x="1271587" y="3510610"/>
                </a:lnTo>
                <a:lnTo>
                  <a:pt x="1311833" y="3495992"/>
                </a:lnTo>
                <a:lnTo>
                  <a:pt x="1347343" y="3473056"/>
                </a:lnTo>
                <a:lnTo>
                  <a:pt x="1376946" y="3442957"/>
                </a:lnTo>
                <a:lnTo>
                  <a:pt x="1399514" y="3406876"/>
                </a:lnTo>
                <a:lnTo>
                  <a:pt x="1413903" y="3365982"/>
                </a:lnTo>
                <a:lnTo>
                  <a:pt x="1418945" y="3321431"/>
                </a:lnTo>
                <a:close/>
              </a:path>
              <a:path w="3973829" h="5307330">
                <a:moveTo>
                  <a:pt x="1624139" y="3898176"/>
                </a:moveTo>
                <a:lnTo>
                  <a:pt x="1619084" y="3853624"/>
                </a:lnTo>
                <a:lnTo>
                  <a:pt x="1604708" y="3812730"/>
                </a:lnTo>
                <a:lnTo>
                  <a:pt x="1582140" y="3776649"/>
                </a:lnTo>
                <a:lnTo>
                  <a:pt x="1552524" y="3746550"/>
                </a:lnTo>
                <a:lnTo>
                  <a:pt x="1517027" y="3723614"/>
                </a:lnTo>
                <a:lnTo>
                  <a:pt x="1476781" y="3708997"/>
                </a:lnTo>
                <a:lnTo>
                  <a:pt x="1432941" y="3703866"/>
                </a:lnTo>
                <a:lnTo>
                  <a:pt x="1389100" y="3708997"/>
                </a:lnTo>
                <a:lnTo>
                  <a:pt x="1348854" y="3723614"/>
                </a:lnTo>
                <a:lnTo>
                  <a:pt x="1313357" y="3746550"/>
                </a:lnTo>
                <a:lnTo>
                  <a:pt x="1283741" y="3776649"/>
                </a:lnTo>
                <a:lnTo>
                  <a:pt x="1261173" y="3812730"/>
                </a:lnTo>
                <a:lnTo>
                  <a:pt x="1246784" y="3853624"/>
                </a:lnTo>
                <a:lnTo>
                  <a:pt x="1241742" y="3898176"/>
                </a:lnTo>
                <a:lnTo>
                  <a:pt x="1246784" y="3942727"/>
                </a:lnTo>
                <a:lnTo>
                  <a:pt x="1261173" y="3983634"/>
                </a:lnTo>
                <a:lnTo>
                  <a:pt x="1283741" y="4019702"/>
                </a:lnTo>
                <a:lnTo>
                  <a:pt x="1313357" y="4049801"/>
                </a:lnTo>
                <a:lnTo>
                  <a:pt x="1348854" y="4072737"/>
                </a:lnTo>
                <a:lnTo>
                  <a:pt x="1389100" y="4087355"/>
                </a:lnTo>
                <a:lnTo>
                  <a:pt x="1432941" y="4092486"/>
                </a:lnTo>
                <a:lnTo>
                  <a:pt x="1476781" y="4087355"/>
                </a:lnTo>
                <a:lnTo>
                  <a:pt x="1517027" y="4072737"/>
                </a:lnTo>
                <a:lnTo>
                  <a:pt x="1552524" y="4049801"/>
                </a:lnTo>
                <a:lnTo>
                  <a:pt x="1582140" y="4019702"/>
                </a:lnTo>
                <a:lnTo>
                  <a:pt x="1604708" y="3983634"/>
                </a:lnTo>
                <a:lnTo>
                  <a:pt x="1619084" y="3942727"/>
                </a:lnTo>
                <a:lnTo>
                  <a:pt x="1624139" y="3898176"/>
                </a:lnTo>
                <a:close/>
              </a:path>
              <a:path w="3973829" h="5307330">
                <a:moveTo>
                  <a:pt x="1860181" y="2541765"/>
                </a:moveTo>
                <a:lnTo>
                  <a:pt x="1856193" y="2496591"/>
                </a:lnTo>
                <a:lnTo>
                  <a:pt x="1844713" y="2454059"/>
                </a:lnTo>
                <a:lnTo>
                  <a:pt x="1826412" y="2414905"/>
                </a:lnTo>
                <a:lnTo>
                  <a:pt x="1802015" y="2379827"/>
                </a:lnTo>
                <a:lnTo>
                  <a:pt x="1772208" y="2349538"/>
                </a:lnTo>
                <a:lnTo>
                  <a:pt x="1737690" y="2324735"/>
                </a:lnTo>
                <a:lnTo>
                  <a:pt x="1699158" y="2306142"/>
                </a:lnTo>
                <a:lnTo>
                  <a:pt x="1657324" y="2294471"/>
                </a:lnTo>
                <a:lnTo>
                  <a:pt x="1612861" y="2290419"/>
                </a:lnTo>
                <a:lnTo>
                  <a:pt x="1568411" y="2294471"/>
                </a:lnTo>
                <a:lnTo>
                  <a:pt x="1526565" y="2306142"/>
                </a:lnTo>
                <a:lnTo>
                  <a:pt x="1488033" y="2324735"/>
                </a:lnTo>
                <a:lnTo>
                  <a:pt x="1453515" y="2349538"/>
                </a:lnTo>
                <a:lnTo>
                  <a:pt x="1423708" y="2379827"/>
                </a:lnTo>
                <a:lnTo>
                  <a:pt x="1399311" y="2414905"/>
                </a:lnTo>
                <a:lnTo>
                  <a:pt x="1381023" y="2454059"/>
                </a:lnTo>
                <a:lnTo>
                  <a:pt x="1369529" y="2496591"/>
                </a:lnTo>
                <a:lnTo>
                  <a:pt x="1365542" y="2541765"/>
                </a:lnTo>
                <a:lnTo>
                  <a:pt x="1369529" y="2586939"/>
                </a:lnTo>
                <a:lnTo>
                  <a:pt x="1381023" y="2629471"/>
                </a:lnTo>
                <a:lnTo>
                  <a:pt x="1399311" y="2668625"/>
                </a:lnTo>
                <a:lnTo>
                  <a:pt x="1423708" y="2703703"/>
                </a:lnTo>
                <a:lnTo>
                  <a:pt x="1453515" y="2733992"/>
                </a:lnTo>
                <a:lnTo>
                  <a:pt x="1488033" y="2758795"/>
                </a:lnTo>
                <a:lnTo>
                  <a:pt x="1526565" y="2777388"/>
                </a:lnTo>
                <a:lnTo>
                  <a:pt x="1568411" y="2789059"/>
                </a:lnTo>
                <a:lnTo>
                  <a:pt x="1612861" y="2793111"/>
                </a:lnTo>
                <a:lnTo>
                  <a:pt x="1657324" y="2789059"/>
                </a:lnTo>
                <a:lnTo>
                  <a:pt x="1699158" y="2777388"/>
                </a:lnTo>
                <a:lnTo>
                  <a:pt x="1737690" y="2758795"/>
                </a:lnTo>
                <a:lnTo>
                  <a:pt x="1772208" y="2733992"/>
                </a:lnTo>
                <a:lnTo>
                  <a:pt x="1802015" y="2703703"/>
                </a:lnTo>
                <a:lnTo>
                  <a:pt x="1826412" y="2668625"/>
                </a:lnTo>
                <a:lnTo>
                  <a:pt x="1844713" y="2629471"/>
                </a:lnTo>
                <a:lnTo>
                  <a:pt x="1856193" y="2586939"/>
                </a:lnTo>
                <a:lnTo>
                  <a:pt x="1860181" y="2541765"/>
                </a:lnTo>
                <a:close/>
              </a:path>
              <a:path w="3973829" h="5307330">
                <a:moveTo>
                  <a:pt x="2167483" y="408241"/>
                </a:moveTo>
                <a:lnTo>
                  <a:pt x="2166924" y="335267"/>
                </a:lnTo>
                <a:lnTo>
                  <a:pt x="2162899" y="264515"/>
                </a:lnTo>
                <a:lnTo>
                  <a:pt x="2155672" y="196011"/>
                </a:lnTo>
                <a:lnTo>
                  <a:pt x="2145474" y="129794"/>
                </a:lnTo>
                <a:lnTo>
                  <a:pt x="2132596" y="65874"/>
                </a:lnTo>
                <a:lnTo>
                  <a:pt x="2117267" y="4292"/>
                </a:lnTo>
                <a:lnTo>
                  <a:pt x="2115997" y="12"/>
                </a:lnTo>
                <a:lnTo>
                  <a:pt x="1283462" y="12"/>
                </a:lnTo>
                <a:lnTo>
                  <a:pt x="1267079" y="24307"/>
                </a:lnTo>
                <a:lnTo>
                  <a:pt x="1257134" y="73621"/>
                </a:lnTo>
                <a:lnTo>
                  <a:pt x="1267079" y="122936"/>
                </a:lnTo>
                <a:lnTo>
                  <a:pt x="1294218" y="163195"/>
                </a:lnTo>
                <a:lnTo>
                  <a:pt x="1334477" y="190347"/>
                </a:lnTo>
                <a:lnTo>
                  <a:pt x="1383792" y="200304"/>
                </a:lnTo>
                <a:lnTo>
                  <a:pt x="1784172" y="200304"/>
                </a:lnTo>
                <a:lnTo>
                  <a:pt x="1791182" y="247345"/>
                </a:lnTo>
                <a:lnTo>
                  <a:pt x="1796199" y="295897"/>
                </a:lnTo>
                <a:lnTo>
                  <a:pt x="1799069" y="345973"/>
                </a:lnTo>
                <a:lnTo>
                  <a:pt x="1799653" y="397535"/>
                </a:lnTo>
                <a:lnTo>
                  <a:pt x="1797761" y="450596"/>
                </a:lnTo>
                <a:lnTo>
                  <a:pt x="1793240" y="505142"/>
                </a:lnTo>
                <a:lnTo>
                  <a:pt x="1786153" y="503910"/>
                </a:lnTo>
                <a:lnTo>
                  <a:pt x="1778977" y="502945"/>
                </a:lnTo>
                <a:lnTo>
                  <a:pt x="749782" y="502945"/>
                </a:lnTo>
                <a:lnTo>
                  <a:pt x="700468" y="512902"/>
                </a:lnTo>
                <a:lnTo>
                  <a:pt x="660209" y="540054"/>
                </a:lnTo>
                <a:lnTo>
                  <a:pt x="633069" y="580326"/>
                </a:lnTo>
                <a:lnTo>
                  <a:pt x="623125" y="629627"/>
                </a:lnTo>
                <a:lnTo>
                  <a:pt x="633069" y="678942"/>
                </a:lnTo>
                <a:lnTo>
                  <a:pt x="660209" y="719213"/>
                </a:lnTo>
                <a:lnTo>
                  <a:pt x="700468" y="746366"/>
                </a:lnTo>
                <a:lnTo>
                  <a:pt x="749782" y="756323"/>
                </a:lnTo>
                <a:lnTo>
                  <a:pt x="1732711" y="756323"/>
                </a:lnTo>
                <a:lnTo>
                  <a:pt x="1714741" y="802106"/>
                </a:lnTo>
                <a:lnTo>
                  <a:pt x="1694802" y="847928"/>
                </a:lnTo>
                <a:lnTo>
                  <a:pt x="1672983" y="893800"/>
                </a:lnTo>
                <a:lnTo>
                  <a:pt x="1649349" y="939711"/>
                </a:lnTo>
                <a:lnTo>
                  <a:pt x="1623949" y="985634"/>
                </a:lnTo>
                <a:lnTo>
                  <a:pt x="1596847" y="1031557"/>
                </a:lnTo>
                <a:lnTo>
                  <a:pt x="1568132" y="1077493"/>
                </a:lnTo>
                <a:lnTo>
                  <a:pt x="805383" y="1077493"/>
                </a:lnTo>
                <a:lnTo>
                  <a:pt x="756069" y="1087450"/>
                </a:lnTo>
                <a:lnTo>
                  <a:pt x="715810" y="1114602"/>
                </a:lnTo>
                <a:lnTo>
                  <a:pt x="688670" y="1154874"/>
                </a:lnTo>
                <a:lnTo>
                  <a:pt x="678726" y="1204175"/>
                </a:lnTo>
                <a:lnTo>
                  <a:pt x="688670" y="1253490"/>
                </a:lnTo>
                <a:lnTo>
                  <a:pt x="715810" y="1293749"/>
                </a:lnTo>
                <a:lnTo>
                  <a:pt x="756069" y="1320901"/>
                </a:lnTo>
                <a:lnTo>
                  <a:pt x="805383" y="1330858"/>
                </a:lnTo>
                <a:lnTo>
                  <a:pt x="1383538" y="1330858"/>
                </a:lnTo>
                <a:lnTo>
                  <a:pt x="1352664" y="1368552"/>
                </a:lnTo>
                <a:lnTo>
                  <a:pt x="1321041" y="1406194"/>
                </a:lnTo>
                <a:lnTo>
                  <a:pt x="1288719" y="1443786"/>
                </a:lnTo>
                <a:lnTo>
                  <a:pt x="1255737" y="1481302"/>
                </a:lnTo>
                <a:lnTo>
                  <a:pt x="1222133" y="1518742"/>
                </a:lnTo>
                <a:lnTo>
                  <a:pt x="1187945" y="1556105"/>
                </a:lnTo>
                <a:lnTo>
                  <a:pt x="1153210" y="1593380"/>
                </a:lnTo>
                <a:lnTo>
                  <a:pt x="1117981" y="1630578"/>
                </a:lnTo>
                <a:lnTo>
                  <a:pt x="1082281" y="1667675"/>
                </a:lnTo>
                <a:lnTo>
                  <a:pt x="1046162" y="1704657"/>
                </a:lnTo>
                <a:lnTo>
                  <a:pt x="1009662" y="1741538"/>
                </a:lnTo>
                <a:lnTo>
                  <a:pt x="972807" y="1778304"/>
                </a:lnTo>
                <a:lnTo>
                  <a:pt x="935659" y="1814957"/>
                </a:lnTo>
                <a:lnTo>
                  <a:pt x="898245" y="1851469"/>
                </a:lnTo>
                <a:lnTo>
                  <a:pt x="822794" y="1924113"/>
                </a:lnTo>
                <a:lnTo>
                  <a:pt x="708621" y="2031961"/>
                </a:lnTo>
                <a:lnTo>
                  <a:pt x="351548" y="2362314"/>
                </a:lnTo>
                <a:lnTo>
                  <a:pt x="183464" y="2519527"/>
                </a:lnTo>
                <a:lnTo>
                  <a:pt x="101993" y="2597442"/>
                </a:lnTo>
                <a:lnTo>
                  <a:pt x="62052" y="2636240"/>
                </a:lnTo>
                <a:lnTo>
                  <a:pt x="22707" y="2674924"/>
                </a:lnTo>
                <a:lnTo>
                  <a:pt x="0" y="2697581"/>
                </a:lnTo>
                <a:lnTo>
                  <a:pt x="0" y="3450831"/>
                </a:lnTo>
                <a:lnTo>
                  <a:pt x="701814" y="3450831"/>
                </a:lnTo>
                <a:lnTo>
                  <a:pt x="751128" y="3440874"/>
                </a:lnTo>
                <a:lnTo>
                  <a:pt x="791387" y="3413722"/>
                </a:lnTo>
                <a:lnTo>
                  <a:pt x="818527" y="3373450"/>
                </a:lnTo>
                <a:lnTo>
                  <a:pt x="828471" y="3324148"/>
                </a:lnTo>
                <a:lnTo>
                  <a:pt x="818527" y="3274834"/>
                </a:lnTo>
                <a:lnTo>
                  <a:pt x="791387" y="3234563"/>
                </a:lnTo>
                <a:lnTo>
                  <a:pt x="751128" y="3207423"/>
                </a:lnTo>
                <a:lnTo>
                  <a:pt x="701814" y="3197466"/>
                </a:lnTo>
                <a:lnTo>
                  <a:pt x="32537" y="3197466"/>
                </a:lnTo>
                <a:lnTo>
                  <a:pt x="62763" y="3163379"/>
                </a:lnTo>
                <a:lnTo>
                  <a:pt x="93967" y="3129026"/>
                </a:lnTo>
                <a:lnTo>
                  <a:pt x="126098" y="3094444"/>
                </a:lnTo>
                <a:lnTo>
                  <a:pt x="159143" y="3059607"/>
                </a:lnTo>
                <a:lnTo>
                  <a:pt x="193014" y="3024543"/>
                </a:lnTo>
                <a:lnTo>
                  <a:pt x="227698" y="2989262"/>
                </a:lnTo>
                <a:lnTo>
                  <a:pt x="263118" y="2953753"/>
                </a:lnTo>
                <a:lnTo>
                  <a:pt x="299250" y="2918041"/>
                </a:lnTo>
                <a:lnTo>
                  <a:pt x="336042" y="2882125"/>
                </a:lnTo>
                <a:lnTo>
                  <a:pt x="411391" y="2809697"/>
                </a:lnTo>
                <a:lnTo>
                  <a:pt x="528180" y="2699715"/>
                </a:lnTo>
                <a:lnTo>
                  <a:pt x="967320" y="2293175"/>
                </a:lnTo>
                <a:lnTo>
                  <a:pt x="1084859" y="2182253"/>
                </a:lnTo>
                <a:lnTo>
                  <a:pt x="1162202" y="2107908"/>
                </a:lnTo>
                <a:lnTo>
                  <a:pt x="1200480" y="2070620"/>
                </a:lnTo>
                <a:lnTo>
                  <a:pt x="1238440" y="2033244"/>
                </a:lnTo>
                <a:lnTo>
                  <a:pt x="1276083" y="1995766"/>
                </a:lnTo>
                <a:lnTo>
                  <a:pt x="1313357" y="1958213"/>
                </a:lnTo>
                <a:lnTo>
                  <a:pt x="1350238" y="1920544"/>
                </a:lnTo>
                <a:lnTo>
                  <a:pt x="1386687" y="1882787"/>
                </a:lnTo>
                <a:lnTo>
                  <a:pt x="1422692" y="1844929"/>
                </a:lnTo>
                <a:lnTo>
                  <a:pt x="1458214" y="1806968"/>
                </a:lnTo>
                <a:lnTo>
                  <a:pt x="1493227" y="1768894"/>
                </a:lnTo>
                <a:lnTo>
                  <a:pt x="1527695" y="1730705"/>
                </a:lnTo>
                <a:lnTo>
                  <a:pt x="1561579" y="1692402"/>
                </a:lnTo>
                <a:lnTo>
                  <a:pt x="1594878" y="1653984"/>
                </a:lnTo>
                <a:lnTo>
                  <a:pt x="1627530" y="1615440"/>
                </a:lnTo>
                <a:lnTo>
                  <a:pt x="1659534" y="1576781"/>
                </a:lnTo>
                <a:lnTo>
                  <a:pt x="1690839" y="1537982"/>
                </a:lnTo>
                <a:lnTo>
                  <a:pt x="1721421" y="1499057"/>
                </a:lnTo>
                <a:lnTo>
                  <a:pt x="1751253" y="1460004"/>
                </a:lnTo>
                <a:lnTo>
                  <a:pt x="1780311" y="1420812"/>
                </a:lnTo>
                <a:lnTo>
                  <a:pt x="1808543" y="1381480"/>
                </a:lnTo>
                <a:lnTo>
                  <a:pt x="1835950" y="1342009"/>
                </a:lnTo>
                <a:lnTo>
                  <a:pt x="1862480" y="1302385"/>
                </a:lnTo>
                <a:lnTo>
                  <a:pt x="1888109" y="1262621"/>
                </a:lnTo>
                <a:lnTo>
                  <a:pt x="1912810" y="1222692"/>
                </a:lnTo>
                <a:lnTo>
                  <a:pt x="1936546" y="1182624"/>
                </a:lnTo>
                <a:lnTo>
                  <a:pt x="1959292" y="1142390"/>
                </a:lnTo>
                <a:lnTo>
                  <a:pt x="1981022" y="1101991"/>
                </a:lnTo>
                <a:lnTo>
                  <a:pt x="2001710" y="1061427"/>
                </a:lnTo>
                <a:lnTo>
                  <a:pt x="2021306" y="1020699"/>
                </a:lnTo>
                <a:lnTo>
                  <a:pt x="2039797" y="979805"/>
                </a:lnTo>
                <a:lnTo>
                  <a:pt x="2057158" y="938733"/>
                </a:lnTo>
                <a:lnTo>
                  <a:pt x="2073338" y="897483"/>
                </a:lnTo>
                <a:lnTo>
                  <a:pt x="2088324" y="856056"/>
                </a:lnTo>
                <a:lnTo>
                  <a:pt x="2102078" y="814438"/>
                </a:lnTo>
                <a:lnTo>
                  <a:pt x="2114588" y="772642"/>
                </a:lnTo>
                <a:lnTo>
                  <a:pt x="2125789" y="730656"/>
                </a:lnTo>
                <a:lnTo>
                  <a:pt x="2135682" y="688479"/>
                </a:lnTo>
                <a:lnTo>
                  <a:pt x="2144230" y="646099"/>
                </a:lnTo>
                <a:lnTo>
                  <a:pt x="2151405" y="603529"/>
                </a:lnTo>
                <a:lnTo>
                  <a:pt x="2157158" y="560755"/>
                </a:lnTo>
                <a:lnTo>
                  <a:pt x="2162302" y="505142"/>
                </a:lnTo>
                <a:lnTo>
                  <a:pt x="2164308" y="483412"/>
                </a:lnTo>
                <a:lnTo>
                  <a:pt x="2167483" y="408241"/>
                </a:lnTo>
                <a:close/>
              </a:path>
              <a:path w="3973829" h="5307330">
                <a:moveTo>
                  <a:pt x="2815323" y="1929345"/>
                </a:moveTo>
                <a:lnTo>
                  <a:pt x="2811945" y="1882635"/>
                </a:lnTo>
                <a:lnTo>
                  <a:pt x="2802153" y="1838058"/>
                </a:lnTo>
                <a:lnTo>
                  <a:pt x="2786405" y="1796097"/>
                </a:lnTo>
                <a:lnTo>
                  <a:pt x="2765209" y="1757235"/>
                </a:lnTo>
                <a:lnTo>
                  <a:pt x="2739021" y="1721967"/>
                </a:lnTo>
                <a:lnTo>
                  <a:pt x="2708338" y="1690789"/>
                </a:lnTo>
                <a:lnTo>
                  <a:pt x="2673642" y="1664182"/>
                </a:lnTo>
                <a:lnTo>
                  <a:pt x="2635402" y="1642643"/>
                </a:lnTo>
                <a:lnTo>
                  <a:pt x="2594114" y="1626641"/>
                </a:lnTo>
                <a:lnTo>
                  <a:pt x="2550249" y="1616684"/>
                </a:lnTo>
                <a:lnTo>
                  <a:pt x="2504287" y="1613255"/>
                </a:lnTo>
                <a:lnTo>
                  <a:pt x="2458326" y="1616684"/>
                </a:lnTo>
                <a:lnTo>
                  <a:pt x="2414447" y="1626641"/>
                </a:lnTo>
                <a:lnTo>
                  <a:pt x="2373160" y="1642643"/>
                </a:lnTo>
                <a:lnTo>
                  <a:pt x="2334920" y="1664182"/>
                </a:lnTo>
                <a:lnTo>
                  <a:pt x="2300224" y="1690789"/>
                </a:lnTo>
                <a:lnTo>
                  <a:pt x="2269540" y="1721967"/>
                </a:lnTo>
                <a:lnTo>
                  <a:pt x="2243353" y="1757235"/>
                </a:lnTo>
                <a:lnTo>
                  <a:pt x="2222157" y="1796097"/>
                </a:lnTo>
                <a:lnTo>
                  <a:pt x="2206421" y="1838058"/>
                </a:lnTo>
                <a:lnTo>
                  <a:pt x="2196617" y="1882635"/>
                </a:lnTo>
                <a:lnTo>
                  <a:pt x="2193252" y="1929345"/>
                </a:lnTo>
                <a:lnTo>
                  <a:pt x="2196617" y="1976056"/>
                </a:lnTo>
                <a:lnTo>
                  <a:pt x="2206421" y="2020646"/>
                </a:lnTo>
                <a:lnTo>
                  <a:pt x="2222157" y="2062607"/>
                </a:lnTo>
                <a:lnTo>
                  <a:pt x="2243353" y="2101469"/>
                </a:lnTo>
                <a:lnTo>
                  <a:pt x="2269540" y="2136724"/>
                </a:lnTo>
                <a:lnTo>
                  <a:pt x="2300224" y="2167915"/>
                </a:lnTo>
                <a:lnTo>
                  <a:pt x="2334920" y="2194522"/>
                </a:lnTo>
                <a:lnTo>
                  <a:pt x="2373160" y="2216061"/>
                </a:lnTo>
                <a:lnTo>
                  <a:pt x="2414447" y="2232063"/>
                </a:lnTo>
                <a:lnTo>
                  <a:pt x="2458326" y="2242020"/>
                </a:lnTo>
                <a:lnTo>
                  <a:pt x="2504287" y="2245436"/>
                </a:lnTo>
                <a:lnTo>
                  <a:pt x="2550249" y="2242020"/>
                </a:lnTo>
                <a:lnTo>
                  <a:pt x="2594114" y="2232063"/>
                </a:lnTo>
                <a:lnTo>
                  <a:pt x="2635402" y="2216061"/>
                </a:lnTo>
                <a:lnTo>
                  <a:pt x="2673642" y="2194522"/>
                </a:lnTo>
                <a:lnTo>
                  <a:pt x="2708338" y="2167915"/>
                </a:lnTo>
                <a:lnTo>
                  <a:pt x="2739021" y="2136724"/>
                </a:lnTo>
                <a:lnTo>
                  <a:pt x="2765209" y="2101469"/>
                </a:lnTo>
                <a:lnTo>
                  <a:pt x="2786405" y="2062607"/>
                </a:lnTo>
                <a:lnTo>
                  <a:pt x="2802153" y="2020646"/>
                </a:lnTo>
                <a:lnTo>
                  <a:pt x="2811945" y="1976056"/>
                </a:lnTo>
                <a:lnTo>
                  <a:pt x="2815323" y="1929345"/>
                </a:lnTo>
                <a:close/>
              </a:path>
              <a:path w="3973829" h="5307330">
                <a:moveTo>
                  <a:pt x="2817076" y="3135579"/>
                </a:moveTo>
                <a:lnTo>
                  <a:pt x="2814421" y="3088868"/>
                </a:lnTo>
                <a:lnTo>
                  <a:pt x="2806662" y="3043745"/>
                </a:lnTo>
                <a:lnTo>
                  <a:pt x="2794089" y="3000489"/>
                </a:lnTo>
                <a:lnTo>
                  <a:pt x="2777007" y="2959430"/>
                </a:lnTo>
                <a:lnTo>
                  <a:pt x="2755709" y="2920847"/>
                </a:lnTo>
                <a:lnTo>
                  <a:pt x="2730487" y="2885059"/>
                </a:lnTo>
                <a:lnTo>
                  <a:pt x="2701633" y="2852343"/>
                </a:lnTo>
                <a:lnTo>
                  <a:pt x="2669438" y="2823019"/>
                </a:lnTo>
                <a:lnTo>
                  <a:pt x="2634221" y="2797391"/>
                </a:lnTo>
                <a:lnTo>
                  <a:pt x="2596261" y="2775737"/>
                </a:lnTo>
                <a:lnTo>
                  <a:pt x="2555849" y="2758376"/>
                </a:lnTo>
                <a:lnTo>
                  <a:pt x="2513304" y="2745600"/>
                </a:lnTo>
                <a:lnTo>
                  <a:pt x="2468892" y="2737726"/>
                </a:lnTo>
                <a:lnTo>
                  <a:pt x="2422931" y="2735021"/>
                </a:lnTo>
                <a:lnTo>
                  <a:pt x="2376957" y="2737726"/>
                </a:lnTo>
                <a:lnTo>
                  <a:pt x="2332558" y="2745600"/>
                </a:lnTo>
                <a:lnTo>
                  <a:pt x="2290000" y="2758376"/>
                </a:lnTo>
                <a:lnTo>
                  <a:pt x="2249589" y="2775737"/>
                </a:lnTo>
                <a:lnTo>
                  <a:pt x="2211628" y="2797391"/>
                </a:lnTo>
                <a:lnTo>
                  <a:pt x="2176411" y="2823019"/>
                </a:lnTo>
                <a:lnTo>
                  <a:pt x="2144230" y="2852343"/>
                </a:lnTo>
                <a:lnTo>
                  <a:pt x="2115375" y="2885059"/>
                </a:lnTo>
                <a:lnTo>
                  <a:pt x="2090153" y="2920847"/>
                </a:lnTo>
                <a:lnTo>
                  <a:pt x="2068842" y="2959430"/>
                </a:lnTo>
                <a:lnTo>
                  <a:pt x="2051761" y="3000489"/>
                </a:lnTo>
                <a:lnTo>
                  <a:pt x="2039188" y="3043745"/>
                </a:lnTo>
                <a:lnTo>
                  <a:pt x="2031428" y="3088868"/>
                </a:lnTo>
                <a:lnTo>
                  <a:pt x="2028786" y="3135579"/>
                </a:lnTo>
                <a:lnTo>
                  <a:pt x="2031428" y="3182302"/>
                </a:lnTo>
                <a:lnTo>
                  <a:pt x="2039188" y="3227425"/>
                </a:lnTo>
                <a:lnTo>
                  <a:pt x="2051761" y="3270681"/>
                </a:lnTo>
                <a:lnTo>
                  <a:pt x="2068842" y="3311741"/>
                </a:lnTo>
                <a:lnTo>
                  <a:pt x="2090153" y="3350323"/>
                </a:lnTo>
                <a:lnTo>
                  <a:pt x="2115375" y="3386112"/>
                </a:lnTo>
                <a:lnTo>
                  <a:pt x="2144230" y="3418827"/>
                </a:lnTo>
                <a:lnTo>
                  <a:pt x="2176411" y="3448139"/>
                </a:lnTo>
                <a:lnTo>
                  <a:pt x="2211628" y="3473780"/>
                </a:lnTo>
                <a:lnTo>
                  <a:pt x="2249589" y="3495433"/>
                </a:lnTo>
                <a:lnTo>
                  <a:pt x="2290000" y="3512794"/>
                </a:lnTo>
                <a:lnTo>
                  <a:pt x="2332558" y="3525558"/>
                </a:lnTo>
                <a:lnTo>
                  <a:pt x="2376957" y="3533444"/>
                </a:lnTo>
                <a:lnTo>
                  <a:pt x="2422931" y="3536137"/>
                </a:lnTo>
                <a:lnTo>
                  <a:pt x="2468892" y="3533444"/>
                </a:lnTo>
                <a:lnTo>
                  <a:pt x="2513304" y="3525558"/>
                </a:lnTo>
                <a:lnTo>
                  <a:pt x="2555849" y="3512794"/>
                </a:lnTo>
                <a:lnTo>
                  <a:pt x="2596261" y="3495433"/>
                </a:lnTo>
                <a:lnTo>
                  <a:pt x="2634221" y="3473780"/>
                </a:lnTo>
                <a:lnTo>
                  <a:pt x="2669438" y="3448139"/>
                </a:lnTo>
                <a:lnTo>
                  <a:pt x="2701633" y="3418827"/>
                </a:lnTo>
                <a:lnTo>
                  <a:pt x="2730487" y="3386112"/>
                </a:lnTo>
                <a:lnTo>
                  <a:pt x="2755709" y="3350323"/>
                </a:lnTo>
                <a:lnTo>
                  <a:pt x="2777007" y="3311741"/>
                </a:lnTo>
                <a:lnTo>
                  <a:pt x="2794089" y="3270681"/>
                </a:lnTo>
                <a:lnTo>
                  <a:pt x="2806662" y="3227425"/>
                </a:lnTo>
                <a:lnTo>
                  <a:pt x="2814421" y="3182302"/>
                </a:lnTo>
                <a:lnTo>
                  <a:pt x="2817076" y="3135579"/>
                </a:lnTo>
                <a:close/>
              </a:path>
              <a:path w="3973829" h="5307330">
                <a:moveTo>
                  <a:pt x="3001899" y="902957"/>
                </a:moveTo>
                <a:lnTo>
                  <a:pt x="2997568" y="853782"/>
                </a:lnTo>
                <a:lnTo>
                  <a:pt x="2985058" y="807504"/>
                </a:lnTo>
                <a:lnTo>
                  <a:pt x="2965145" y="764882"/>
                </a:lnTo>
                <a:lnTo>
                  <a:pt x="2938589" y="726706"/>
                </a:lnTo>
                <a:lnTo>
                  <a:pt x="2906141" y="693737"/>
                </a:lnTo>
                <a:lnTo>
                  <a:pt x="2868574" y="666750"/>
                </a:lnTo>
                <a:lnTo>
                  <a:pt x="2826639" y="646518"/>
                </a:lnTo>
                <a:lnTo>
                  <a:pt x="2781096" y="633806"/>
                </a:lnTo>
                <a:lnTo>
                  <a:pt x="2732709" y="629399"/>
                </a:lnTo>
                <a:lnTo>
                  <a:pt x="2684322" y="633806"/>
                </a:lnTo>
                <a:lnTo>
                  <a:pt x="2638780" y="646518"/>
                </a:lnTo>
                <a:lnTo>
                  <a:pt x="2596845" y="666750"/>
                </a:lnTo>
                <a:lnTo>
                  <a:pt x="2559278" y="693737"/>
                </a:lnTo>
                <a:lnTo>
                  <a:pt x="2526830" y="726706"/>
                </a:lnTo>
                <a:lnTo>
                  <a:pt x="2500274" y="764882"/>
                </a:lnTo>
                <a:lnTo>
                  <a:pt x="2480360" y="807504"/>
                </a:lnTo>
                <a:lnTo>
                  <a:pt x="2467864" y="853782"/>
                </a:lnTo>
                <a:lnTo>
                  <a:pt x="2463520" y="902957"/>
                </a:lnTo>
                <a:lnTo>
                  <a:pt x="2467864" y="952131"/>
                </a:lnTo>
                <a:lnTo>
                  <a:pt x="2480360" y="998410"/>
                </a:lnTo>
                <a:lnTo>
                  <a:pt x="2500274" y="1041031"/>
                </a:lnTo>
                <a:lnTo>
                  <a:pt x="2526830" y="1079220"/>
                </a:lnTo>
                <a:lnTo>
                  <a:pt x="2559278" y="1112189"/>
                </a:lnTo>
                <a:lnTo>
                  <a:pt x="2596845" y="1139177"/>
                </a:lnTo>
                <a:lnTo>
                  <a:pt x="2638780" y="1159408"/>
                </a:lnTo>
                <a:lnTo>
                  <a:pt x="2684322" y="1172121"/>
                </a:lnTo>
                <a:lnTo>
                  <a:pt x="2732709" y="1176528"/>
                </a:lnTo>
                <a:lnTo>
                  <a:pt x="2781096" y="1172121"/>
                </a:lnTo>
                <a:lnTo>
                  <a:pt x="2826639" y="1159408"/>
                </a:lnTo>
                <a:lnTo>
                  <a:pt x="2868574" y="1139177"/>
                </a:lnTo>
                <a:lnTo>
                  <a:pt x="2906141" y="1112189"/>
                </a:lnTo>
                <a:lnTo>
                  <a:pt x="2938589" y="1079220"/>
                </a:lnTo>
                <a:lnTo>
                  <a:pt x="2965145" y="1041031"/>
                </a:lnTo>
                <a:lnTo>
                  <a:pt x="2985058" y="998410"/>
                </a:lnTo>
                <a:lnTo>
                  <a:pt x="2997568" y="952131"/>
                </a:lnTo>
                <a:lnTo>
                  <a:pt x="3001899" y="902957"/>
                </a:lnTo>
                <a:close/>
              </a:path>
              <a:path w="3973829" h="5307330">
                <a:moveTo>
                  <a:pt x="3293262" y="0"/>
                </a:moveTo>
                <a:lnTo>
                  <a:pt x="2712770" y="0"/>
                </a:lnTo>
                <a:lnTo>
                  <a:pt x="2722854" y="15176"/>
                </a:lnTo>
                <a:lnTo>
                  <a:pt x="2752775" y="49720"/>
                </a:lnTo>
                <a:lnTo>
                  <a:pt x="2786761" y="80124"/>
                </a:lnTo>
                <a:lnTo>
                  <a:pt x="2824403" y="105956"/>
                </a:lnTo>
                <a:lnTo>
                  <a:pt x="2865259" y="126796"/>
                </a:lnTo>
                <a:lnTo>
                  <a:pt x="2908935" y="142214"/>
                </a:lnTo>
                <a:lnTo>
                  <a:pt x="2954998" y="151777"/>
                </a:lnTo>
                <a:lnTo>
                  <a:pt x="3003016" y="155054"/>
                </a:lnTo>
                <a:lnTo>
                  <a:pt x="3051035" y="151777"/>
                </a:lnTo>
                <a:lnTo>
                  <a:pt x="3097098" y="142214"/>
                </a:lnTo>
                <a:lnTo>
                  <a:pt x="3140773" y="126796"/>
                </a:lnTo>
                <a:lnTo>
                  <a:pt x="3181642" y="105956"/>
                </a:lnTo>
                <a:lnTo>
                  <a:pt x="3219272" y="80124"/>
                </a:lnTo>
                <a:lnTo>
                  <a:pt x="3253257" y="49720"/>
                </a:lnTo>
                <a:lnTo>
                  <a:pt x="3283178" y="15176"/>
                </a:lnTo>
                <a:lnTo>
                  <a:pt x="3293262" y="0"/>
                </a:lnTo>
                <a:close/>
              </a:path>
              <a:path w="3973829" h="5307330">
                <a:moveTo>
                  <a:pt x="3973512" y="1706270"/>
                </a:moveTo>
                <a:lnTo>
                  <a:pt x="3970858" y="1659585"/>
                </a:lnTo>
                <a:lnTo>
                  <a:pt x="3963111" y="1614474"/>
                </a:lnTo>
                <a:lnTo>
                  <a:pt x="3950551" y="1571244"/>
                </a:lnTo>
                <a:lnTo>
                  <a:pt x="3933469" y="1530210"/>
                </a:lnTo>
                <a:lnTo>
                  <a:pt x="3912184" y="1491640"/>
                </a:lnTo>
                <a:lnTo>
                  <a:pt x="3886962" y="1455864"/>
                </a:lnTo>
                <a:lnTo>
                  <a:pt x="3858133" y="1423174"/>
                </a:lnTo>
                <a:lnTo>
                  <a:pt x="3825964" y="1393863"/>
                </a:lnTo>
                <a:lnTo>
                  <a:pt x="3790759" y="1368247"/>
                </a:lnTo>
                <a:lnTo>
                  <a:pt x="3752812" y="1346606"/>
                </a:lnTo>
                <a:lnTo>
                  <a:pt x="3712426" y="1329245"/>
                </a:lnTo>
                <a:lnTo>
                  <a:pt x="3669893" y="1316482"/>
                </a:lnTo>
                <a:lnTo>
                  <a:pt x="3625507" y="1308608"/>
                </a:lnTo>
                <a:lnTo>
                  <a:pt x="3579558" y="1305902"/>
                </a:lnTo>
                <a:lnTo>
                  <a:pt x="3533610" y="1308608"/>
                </a:lnTo>
                <a:lnTo>
                  <a:pt x="3489223" y="1316482"/>
                </a:lnTo>
                <a:lnTo>
                  <a:pt x="3446691" y="1329245"/>
                </a:lnTo>
                <a:lnTo>
                  <a:pt x="3406305" y="1346606"/>
                </a:lnTo>
                <a:lnTo>
                  <a:pt x="3368370" y="1368247"/>
                </a:lnTo>
                <a:lnTo>
                  <a:pt x="3333165" y="1393863"/>
                </a:lnTo>
                <a:lnTo>
                  <a:pt x="3300996" y="1423174"/>
                </a:lnTo>
                <a:lnTo>
                  <a:pt x="3272155" y="1455864"/>
                </a:lnTo>
                <a:lnTo>
                  <a:pt x="3246945" y="1491640"/>
                </a:lnTo>
                <a:lnTo>
                  <a:pt x="3225647" y="1530210"/>
                </a:lnTo>
                <a:lnTo>
                  <a:pt x="3208578" y="1571244"/>
                </a:lnTo>
                <a:lnTo>
                  <a:pt x="3196005" y="1614474"/>
                </a:lnTo>
                <a:lnTo>
                  <a:pt x="3188258" y="1659585"/>
                </a:lnTo>
                <a:lnTo>
                  <a:pt x="3185604" y="1706270"/>
                </a:lnTo>
                <a:lnTo>
                  <a:pt x="3188258" y="1752968"/>
                </a:lnTo>
                <a:lnTo>
                  <a:pt x="3196005" y="1798078"/>
                </a:lnTo>
                <a:lnTo>
                  <a:pt x="3208578" y="1841296"/>
                </a:lnTo>
                <a:lnTo>
                  <a:pt x="3225647" y="1882343"/>
                </a:lnTo>
                <a:lnTo>
                  <a:pt x="3246945" y="1920900"/>
                </a:lnTo>
                <a:lnTo>
                  <a:pt x="3272155" y="1956676"/>
                </a:lnTo>
                <a:lnTo>
                  <a:pt x="3300996" y="1989366"/>
                </a:lnTo>
                <a:lnTo>
                  <a:pt x="3333165" y="2018677"/>
                </a:lnTo>
                <a:lnTo>
                  <a:pt x="3368370" y="2044306"/>
                </a:lnTo>
                <a:lnTo>
                  <a:pt x="3406305" y="2065934"/>
                </a:lnTo>
                <a:lnTo>
                  <a:pt x="3446691" y="2083295"/>
                </a:lnTo>
                <a:lnTo>
                  <a:pt x="3489223" y="2096058"/>
                </a:lnTo>
                <a:lnTo>
                  <a:pt x="3533610" y="2103932"/>
                </a:lnTo>
                <a:lnTo>
                  <a:pt x="3579558" y="2106625"/>
                </a:lnTo>
                <a:lnTo>
                  <a:pt x="3625507" y="2103932"/>
                </a:lnTo>
                <a:lnTo>
                  <a:pt x="3669893" y="2096058"/>
                </a:lnTo>
                <a:lnTo>
                  <a:pt x="3712426" y="2083295"/>
                </a:lnTo>
                <a:lnTo>
                  <a:pt x="3752812" y="2065934"/>
                </a:lnTo>
                <a:lnTo>
                  <a:pt x="3790759" y="2044306"/>
                </a:lnTo>
                <a:lnTo>
                  <a:pt x="3825964" y="2018677"/>
                </a:lnTo>
                <a:lnTo>
                  <a:pt x="3858133" y="1989366"/>
                </a:lnTo>
                <a:lnTo>
                  <a:pt x="3886962" y="1956676"/>
                </a:lnTo>
                <a:lnTo>
                  <a:pt x="3912184" y="1920900"/>
                </a:lnTo>
                <a:lnTo>
                  <a:pt x="3933469" y="1882343"/>
                </a:lnTo>
                <a:lnTo>
                  <a:pt x="3950551" y="1841296"/>
                </a:lnTo>
                <a:lnTo>
                  <a:pt x="3963111" y="1798078"/>
                </a:lnTo>
                <a:lnTo>
                  <a:pt x="3970858" y="1752968"/>
                </a:lnTo>
                <a:lnTo>
                  <a:pt x="3973512" y="170627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757" y="1766139"/>
            <a:ext cx="9282430" cy="3337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C1C7D2-8ED7-565E-4663-883D463CCEC2}"/>
              </a:ext>
            </a:extLst>
          </p:cNvPr>
          <p:cNvGrpSpPr/>
          <p:nvPr/>
        </p:nvGrpSpPr>
        <p:grpSpPr>
          <a:xfrm>
            <a:off x="9738785" y="5200448"/>
            <a:ext cx="2447458" cy="1655479"/>
            <a:chOff x="9738785" y="5200448"/>
            <a:chExt cx="2447458" cy="165547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8C71A34-944C-2B51-8D33-55FE94CDC0ED}"/>
                </a:ext>
              </a:extLst>
            </p:cNvPr>
            <p:cNvSpPr/>
            <p:nvPr/>
          </p:nvSpPr>
          <p:spPr>
            <a:xfrm>
              <a:off x="11776260" y="5200448"/>
              <a:ext cx="409983" cy="1655479"/>
            </a:xfrm>
            <a:custGeom>
              <a:avLst/>
              <a:gdLst/>
              <a:ahLst/>
              <a:cxnLst/>
              <a:rect l="l" t="t" r="r" b="b"/>
              <a:pathLst>
                <a:path w="452119" h="1825625">
                  <a:moveTo>
                    <a:pt x="451948" y="0"/>
                  </a:moveTo>
                  <a:lnTo>
                    <a:pt x="423684" y="19055"/>
                  </a:lnTo>
                  <a:lnTo>
                    <a:pt x="396532" y="59323"/>
                  </a:lnTo>
                  <a:lnTo>
                    <a:pt x="386575" y="108633"/>
                  </a:lnTo>
                  <a:lnTo>
                    <a:pt x="396532" y="157938"/>
                  </a:lnTo>
                  <a:lnTo>
                    <a:pt x="423684" y="198206"/>
                  </a:lnTo>
                  <a:lnTo>
                    <a:pt x="451948" y="217264"/>
                  </a:lnTo>
                  <a:lnTo>
                    <a:pt x="451948" y="0"/>
                  </a:lnTo>
                  <a:close/>
                </a:path>
                <a:path w="452119" h="1825625">
                  <a:moveTo>
                    <a:pt x="451948" y="537956"/>
                  </a:moveTo>
                  <a:lnTo>
                    <a:pt x="126682" y="537956"/>
                  </a:lnTo>
                  <a:lnTo>
                    <a:pt x="77372" y="547914"/>
                  </a:lnTo>
                  <a:lnTo>
                    <a:pt x="37104" y="575066"/>
                  </a:lnTo>
                  <a:lnTo>
                    <a:pt x="9955" y="615334"/>
                  </a:lnTo>
                  <a:lnTo>
                    <a:pt x="0" y="664639"/>
                  </a:lnTo>
                  <a:lnTo>
                    <a:pt x="9955" y="713951"/>
                  </a:lnTo>
                  <a:lnTo>
                    <a:pt x="37104" y="754223"/>
                  </a:lnTo>
                  <a:lnTo>
                    <a:pt x="77372" y="781377"/>
                  </a:lnTo>
                  <a:lnTo>
                    <a:pt x="126682" y="791334"/>
                  </a:lnTo>
                  <a:lnTo>
                    <a:pt x="451948" y="791334"/>
                  </a:lnTo>
                  <a:lnTo>
                    <a:pt x="451948" y="537956"/>
                  </a:lnTo>
                  <a:close/>
                </a:path>
                <a:path w="452119" h="1825625">
                  <a:moveTo>
                    <a:pt x="451948" y="1112479"/>
                  </a:moveTo>
                  <a:lnTo>
                    <a:pt x="182283" y="1112479"/>
                  </a:lnTo>
                  <a:lnTo>
                    <a:pt x="132972" y="1122436"/>
                  </a:lnTo>
                  <a:lnTo>
                    <a:pt x="92705" y="1149588"/>
                  </a:lnTo>
                  <a:lnTo>
                    <a:pt x="65556" y="1189857"/>
                  </a:lnTo>
                  <a:lnTo>
                    <a:pt x="55600" y="1239162"/>
                  </a:lnTo>
                  <a:lnTo>
                    <a:pt x="65556" y="1288472"/>
                  </a:lnTo>
                  <a:lnTo>
                    <a:pt x="92705" y="1328739"/>
                  </a:lnTo>
                  <a:lnTo>
                    <a:pt x="132972" y="1355889"/>
                  </a:lnTo>
                  <a:lnTo>
                    <a:pt x="182283" y="1365844"/>
                  </a:lnTo>
                  <a:lnTo>
                    <a:pt x="451948" y="1365844"/>
                  </a:lnTo>
                  <a:lnTo>
                    <a:pt x="451948" y="1112479"/>
                  </a:lnTo>
                  <a:close/>
                </a:path>
                <a:path w="452119" h="1825625">
                  <a:moveTo>
                    <a:pt x="451948" y="1710089"/>
                  </a:moveTo>
                  <a:lnTo>
                    <a:pt x="423079" y="1739653"/>
                  </a:lnTo>
                  <a:lnTo>
                    <a:pt x="386576" y="1776536"/>
                  </a:lnTo>
                  <a:lnTo>
                    <a:pt x="349728" y="1813304"/>
                  </a:lnTo>
                  <a:lnTo>
                    <a:pt x="337804" y="1825067"/>
                  </a:lnTo>
                  <a:lnTo>
                    <a:pt x="451948" y="1825067"/>
                  </a:lnTo>
                  <a:lnTo>
                    <a:pt x="451948" y="1710089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18C9DDA2-A716-EBE8-F34F-C40B6D8FCE79}"/>
                </a:ext>
              </a:extLst>
            </p:cNvPr>
            <p:cNvSpPr/>
            <p:nvPr/>
          </p:nvSpPr>
          <p:spPr>
            <a:xfrm>
              <a:off x="11026069" y="6723987"/>
              <a:ext cx="393860" cy="131862"/>
            </a:xfrm>
            <a:custGeom>
              <a:avLst/>
              <a:gdLst/>
              <a:ahLst/>
              <a:cxnLst/>
              <a:rect l="l" t="t" r="r" b="b"/>
              <a:pathLst>
                <a:path w="434340" h="145415">
                  <a:moveTo>
                    <a:pt x="216865" y="0"/>
                  </a:moveTo>
                  <a:lnTo>
                    <a:pt x="169224" y="4880"/>
                  </a:lnTo>
                  <a:lnTo>
                    <a:pt x="124850" y="18878"/>
                  </a:lnTo>
                  <a:lnTo>
                    <a:pt x="84694" y="41028"/>
                  </a:lnTo>
                  <a:lnTo>
                    <a:pt x="49708" y="70364"/>
                  </a:lnTo>
                  <a:lnTo>
                    <a:pt x="20841" y="105919"/>
                  </a:lnTo>
                  <a:lnTo>
                    <a:pt x="0" y="144942"/>
                  </a:lnTo>
                  <a:lnTo>
                    <a:pt x="433744" y="144942"/>
                  </a:lnTo>
                  <a:lnTo>
                    <a:pt x="412901" y="105919"/>
                  </a:lnTo>
                  <a:lnTo>
                    <a:pt x="384034" y="70364"/>
                  </a:lnTo>
                  <a:lnTo>
                    <a:pt x="349046" y="41028"/>
                  </a:lnTo>
                  <a:lnTo>
                    <a:pt x="308888" y="18878"/>
                  </a:lnTo>
                  <a:lnTo>
                    <a:pt x="264511" y="4880"/>
                  </a:lnTo>
                  <a:lnTo>
                    <a:pt x="216865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FACD9CE7-8C7D-69FF-1D44-5F08A5F89086}"/>
                </a:ext>
              </a:extLst>
            </p:cNvPr>
            <p:cNvSpPr/>
            <p:nvPr/>
          </p:nvSpPr>
          <p:spPr>
            <a:xfrm>
              <a:off x="11333372" y="6158589"/>
              <a:ext cx="324186" cy="329368"/>
            </a:xfrm>
            <a:custGeom>
              <a:avLst/>
              <a:gdLst/>
              <a:ahLst/>
              <a:cxnLst/>
              <a:rect l="l" t="t" r="r" b="b"/>
              <a:pathLst>
                <a:path w="357504" h="363220">
                  <a:moveTo>
                    <a:pt x="178612" y="0"/>
                  </a:moveTo>
                  <a:lnTo>
                    <a:pt x="131127" y="6483"/>
                  </a:lnTo>
                  <a:lnTo>
                    <a:pt x="88459" y="24782"/>
                  </a:lnTo>
                  <a:lnTo>
                    <a:pt x="52311" y="53165"/>
                  </a:lnTo>
                  <a:lnTo>
                    <a:pt x="24384" y="89902"/>
                  </a:lnTo>
                  <a:lnTo>
                    <a:pt x="6379" y="133264"/>
                  </a:lnTo>
                  <a:lnTo>
                    <a:pt x="0" y="181521"/>
                  </a:lnTo>
                  <a:lnTo>
                    <a:pt x="6379" y="229772"/>
                  </a:lnTo>
                  <a:lnTo>
                    <a:pt x="24383" y="273130"/>
                  </a:lnTo>
                  <a:lnTo>
                    <a:pt x="52311" y="309865"/>
                  </a:lnTo>
                  <a:lnTo>
                    <a:pt x="88459" y="338247"/>
                  </a:lnTo>
                  <a:lnTo>
                    <a:pt x="131127" y="356545"/>
                  </a:lnTo>
                  <a:lnTo>
                    <a:pt x="178612" y="363029"/>
                  </a:lnTo>
                  <a:lnTo>
                    <a:pt x="226092" y="356545"/>
                  </a:lnTo>
                  <a:lnTo>
                    <a:pt x="268756" y="338247"/>
                  </a:lnTo>
                  <a:lnTo>
                    <a:pt x="304903" y="309865"/>
                  </a:lnTo>
                  <a:lnTo>
                    <a:pt x="332829" y="273130"/>
                  </a:lnTo>
                  <a:lnTo>
                    <a:pt x="350833" y="229772"/>
                  </a:lnTo>
                  <a:lnTo>
                    <a:pt x="357212" y="181521"/>
                  </a:lnTo>
                  <a:lnTo>
                    <a:pt x="350833" y="133264"/>
                  </a:lnTo>
                  <a:lnTo>
                    <a:pt x="332829" y="89902"/>
                  </a:lnTo>
                  <a:lnTo>
                    <a:pt x="304903" y="53165"/>
                  </a:lnTo>
                  <a:lnTo>
                    <a:pt x="268756" y="24782"/>
                  </a:lnTo>
                  <a:lnTo>
                    <a:pt x="226092" y="6483"/>
                  </a:lnTo>
                  <a:lnTo>
                    <a:pt x="17861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6B4EDF-9602-7E47-156F-525A333E17AC}"/>
                </a:ext>
              </a:extLst>
            </p:cNvPr>
            <p:cNvSpPr/>
            <p:nvPr/>
          </p:nvSpPr>
          <p:spPr>
            <a:xfrm>
              <a:off x="9738785" y="6661239"/>
              <a:ext cx="593093" cy="194626"/>
            </a:xfrm>
            <a:custGeom>
              <a:avLst/>
              <a:gdLst/>
              <a:ahLst/>
              <a:cxnLst/>
              <a:rect l="l" t="t" r="r" b="b"/>
              <a:pathLst>
                <a:path w="654050" h="214629">
                  <a:moveTo>
                    <a:pt x="326761" y="0"/>
                  </a:moveTo>
                  <a:lnTo>
                    <a:pt x="277990" y="3334"/>
                  </a:lnTo>
                  <a:lnTo>
                    <a:pt x="231213" y="13046"/>
                  </a:lnTo>
                  <a:lnTo>
                    <a:pt x="186858" y="28702"/>
                  </a:lnTo>
                  <a:lnTo>
                    <a:pt x="145354" y="49867"/>
                  </a:lnTo>
                  <a:lnTo>
                    <a:pt x="107129" y="76104"/>
                  </a:lnTo>
                  <a:lnTo>
                    <a:pt x="72611" y="106980"/>
                  </a:lnTo>
                  <a:lnTo>
                    <a:pt x="42229" y="142058"/>
                  </a:lnTo>
                  <a:lnTo>
                    <a:pt x="16410" y="180904"/>
                  </a:lnTo>
                  <a:lnTo>
                    <a:pt x="0" y="214139"/>
                  </a:lnTo>
                  <a:lnTo>
                    <a:pt x="653522" y="214139"/>
                  </a:lnTo>
                  <a:lnTo>
                    <a:pt x="611292" y="142058"/>
                  </a:lnTo>
                  <a:lnTo>
                    <a:pt x="580910" y="106980"/>
                  </a:lnTo>
                  <a:lnTo>
                    <a:pt x="546392" y="76104"/>
                  </a:lnTo>
                  <a:lnTo>
                    <a:pt x="508167" y="49867"/>
                  </a:lnTo>
                  <a:lnTo>
                    <a:pt x="466663" y="28702"/>
                  </a:lnTo>
                  <a:lnTo>
                    <a:pt x="422308" y="13046"/>
                  </a:lnTo>
                  <a:lnTo>
                    <a:pt x="375532" y="3334"/>
                  </a:lnTo>
                  <a:lnTo>
                    <a:pt x="326761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4">
            <a:extLst>
              <a:ext uri="{FF2B5EF4-FFF2-40B4-BE49-F238E27FC236}">
                <a16:creationId xmlns:a16="http://schemas.microsoft.com/office/drawing/2014/main" id="{E920B87E-EB30-C29A-7725-F098B0CD9403}"/>
              </a:ext>
            </a:extLst>
          </p:cNvPr>
          <p:cNvSpPr/>
          <p:nvPr/>
        </p:nvSpPr>
        <p:spPr>
          <a:xfrm rot="10800000">
            <a:off x="11050480" y="5292007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2516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defRPr>
                <a:latin typeface="Quicksand" pitchFamily="2" charset="0"/>
              </a:defRPr>
            </a:lvl2pPr>
            <a:lvl3pPr>
              <a:defRPr>
                <a:latin typeface="Quicksand" pitchFamily="2" charset="0"/>
              </a:defRPr>
            </a:lvl3pPr>
            <a:lvl4pPr>
              <a:defRPr>
                <a:latin typeface="Quicksand" pitchFamily="2" charset="0"/>
              </a:defRPr>
            </a:lvl4pPr>
            <a:lvl5pPr>
              <a:defRPr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ACEF4A-FB42-9808-AD89-22387AFA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893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/>
        </p:nvSpPr>
        <p:spPr>
          <a:xfrm>
            <a:off x="8454618" y="-21266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C08C7F-F671-37EF-FA4F-14868BE5D34B}"/>
              </a:ext>
            </a:extLst>
          </p:cNvPr>
          <p:cNvGrpSpPr/>
          <p:nvPr/>
        </p:nvGrpSpPr>
        <p:grpSpPr>
          <a:xfrm>
            <a:off x="391375" y="5191214"/>
            <a:ext cx="2957963" cy="1664692"/>
            <a:chOff x="391375" y="5191214"/>
            <a:chExt cx="2957963" cy="1664692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7CF38E78-8B18-E2DD-57F6-5A3EBF4CFBF8}"/>
                </a:ext>
              </a:extLst>
            </p:cNvPr>
            <p:cNvSpPr/>
            <p:nvPr/>
          </p:nvSpPr>
          <p:spPr>
            <a:xfrm>
              <a:off x="1985572" y="6805678"/>
              <a:ext cx="238965" cy="50095"/>
            </a:xfrm>
            <a:custGeom>
              <a:avLst/>
              <a:gdLst/>
              <a:ahLst/>
              <a:cxnLst/>
              <a:rect l="l" t="t" r="r" b="b"/>
              <a:pathLst>
                <a:path w="263525" h="55245">
                  <a:moveTo>
                    <a:pt x="131560" y="0"/>
                  </a:moveTo>
                  <a:lnTo>
                    <a:pt x="87719" y="5131"/>
                  </a:lnTo>
                  <a:lnTo>
                    <a:pt x="47474" y="19749"/>
                  </a:lnTo>
                  <a:lnTo>
                    <a:pt x="11974" y="42686"/>
                  </a:lnTo>
                  <a:lnTo>
                    <a:pt x="0" y="54855"/>
                  </a:lnTo>
                  <a:lnTo>
                    <a:pt x="263121" y="54855"/>
                  </a:lnTo>
                  <a:lnTo>
                    <a:pt x="251147" y="42686"/>
                  </a:lnTo>
                  <a:lnTo>
                    <a:pt x="215647" y="19749"/>
                  </a:lnTo>
                  <a:lnTo>
                    <a:pt x="175402" y="5131"/>
                  </a:lnTo>
                  <a:lnTo>
                    <a:pt x="131560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01B1EF4C-ACBC-8DF2-F98F-A520632D49A8}"/>
                </a:ext>
              </a:extLst>
            </p:cNvPr>
            <p:cNvSpPr/>
            <p:nvPr/>
          </p:nvSpPr>
          <p:spPr>
            <a:xfrm>
              <a:off x="3002119" y="6641559"/>
              <a:ext cx="347219" cy="214205"/>
            </a:xfrm>
            <a:custGeom>
              <a:avLst/>
              <a:gdLst/>
              <a:ahLst/>
              <a:cxnLst/>
              <a:rect l="l" t="t" r="r" b="b"/>
              <a:pathLst>
                <a:path w="382904" h="2362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4706" y="235840"/>
                  </a:lnTo>
                  <a:lnTo>
                    <a:pt x="377689" y="235840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C69F5CB4-EE4D-3E00-9E24-A5394A4C5C0E}"/>
                </a:ext>
              </a:extLst>
            </p:cNvPr>
            <p:cNvSpPr/>
            <p:nvPr/>
          </p:nvSpPr>
          <p:spPr>
            <a:xfrm>
              <a:off x="2877401" y="6040817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4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5CB64B5-EAB4-764D-E33F-11B3A4C5099E}"/>
                </a:ext>
              </a:extLst>
            </p:cNvPr>
            <p:cNvSpPr/>
            <p:nvPr/>
          </p:nvSpPr>
          <p:spPr>
            <a:xfrm>
              <a:off x="2210807" y="6183673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544E0DFF-B974-C185-F664-2BB8D65D3E1C}"/>
                </a:ext>
              </a:extLst>
            </p:cNvPr>
            <p:cNvSpPr/>
            <p:nvPr/>
          </p:nvSpPr>
          <p:spPr>
            <a:xfrm>
              <a:off x="1993834" y="5340502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AF8C586-5508-CCC1-A9F6-94AC7AFA27D1}"/>
                </a:ext>
              </a:extLst>
            </p:cNvPr>
            <p:cNvSpPr/>
            <p:nvPr/>
          </p:nvSpPr>
          <p:spPr>
            <a:xfrm>
              <a:off x="391375" y="5191214"/>
              <a:ext cx="1400967" cy="1664692"/>
            </a:xfrm>
            <a:custGeom>
              <a:avLst/>
              <a:gdLst/>
              <a:ahLst/>
              <a:cxnLst/>
              <a:rect l="l" t="t" r="r" b="b"/>
              <a:pathLst>
                <a:path w="1544955" h="1835784">
                  <a:moveTo>
                    <a:pt x="925999" y="0"/>
                  </a:moveTo>
                  <a:lnTo>
                    <a:pt x="880349" y="10091"/>
                  </a:lnTo>
                  <a:lnTo>
                    <a:pt x="838161" y="31783"/>
                  </a:lnTo>
                  <a:lnTo>
                    <a:pt x="801852" y="64835"/>
                  </a:lnTo>
                  <a:lnTo>
                    <a:pt x="775520" y="106276"/>
                  </a:lnTo>
                  <a:lnTo>
                    <a:pt x="761475" y="151656"/>
                  </a:lnTo>
                  <a:lnTo>
                    <a:pt x="759491" y="198513"/>
                  </a:lnTo>
                  <a:lnTo>
                    <a:pt x="769344" y="244387"/>
                  </a:lnTo>
                  <a:lnTo>
                    <a:pt x="790808" y="286817"/>
                  </a:lnTo>
                  <a:lnTo>
                    <a:pt x="823658" y="323343"/>
                  </a:lnTo>
                  <a:lnTo>
                    <a:pt x="831988" y="330759"/>
                  </a:lnTo>
                  <a:lnTo>
                    <a:pt x="849099" y="347051"/>
                  </a:lnTo>
                  <a:lnTo>
                    <a:pt x="903479" y="405526"/>
                  </a:lnTo>
                  <a:lnTo>
                    <a:pt x="937656" y="447339"/>
                  </a:lnTo>
                  <a:lnTo>
                    <a:pt x="974430" y="497291"/>
                  </a:lnTo>
                  <a:lnTo>
                    <a:pt x="1012254" y="555196"/>
                  </a:lnTo>
                  <a:lnTo>
                    <a:pt x="1049583" y="620872"/>
                  </a:lnTo>
                  <a:lnTo>
                    <a:pt x="1084872" y="694132"/>
                  </a:lnTo>
                  <a:lnTo>
                    <a:pt x="513257" y="694132"/>
                  </a:lnTo>
                  <a:lnTo>
                    <a:pt x="463952" y="704088"/>
                  </a:lnTo>
                  <a:lnTo>
                    <a:pt x="423684" y="731237"/>
                  </a:lnTo>
                  <a:lnTo>
                    <a:pt x="396532" y="771504"/>
                  </a:lnTo>
                  <a:lnTo>
                    <a:pt x="386575" y="820815"/>
                  </a:lnTo>
                  <a:lnTo>
                    <a:pt x="396532" y="870120"/>
                  </a:lnTo>
                  <a:lnTo>
                    <a:pt x="423684" y="910388"/>
                  </a:lnTo>
                  <a:lnTo>
                    <a:pt x="463952" y="937540"/>
                  </a:lnTo>
                  <a:lnTo>
                    <a:pt x="513257" y="947497"/>
                  </a:lnTo>
                  <a:lnTo>
                    <a:pt x="1161059" y="947497"/>
                  </a:lnTo>
                  <a:lnTo>
                    <a:pt x="1168059" y="994539"/>
                  </a:lnTo>
                  <a:lnTo>
                    <a:pt x="1173078" y="1043098"/>
                  </a:lnTo>
                  <a:lnTo>
                    <a:pt x="1175954" y="1093166"/>
                  </a:lnTo>
                  <a:lnTo>
                    <a:pt x="1176527" y="1144733"/>
                  </a:lnTo>
                  <a:lnTo>
                    <a:pt x="1174633" y="1197788"/>
                  </a:lnTo>
                  <a:lnTo>
                    <a:pt x="1170114" y="1252323"/>
                  </a:lnTo>
                  <a:lnTo>
                    <a:pt x="1163053" y="1251103"/>
                  </a:lnTo>
                  <a:lnTo>
                    <a:pt x="1155890" y="1250138"/>
                  </a:lnTo>
                  <a:lnTo>
                    <a:pt x="126682" y="1250138"/>
                  </a:lnTo>
                  <a:lnTo>
                    <a:pt x="77372" y="1260095"/>
                  </a:lnTo>
                  <a:lnTo>
                    <a:pt x="37104" y="1287248"/>
                  </a:lnTo>
                  <a:lnTo>
                    <a:pt x="9955" y="1327516"/>
                  </a:lnTo>
                  <a:lnTo>
                    <a:pt x="0" y="1376821"/>
                  </a:lnTo>
                  <a:lnTo>
                    <a:pt x="9955" y="1426133"/>
                  </a:lnTo>
                  <a:lnTo>
                    <a:pt x="37104" y="1466405"/>
                  </a:lnTo>
                  <a:lnTo>
                    <a:pt x="77372" y="1493559"/>
                  </a:lnTo>
                  <a:lnTo>
                    <a:pt x="126682" y="1503516"/>
                  </a:lnTo>
                  <a:lnTo>
                    <a:pt x="1109611" y="1503516"/>
                  </a:lnTo>
                  <a:lnTo>
                    <a:pt x="1091637" y="1549292"/>
                  </a:lnTo>
                  <a:lnTo>
                    <a:pt x="1071709" y="1595118"/>
                  </a:lnTo>
                  <a:lnTo>
                    <a:pt x="1049893" y="1640986"/>
                  </a:lnTo>
                  <a:lnTo>
                    <a:pt x="1026255" y="1686883"/>
                  </a:lnTo>
                  <a:lnTo>
                    <a:pt x="1000859" y="1732802"/>
                  </a:lnTo>
                  <a:lnTo>
                    <a:pt x="973771" y="1778731"/>
                  </a:lnTo>
                  <a:lnTo>
                    <a:pt x="945057" y="1824661"/>
                  </a:lnTo>
                  <a:lnTo>
                    <a:pt x="182283" y="1824661"/>
                  </a:lnTo>
                  <a:lnTo>
                    <a:pt x="132972" y="1834618"/>
                  </a:lnTo>
                  <a:lnTo>
                    <a:pt x="132035" y="1835250"/>
                  </a:lnTo>
                  <a:lnTo>
                    <a:pt x="1365030" y="1835250"/>
                  </a:lnTo>
                  <a:lnTo>
                    <a:pt x="1398211" y="1767887"/>
                  </a:lnTo>
                  <a:lnTo>
                    <a:pt x="1416703" y="1726988"/>
                  </a:lnTo>
                  <a:lnTo>
                    <a:pt x="1434056" y="1685916"/>
                  </a:lnTo>
                  <a:lnTo>
                    <a:pt x="1450240" y="1644667"/>
                  </a:lnTo>
                  <a:lnTo>
                    <a:pt x="1465225" y="1603237"/>
                  </a:lnTo>
                  <a:lnTo>
                    <a:pt x="1478982" y="1561625"/>
                  </a:lnTo>
                  <a:lnTo>
                    <a:pt x="1491481" y="1519827"/>
                  </a:lnTo>
                  <a:lnTo>
                    <a:pt x="1502692" y="1477840"/>
                  </a:lnTo>
                  <a:lnTo>
                    <a:pt x="1512585" y="1435660"/>
                  </a:lnTo>
                  <a:lnTo>
                    <a:pt x="1521130" y="1393285"/>
                  </a:lnTo>
                  <a:lnTo>
                    <a:pt x="1528298" y="1350711"/>
                  </a:lnTo>
                  <a:lnTo>
                    <a:pt x="1534058" y="1307936"/>
                  </a:lnTo>
                  <a:lnTo>
                    <a:pt x="1541211" y="1230596"/>
                  </a:lnTo>
                  <a:lnTo>
                    <a:pt x="1544382" y="1155425"/>
                  </a:lnTo>
                  <a:lnTo>
                    <a:pt x="1543828" y="1082452"/>
                  </a:lnTo>
                  <a:lnTo>
                    <a:pt x="1539804" y="1011702"/>
                  </a:lnTo>
                  <a:lnTo>
                    <a:pt x="1532569" y="943204"/>
                  </a:lnTo>
                  <a:lnTo>
                    <a:pt x="1522380" y="876984"/>
                  </a:lnTo>
                  <a:lnTo>
                    <a:pt x="1509492" y="813069"/>
                  </a:lnTo>
                  <a:lnTo>
                    <a:pt x="1494164" y="751487"/>
                  </a:lnTo>
                  <a:lnTo>
                    <a:pt x="1476653" y="692264"/>
                  </a:lnTo>
                  <a:lnTo>
                    <a:pt x="1457214" y="635429"/>
                  </a:lnTo>
                  <a:lnTo>
                    <a:pt x="1436106" y="581007"/>
                  </a:lnTo>
                  <a:lnTo>
                    <a:pt x="1413584" y="529026"/>
                  </a:lnTo>
                  <a:lnTo>
                    <a:pt x="1389907" y="479514"/>
                  </a:lnTo>
                  <a:lnTo>
                    <a:pt x="1365331" y="432497"/>
                  </a:lnTo>
                  <a:lnTo>
                    <a:pt x="1340113" y="388002"/>
                  </a:lnTo>
                  <a:lnTo>
                    <a:pt x="1314510" y="346057"/>
                  </a:lnTo>
                  <a:lnTo>
                    <a:pt x="1288779" y="306688"/>
                  </a:lnTo>
                  <a:lnTo>
                    <a:pt x="1263177" y="269924"/>
                  </a:lnTo>
                  <a:lnTo>
                    <a:pt x="1237961" y="235790"/>
                  </a:lnTo>
                  <a:lnTo>
                    <a:pt x="1213388" y="204314"/>
                  </a:lnTo>
                  <a:lnTo>
                    <a:pt x="1167198" y="149446"/>
                  </a:lnTo>
                  <a:lnTo>
                    <a:pt x="1126663" y="105535"/>
                  </a:lnTo>
                  <a:lnTo>
                    <a:pt x="1093839" y="72800"/>
                  </a:lnTo>
                  <a:lnTo>
                    <a:pt x="1059548" y="41721"/>
                  </a:lnTo>
                  <a:lnTo>
                    <a:pt x="1018016" y="15575"/>
                  </a:lnTo>
                  <a:lnTo>
                    <a:pt x="972694" y="1748"/>
                  </a:lnTo>
                  <a:lnTo>
                    <a:pt x="925999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882770"/>
            <a:ext cx="8910320" cy="38722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" y="6114954"/>
            <a:ext cx="89243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4AA4F7D3-F6E8-EAB2-F7FF-BD27C0DB60AC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E917381C-8FE5-3CAD-273B-51DCDB6727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6EC3B691-15D3-272C-C984-5D8D7AB4D4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26C44628-116B-F318-B8E0-DE32F2332B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45F4DC08-150F-4A25-716A-90191F21FDC9}"/>
              </a:ext>
            </a:extLst>
          </p:cNvPr>
          <p:cNvSpPr/>
          <p:nvPr/>
        </p:nvSpPr>
        <p:spPr>
          <a:xfrm rot="10800000">
            <a:off x="-308147" y="5862122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1D5C4C6-F307-4C2A-EEA2-C7230077C63A}"/>
              </a:ext>
            </a:extLst>
          </p:cNvPr>
          <p:cNvSpPr/>
          <p:nvPr/>
        </p:nvSpPr>
        <p:spPr>
          <a:xfrm rot="10800000">
            <a:off x="-650" y="6776735"/>
            <a:ext cx="360745" cy="37506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ED0436A5-966C-D05D-FD27-2ED35FF09750}"/>
              </a:ext>
            </a:extLst>
          </p:cNvPr>
          <p:cNvSpPr/>
          <p:nvPr/>
        </p:nvSpPr>
        <p:spPr>
          <a:xfrm rot="10800000">
            <a:off x="8761227" y="264563"/>
            <a:ext cx="262322" cy="27273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B1D59208-AF3F-67F9-AFEE-0B79028CDC85}"/>
              </a:ext>
            </a:extLst>
          </p:cNvPr>
          <p:cNvSpPr/>
          <p:nvPr/>
        </p:nvSpPr>
        <p:spPr>
          <a:xfrm rot="10800000">
            <a:off x="8268251" y="-287815"/>
            <a:ext cx="492976" cy="51254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70" y="593213"/>
            <a:ext cx="8910320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298551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20" y="365125"/>
            <a:ext cx="6475989" cy="435549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520" y="4862945"/>
            <a:ext cx="6475989" cy="49137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347" y="6127750"/>
            <a:ext cx="892732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387DD09-C436-5F8E-8C10-75D345EE965A}"/>
              </a:ext>
            </a:extLst>
          </p:cNvPr>
          <p:cNvSpPr/>
          <p:nvPr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951556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5" y="365125"/>
            <a:ext cx="7232073" cy="4355493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836" y="4862945"/>
            <a:ext cx="7232072" cy="440575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840" y="6127750"/>
            <a:ext cx="889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B453B0D-C8DF-80FC-EEDE-35EBA33A3EB9}"/>
              </a:ext>
            </a:extLst>
          </p:cNvPr>
          <p:cNvSpPr/>
          <p:nvPr/>
        </p:nvSpPr>
        <p:spPr>
          <a:xfrm>
            <a:off x="108938" y="-20309"/>
            <a:ext cx="3349537" cy="4281787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356387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5125"/>
            <a:ext cx="6479308" cy="4355493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862945"/>
            <a:ext cx="6479307" cy="50153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127750"/>
            <a:ext cx="89306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ACCD77F-6A9E-76FD-8A3A-2FBB9E8A1FB5}"/>
              </a:ext>
            </a:extLst>
          </p:cNvPr>
          <p:cNvSpPr/>
          <p:nvPr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9D62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537774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/>
        </p:nvGrpSpPr>
        <p:grpSpPr>
          <a:xfrm>
            <a:off x="9597" y="4222076"/>
            <a:ext cx="5495304" cy="2633814"/>
            <a:chOff x="9597" y="4222076"/>
            <a:chExt cx="5495304" cy="263381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C7B287D-6B69-02D5-6050-7FEFF483FD0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4500" y="62408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DCDDA5-3A8E-2128-C19E-103FF1AA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649223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376671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4673720-C835-BE5C-5C80-3FD8DB241F01}"/>
              </a:ext>
            </a:extLst>
          </p:cNvPr>
          <p:cNvSpPr/>
          <p:nvPr/>
        </p:nvSpPr>
        <p:spPr>
          <a:xfrm>
            <a:off x="11017319" y="4297582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6D95486-8AE6-9324-FF15-FB06241C299A}"/>
              </a:ext>
            </a:extLst>
          </p:cNvPr>
          <p:cNvSpPr/>
          <p:nvPr/>
        </p:nvSpPr>
        <p:spPr>
          <a:xfrm>
            <a:off x="10858176" y="4794163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EE743A1-10E0-9B86-6AD1-E9B92D62DCE7}"/>
              </a:ext>
            </a:extLst>
          </p:cNvPr>
          <p:cNvSpPr/>
          <p:nvPr/>
        </p:nvSpPr>
        <p:spPr>
          <a:xfrm>
            <a:off x="10211952" y="5003948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8D99936-C791-EC50-A678-76F12A1EC831}"/>
              </a:ext>
            </a:extLst>
          </p:cNvPr>
          <p:cNvSpPr/>
          <p:nvPr/>
        </p:nvSpPr>
        <p:spPr>
          <a:xfrm>
            <a:off x="9239151" y="4572895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A7B13D2-0D85-68C1-7844-658E315F6177}"/>
              </a:ext>
            </a:extLst>
          </p:cNvPr>
          <p:cNvSpPr/>
          <p:nvPr/>
        </p:nvSpPr>
        <p:spPr>
          <a:xfrm>
            <a:off x="7173395" y="6277376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1DC0EFC-6C93-BFA0-523B-FE355A921294}"/>
              </a:ext>
            </a:extLst>
          </p:cNvPr>
          <p:cNvSpPr/>
          <p:nvPr/>
        </p:nvSpPr>
        <p:spPr>
          <a:xfrm>
            <a:off x="6464955" y="5911803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4D1CC05-DC4E-8B38-D132-6D0E40FCB802}"/>
              </a:ext>
            </a:extLst>
          </p:cNvPr>
          <p:cNvSpPr/>
          <p:nvPr/>
        </p:nvSpPr>
        <p:spPr>
          <a:xfrm>
            <a:off x="6826903" y="3913649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439139F-F645-CA8D-5BF1-27B8526442E2}"/>
              </a:ext>
            </a:extLst>
          </p:cNvPr>
          <p:cNvSpPr/>
          <p:nvPr/>
        </p:nvSpPr>
        <p:spPr>
          <a:xfrm>
            <a:off x="8852061" y="5677297"/>
            <a:ext cx="1497988" cy="149798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C70859E-DCA5-87BD-ACBD-C84DD8CAD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965953D-FE9D-4CC7-8DA0-75C83642EE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086041" y="43104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546EC1-A810-BD21-641C-B8D346880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103120"/>
            <a:ext cx="5634596" cy="36372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0B015F-1A06-9783-C83F-0B002E3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1" y="283845"/>
            <a:ext cx="57099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407298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0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/>
        </p:nvGrpSpPr>
        <p:grpSpPr>
          <a:xfrm>
            <a:off x="9597" y="4222076"/>
            <a:ext cx="5495304" cy="2633814"/>
            <a:chOff x="9597" y="4222076"/>
            <a:chExt cx="5495304" cy="2633814"/>
          </a:xfrm>
          <a:solidFill>
            <a:srgbClr val="FFFFFF">
              <a:alpha val="14902"/>
            </a:srgbClr>
          </a:solidFill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0C06F99-8172-DCE1-7EFE-FF4F105EC1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37730" y="-624301"/>
            <a:ext cx="8682510" cy="856593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5A134A-9500-7361-A12A-6B671873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2A364B-A6CD-5EAF-DE9C-A1C82F55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543559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693654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/>
        </p:nvGrpSpPr>
        <p:grpSpPr>
          <a:xfrm>
            <a:off x="9598" y="0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02B544-A40A-C2C8-B48C-6F244BD0DFB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84881" y="-715900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A84FDF-B4A9-904D-3D86-7133D1D6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367280"/>
            <a:ext cx="5360276" cy="3657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8A16EC-8618-0864-AC9B-EAB51A18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1" y="1483360"/>
            <a:ext cx="6492239" cy="75596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757187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7467FD7-B03A-A783-6DAD-BFE1F429ED7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249137" y="-881221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0E5294-F5B4-77CF-A37F-AB562DD1B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661920"/>
            <a:ext cx="5634596" cy="3078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39FECD-897F-06F3-56D7-FC72D58F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1" y="1615440"/>
            <a:ext cx="5709919" cy="90709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98082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-121920" y="-4957"/>
            <a:ext cx="1231976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/>
        </p:nvGrpSpPr>
        <p:grpSpPr>
          <a:xfrm>
            <a:off x="-121920" y="-389572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6294C19-5D10-1A71-B204-31C0C2A5477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9931" y="-897413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356BD6-1C5C-9AA4-5362-F5FAC5EF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EAF454-36EC-DCFE-55B7-5195E0BE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649223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22264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EBB3160-CA27-C8B6-D23F-CD3FF6DEF018}"/>
              </a:ext>
            </a:extLst>
          </p:cNvPr>
          <p:cNvSpPr/>
          <p:nvPr userDrawn="1"/>
        </p:nvSpPr>
        <p:spPr>
          <a:xfrm>
            <a:off x="0" y="2304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E5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41">
            <a:extLst>
              <a:ext uri="{FF2B5EF4-FFF2-40B4-BE49-F238E27FC236}">
                <a16:creationId xmlns:a16="http://schemas.microsoft.com/office/drawing/2014/main" id="{1F265747-21F4-F8D5-7000-0C7551B15B3B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7" name="object 42">
              <a:extLst>
                <a:ext uri="{FF2B5EF4-FFF2-40B4-BE49-F238E27FC236}">
                  <a16:creationId xmlns:a16="http://schemas.microsoft.com/office/drawing/2014/main" id="{E1D2DE1E-9BDB-B3F5-F4EF-84B8C6E761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8" name="object 43">
              <a:extLst>
                <a:ext uri="{FF2B5EF4-FFF2-40B4-BE49-F238E27FC236}">
                  <a16:creationId xmlns:a16="http://schemas.microsoft.com/office/drawing/2014/main" id="{5D372F6C-7566-B498-043D-AF7E960D8B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9" name="object 44">
              <a:extLst>
                <a:ext uri="{FF2B5EF4-FFF2-40B4-BE49-F238E27FC236}">
                  <a16:creationId xmlns:a16="http://schemas.microsoft.com/office/drawing/2014/main" id="{1E0FB701-E23F-08F2-0FF8-429E562EFB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0" name="bg object 22">
            <a:extLst>
              <a:ext uri="{FF2B5EF4-FFF2-40B4-BE49-F238E27FC236}">
                <a16:creationId xmlns:a16="http://schemas.microsoft.com/office/drawing/2014/main" id="{E49E1922-67A9-AF82-FCD4-D491460A739C}"/>
              </a:ext>
            </a:extLst>
          </p:cNvPr>
          <p:cNvSpPr/>
          <p:nvPr userDrawn="1"/>
        </p:nvSpPr>
        <p:spPr>
          <a:xfrm>
            <a:off x="7798070" y="0"/>
            <a:ext cx="4398117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179DA6-2F44-5B6F-989D-DAE932BB98EB}"/>
              </a:ext>
            </a:extLst>
          </p:cNvPr>
          <p:cNvGrpSpPr/>
          <p:nvPr userDrawn="1"/>
        </p:nvGrpSpPr>
        <p:grpSpPr>
          <a:xfrm>
            <a:off x="0" y="4184585"/>
            <a:ext cx="2767043" cy="2671139"/>
            <a:chOff x="0" y="4184585"/>
            <a:chExt cx="2767043" cy="2671139"/>
          </a:xfrm>
        </p:grpSpPr>
        <p:sp>
          <p:nvSpPr>
            <p:cNvPr id="12" name="bg object 23">
              <a:extLst>
                <a:ext uri="{FF2B5EF4-FFF2-40B4-BE49-F238E27FC236}">
                  <a16:creationId xmlns:a16="http://schemas.microsoft.com/office/drawing/2014/main" id="{012FF536-9F0D-1AF8-B975-16A4030FE206}"/>
                </a:ext>
              </a:extLst>
            </p:cNvPr>
            <p:cNvSpPr/>
            <p:nvPr/>
          </p:nvSpPr>
          <p:spPr>
            <a:xfrm>
              <a:off x="112905" y="6434855"/>
              <a:ext cx="625748" cy="229752"/>
            </a:xfrm>
            <a:custGeom>
              <a:avLst/>
              <a:gdLst/>
              <a:ahLst/>
              <a:cxnLst/>
              <a:rect l="l" t="t" r="r" b="b"/>
              <a:pathLst>
                <a:path w="688975" h="253365">
                  <a:moveTo>
                    <a:pt x="562178" y="0"/>
                  </a:moveTo>
                  <a:lnTo>
                    <a:pt x="126657" y="0"/>
                  </a:lnTo>
                  <a:lnTo>
                    <a:pt x="77340" y="9955"/>
                  </a:lnTo>
                  <a:lnTo>
                    <a:pt x="37082" y="37104"/>
                  </a:lnTo>
                  <a:lnTo>
                    <a:pt x="9947" y="77372"/>
                  </a:lnTo>
                  <a:lnTo>
                    <a:pt x="0" y="126682"/>
                  </a:lnTo>
                  <a:lnTo>
                    <a:pt x="9947" y="175992"/>
                  </a:lnTo>
                  <a:lnTo>
                    <a:pt x="37082" y="216260"/>
                  </a:lnTo>
                  <a:lnTo>
                    <a:pt x="77340" y="243409"/>
                  </a:lnTo>
                  <a:lnTo>
                    <a:pt x="126657" y="253365"/>
                  </a:lnTo>
                  <a:lnTo>
                    <a:pt x="562178" y="253365"/>
                  </a:lnTo>
                  <a:lnTo>
                    <a:pt x="611495" y="243409"/>
                  </a:lnTo>
                  <a:lnTo>
                    <a:pt x="651752" y="216260"/>
                  </a:lnTo>
                  <a:lnTo>
                    <a:pt x="678887" y="175992"/>
                  </a:lnTo>
                  <a:lnTo>
                    <a:pt x="688835" y="126682"/>
                  </a:lnTo>
                  <a:lnTo>
                    <a:pt x="678887" y="77372"/>
                  </a:lnTo>
                  <a:lnTo>
                    <a:pt x="651752" y="37104"/>
                  </a:lnTo>
                  <a:lnTo>
                    <a:pt x="611495" y="9955"/>
                  </a:lnTo>
                  <a:lnTo>
                    <a:pt x="56217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g object 24">
              <a:extLst>
                <a:ext uri="{FF2B5EF4-FFF2-40B4-BE49-F238E27FC236}">
                  <a16:creationId xmlns:a16="http://schemas.microsoft.com/office/drawing/2014/main" id="{DC9193E7-CBF6-B6CC-E025-5DABC39F5ECA}"/>
                </a:ext>
              </a:extLst>
            </p:cNvPr>
            <p:cNvSpPr/>
            <p:nvPr/>
          </p:nvSpPr>
          <p:spPr>
            <a:xfrm>
              <a:off x="859747" y="5805431"/>
              <a:ext cx="827026" cy="1050293"/>
            </a:xfrm>
            <a:custGeom>
              <a:avLst/>
              <a:gdLst/>
              <a:ahLst/>
              <a:cxnLst/>
              <a:rect l="l" t="t" r="r" b="b"/>
              <a:pathLst>
                <a:path w="910589" h="1158240">
                  <a:moveTo>
                    <a:pt x="291990" y="0"/>
                  </a:moveTo>
                  <a:lnTo>
                    <a:pt x="246330" y="10089"/>
                  </a:lnTo>
                  <a:lnTo>
                    <a:pt x="204131" y="31774"/>
                  </a:lnTo>
                  <a:lnTo>
                    <a:pt x="167817" y="64816"/>
                  </a:lnTo>
                  <a:lnTo>
                    <a:pt x="141493" y="106257"/>
                  </a:lnTo>
                  <a:lnTo>
                    <a:pt x="127449" y="151637"/>
                  </a:lnTo>
                  <a:lnTo>
                    <a:pt x="125461" y="198494"/>
                  </a:lnTo>
                  <a:lnTo>
                    <a:pt x="135309" y="244368"/>
                  </a:lnTo>
                  <a:lnTo>
                    <a:pt x="156770" y="286798"/>
                  </a:lnTo>
                  <a:lnTo>
                    <a:pt x="189623" y="323324"/>
                  </a:lnTo>
                  <a:lnTo>
                    <a:pt x="197954" y="330740"/>
                  </a:lnTo>
                  <a:lnTo>
                    <a:pt x="215065" y="347032"/>
                  </a:lnTo>
                  <a:lnTo>
                    <a:pt x="269445" y="405507"/>
                  </a:lnTo>
                  <a:lnTo>
                    <a:pt x="303623" y="447320"/>
                  </a:lnTo>
                  <a:lnTo>
                    <a:pt x="340399" y="497272"/>
                  </a:lnTo>
                  <a:lnTo>
                    <a:pt x="378225" y="555177"/>
                  </a:lnTo>
                  <a:lnTo>
                    <a:pt x="415557" y="620853"/>
                  </a:lnTo>
                  <a:lnTo>
                    <a:pt x="450850" y="694113"/>
                  </a:lnTo>
                  <a:lnTo>
                    <a:pt x="126657" y="694113"/>
                  </a:lnTo>
                  <a:lnTo>
                    <a:pt x="77340" y="704069"/>
                  </a:lnTo>
                  <a:lnTo>
                    <a:pt x="37082" y="731218"/>
                  </a:lnTo>
                  <a:lnTo>
                    <a:pt x="9947" y="771485"/>
                  </a:lnTo>
                  <a:lnTo>
                    <a:pt x="0" y="820796"/>
                  </a:lnTo>
                  <a:lnTo>
                    <a:pt x="9947" y="870106"/>
                  </a:lnTo>
                  <a:lnTo>
                    <a:pt x="37082" y="910374"/>
                  </a:lnTo>
                  <a:lnTo>
                    <a:pt x="77340" y="937523"/>
                  </a:lnTo>
                  <a:lnTo>
                    <a:pt x="126657" y="947478"/>
                  </a:lnTo>
                  <a:lnTo>
                    <a:pt x="527037" y="947478"/>
                  </a:lnTo>
                  <a:lnTo>
                    <a:pt x="534042" y="994520"/>
                  </a:lnTo>
                  <a:lnTo>
                    <a:pt x="539062" y="1043080"/>
                  </a:lnTo>
                  <a:lnTo>
                    <a:pt x="541939" y="1093149"/>
                  </a:lnTo>
                  <a:lnTo>
                    <a:pt x="542511" y="1144718"/>
                  </a:lnTo>
                  <a:lnTo>
                    <a:pt x="542041" y="1157905"/>
                  </a:lnTo>
                  <a:lnTo>
                    <a:pt x="910242" y="1157905"/>
                  </a:lnTo>
                  <a:lnTo>
                    <a:pt x="909792" y="1082442"/>
                  </a:lnTo>
                  <a:lnTo>
                    <a:pt x="905768" y="1011691"/>
                  </a:lnTo>
                  <a:lnTo>
                    <a:pt x="898533" y="943192"/>
                  </a:lnTo>
                  <a:lnTo>
                    <a:pt x="888342" y="876971"/>
                  </a:lnTo>
                  <a:lnTo>
                    <a:pt x="875454" y="813056"/>
                  </a:lnTo>
                  <a:lnTo>
                    <a:pt x="860125" y="751473"/>
                  </a:lnTo>
                  <a:lnTo>
                    <a:pt x="842612" y="692250"/>
                  </a:lnTo>
                  <a:lnTo>
                    <a:pt x="823173" y="635413"/>
                  </a:lnTo>
                  <a:lnTo>
                    <a:pt x="802063" y="580991"/>
                  </a:lnTo>
                  <a:lnTo>
                    <a:pt x="779541" y="529010"/>
                  </a:lnTo>
                  <a:lnTo>
                    <a:pt x="755862" y="479497"/>
                  </a:lnTo>
                  <a:lnTo>
                    <a:pt x="731285" y="432480"/>
                  </a:lnTo>
                  <a:lnTo>
                    <a:pt x="706066" y="387985"/>
                  </a:lnTo>
                  <a:lnTo>
                    <a:pt x="680461" y="346039"/>
                  </a:lnTo>
                  <a:lnTo>
                    <a:pt x="654729" y="306670"/>
                  </a:lnTo>
                  <a:lnTo>
                    <a:pt x="629126" y="269906"/>
                  </a:lnTo>
                  <a:lnTo>
                    <a:pt x="603908" y="235772"/>
                  </a:lnTo>
                  <a:lnTo>
                    <a:pt x="579334" y="204296"/>
                  </a:lnTo>
                  <a:lnTo>
                    <a:pt x="533142" y="149427"/>
                  </a:lnTo>
                  <a:lnTo>
                    <a:pt x="492605" y="105516"/>
                  </a:lnTo>
                  <a:lnTo>
                    <a:pt x="459780" y="72781"/>
                  </a:lnTo>
                  <a:lnTo>
                    <a:pt x="425488" y="41702"/>
                  </a:lnTo>
                  <a:lnTo>
                    <a:pt x="383993" y="15566"/>
                  </a:lnTo>
                  <a:lnTo>
                    <a:pt x="338686" y="1745"/>
                  </a:lnTo>
                  <a:lnTo>
                    <a:pt x="29199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g object 25">
              <a:extLst>
                <a:ext uri="{FF2B5EF4-FFF2-40B4-BE49-F238E27FC236}">
                  <a16:creationId xmlns:a16="http://schemas.microsoft.com/office/drawing/2014/main" id="{C1499BA4-E8C7-3B13-EB73-D7E5A024F6F1}"/>
                </a:ext>
              </a:extLst>
            </p:cNvPr>
            <p:cNvSpPr/>
            <p:nvPr/>
          </p:nvSpPr>
          <p:spPr>
            <a:xfrm>
              <a:off x="465830" y="5649760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g object 26">
              <a:extLst>
                <a:ext uri="{FF2B5EF4-FFF2-40B4-BE49-F238E27FC236}">
                  <a16:creationId xmlns:a16="http://schemas.microsoft.com/office/drawing/2014/main" id="{BAF2F270-F520-5256-1A13-88753B966785}"/>
                </a:ext>
              </a:extLst>
            </p:cNvPr>
            <p:cNvSpPr/>
            <p:nvPr/>
          </p:nvSpPr>
          <p:spPr>
            <a:xfrm>
              <a:off x="1538145" y="5485645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09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g object 27">
              <a:extLst>
                <a:ext uri="{FF2B5EF4-FFF2-40B4-BE49-F238E27FC236}">
                  <a16:creationId xmlns:a16="http://schemas.microsoft.com/office/drawing/2014/main" id="{8680BA9C-5F31-C21D-A980-22CC149FCB08}"/>
                </a:ext>
              </a:extLst>
            </p:cNvPr>
            <p:cNvSpPr/>
            <p:nvPr/>
          </p:nvSpPr>
          <p:spPr>
            <a:xfrm>
              <a:off x="1413231" y="4884901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10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g object 28">
              <a:extLst>
                <a:ext uri="{FF2B5EF4-FFF2-40B4-BE49-F238E27FC236}">
                  <a16:creationId xmlns:a16="http://schemas.microsoft.com/office/drawing/2014/main" id="{764DA62F-52BC-833A-C4DD-A842EB4C2F92}"/>
                </a:ext>
              </a:extLst>
            </p:cNvPr>
            <p:cNvSpPr/>
            <p:nvPr/>
          </p:nvSpPr>
          <p:spPr>
            <a:xfrm>
              <a:off x="745586" y="5027755"/>
              <a:ext cx="416397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g object 29">
              <a:extLst>
                <a:ext uri="{FF2B5EF4-FFF2-40B4-BE49-F238E27FC236}">
                  <a16:creationId xmlns:a16="http://schemas.microsoft.com/office/drawing/2014/main" id="{3E3A813A-BC09-90A1-0126-A506AD1F20D3}"/>
                </a:ext>
              </a:extLst>
            </p:cNvPr>
            <p:cNvSpPr/>
            <p:nvPr/>
          </p:nvSpPr>
          <p:spPr>
            <a:xfrm>
              <a:off x="2123992" y="5971316"/>
              <a:ext cx="643051" cy="652403"/>
            </a:xfrm>
            <a:custGeom>
              <a:avLst/>
              <a:gdLst/>
              <a:ahLst/>
              <a:cxnLst/>
              <a:rect l="l" t="t" r="r" b="b"/>
              <a:pathLst>
                <a:path w="708025" h="719454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103654" y="613962"/>
                  </a:lnTo>
                  <a:lnTo>
                    <a:pt x="137641" y="644364"/>
                  </a:lnTo>
                  <a:lnTo>
                    <a:pt x="175278" y="670199"/>
                  </a:lnTo>
                  <a:lnTo>
                    <a:pt x="216144" y="691039"/>
                  </a:lnTo>
                  <a:lnTo>
                    <a:pt x="259817" y="706455"/>
                  </a:lnTo>
                  <a:lnTo>
                    <a:pt x="305876" y="716019"/>
                  </a:lnTo>
                  <a:lnTo>
                    <a:pt x="353898" y="719302"/>
                  </a:lnTo>
                  <a:lnTo>
                    <a:pt x="401920" y="716019"/>
                  </a:lnTo>
                  <a:lnTo>
                    <a:pt x="447978" y="706455"/>
                  </a:lnTo>
                  <a:lnTo>
                    <a:pt x="491651" y="691039"/>
                  </a:lnTo>
                  <a:lnTo>
                    <a:pt x="532517" y="670199"/>
                  </a:lnTo>
                  <a:lnTo>
                    <a:pt x="570155" y="644364"/>
                  </a:lnTo>
                  <a:lnTo>
                    <a:pt x="604142" y="613962"/>
                  </a:lnTo>
                  <a:lnTo>
                    <a:pt x="634057" y="579422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g object 30">
              <a:extLst>
                <a:ext uri="{FF2B5EF4-FFF2-40B4-BE49-F238E27FC236}">
                  <a16:creationId xmlns:a16="http://schemas.microsoft.com/office/drawing/2014/main" id="{D80260F0-006F-80ED-A187-F278F9CDEA7B}"/>
                </a:ext>
              </a:extLst>
            </p:cNvPr>
            <p:cNvSpPr/>
            <p:nvPr/>
          </p:nvSpPr>
          <p:spPr>
            <a:xfrm>
              <a:off x="528270" y="4184585"/>
              <a:ext cx="536933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5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5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g object 31">
              <a:extLst>
                <a:ext uri="{FF2B5EF4-FFF2-40B4-BE49-F238E27FC236}">
                  <a16:creationId xmlns:a16="http://schemas.microsoft.com/office/drawing/2014/main" id="{E23A1099-90BC-41AF-13CD-F62E1BE0DB67}"/>
                </a:ext>
              </a:extLst>
            </p:cNvPr>
            <p:cNvSpPr/>
            <p:nvPr/>
          </p:nvSpPr>
          <p:spPr>
            <a:xfrm>
              <a:off x="0" y="4190048"/>
              <a:ext cx="326428" cy="1775824"/>
            </a:xfrm>
            <a:custGeom>
              <a:avLst/>
              <a:gdLst/>
              <a:ahLst/>
              <a:cxnLst/>
              <a:rect l="l" t="t" r="r" b="b"/>
              <a:pathLst>
                <a:path w="359410" h="1958340">
                  <a:moveTo>
                    <a:pt x="0" y="0"/>
                  </a:moveTo>
                  <a:lnTo>
                    <a:pt x="0" y="1957935"/>
                  </a:lnTo>
                  <a:lnTo>
                    <a:pt x="27343" y="1918542"/>
                  </a:lnTo>
                  <a:lnTo>
                    <a:pt x="53873" y="1878921"/>
                  </a:lnTo>
                  <a:lnTo>
                    <a:pt x="79503" y="1839152"/>
                  </a:lnTo>
                  <a:lnTo>
                    <a:pt x="104202" y="1799230"/>
                  </a:lnTo>
                  <a:lnTo>
                    <a:pt x="127941" y="1759153"/>
                  </a:lnTo>
                  <a:lnTo>
                    <a:pt x="150691" y="1718918"/>
                  </a:lnTo>
                  <a:lnTo>
                    <a:pt x="172420" y="1678522"/>
                  </a:lnTo>
                  <a:lnTo>
                    <a:pt x="193101" y="1637961"/>
                  </a:lnTo>
                  <a:lnTo>
                    <a:pt x="212701" y="1597233"/>
                  </a:lnTo>
                  <a:lnTo>
                    <a:pt x="231193" y="1556334"/>
                  </a:lnTo>
                  <a:lnTo>
                    <a:pt x="248546" y="1515262"/>
                  </a:lnTo>
                  <a:lnTo>
                    <a:pt x="264730" y="1474013"/>
                  </a:lnTo>
                  <a:lnTo>
                    <a:pt x="279716" y="1432583"/>
                  </a:lnTo>
                  <a:lnTo>
                    <a:pt x="293473" y="1390971"/>
                  </a:lnTo>
                  <a:lnTo>
                    <a:pt x="305972" y="1349173"/>
                  </a:lnTo>
                  <a:lnTo>
                    <a:pt x="317182" y="1307186"/>
                  </a:lnTo>
                  <a:lnTo>
                    <a:pt x="327075" y="1265006"/>
                  </a:lnTo>
                  <a:lnTo>
                    <a:pt x="335620" y="1222631"/>
                  </a:lnTo>
                  <a:lnTo>
                    <a:pt x="342788" y="1180057"/>
                  </a:lnTo>
                  <a:lnTo>
                    <a:pt x="348549" y="1137282"/>
                  </a:lnTo>
                  <a:lnTo>
                    <a:pt x="355702" y="1059942"/>
                  </a:lnTo>
                  <a:lnTo>
                    <a:pt x="358873" y="984771"/>
                  </a:lnTo>
                  <a:lnTo>
                    <a:pt x="358318" y="911798"/>
                  </a:lnTo>
                  <a:lnTo>
                    <a:pt x="354295" y="841048"/>
                  </a:lnTo>
                  <a:lnTo>
                    <a:pt x="347060" y="772550"/>
                  </a:lnTo>
                  <a:lnTo>
                    <a:pt x="336870" y="706330"/>
                  </a:lnTo>
                  <a:lnTo>
                    <a:pt x="323983" y="642415"/>
                  </a:lnTo>
                  <a:lnTo>
                    <a:pt x="308655" y="580833"/>
                  </a:lnTo>
                  <a:lnTo>
                    <a:pt x="291143" y="521610"/>
                  </a:lnTo>
                  <a:lnTo>
                    <a:pt x="271705" y="464775"/>
                  </a:lnTo>
                  <a:lnTo>
                    <a:pt x="250596" y="410353"/>
                  </a:lnTo>
                  <a:lnTo>
                    <a:pt x="228075" y="358372"/>
                  </a:lnTo>
                  <a:lnTo>
                    <a:pt x="204398" y="308860"/>
                  </a:lnTo>
                  <a:lnTo>
                    <a:pt x="179822" y="261843"/>
                  </a:lnTo>
                  <a:lnTo>
                    <a:pt x="154604" y="217348"/>
                  </a:lnTo>
                  <a:lnTo>
                    <a:pt x="129001" y="175403"/>
                  </a:lnTo>
                  <a:lnTo>
                    <a:pt x="103270" y="136034"/>
                  </a:lnTo>
                  <a:lnTo>
                    <a:pt x="77668" y="99270"/>
                  </a:lnTo>
                  <a:lnTo>
                    <a:pt x="52451" y="65136"/>
                  </a:lnTo>
                  <a:lnTo>
                    <a:pt x="27878" y="33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0901D-0772-6483-D106-1C6C5F3B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696" y="6114954"/>
            <a:ext cx="88782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3" y="365125"/>
            <a:ext cx="8547587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52" y="1825625"/>
            <a:ext cx="8547587" cy="3772535"/>
          </a:xfrm>
        </p:spPr>
        <p:txBody>
          <a:bodyPr>
            <a:normAutofit/>
          </a:bodyPr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2pPr>
            <a:lvl3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3pPr>
            <a:lvl4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4pPr>
            <a:lvl5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2FB7BBB5-8E7B-2C74-9A01-95D1F0F194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89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6A941DA-EEFE-1DF4-35CF-14C8B0F4F25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635760" y="-683147"/>
            <a:ext cx="7573873" cy="721259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18BAC3E-9C24-5719-CA3D-F7A032371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103120"/>
            <a:ext cx="5634596" cy="36372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9A3552-8D5D-6609-37CC-BB86F389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1" y="771525"/>
            <a:ext cx="57099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33860"/>
      </p:ext>
    </p:extLst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>
            <a:extLst>
              <a:ext uri="{FF2B5EF4-FFF2-40B4-BE49-F238E27FC236}">
                <a16:creationId xmlns:a16="http://schemas.microsoft.com/office/drawing/2014/main" id="{C5CC3C5B-20F5-EDF1-6350-FE204957F054}"/>
              </a:ext>
            </a:extLst>
          </p:cNvPr>
          <p:cNvSpPr/>
          <p:nvPr/>
        </p:nvSpPr>
        <p:spPr>
          <a:xfrm>
            <a:off x="15163" y="2303"/>
            <a:ext cx="12271379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226669" y="6831254"/>
                </a:moveTo>
                <a:lnTo>
                  <a:pt x="223977" y="6784530"/>
                </a:lnTo>
                <a:lnTo>
                  <a:pt x="216090" y="6739382"/>
                </a:lnTo>
                <a:lnTo>
                  <a:pt x="203314" y="6696126"/>
                </a:lnTo>
                <a:lnTo>
                  <a:pt x="185940" y="6655054"/>
                </a:lnTo>
                <a:lnTo>
                  <a:pt x="164287" y="6616459"/>
                </a:lnTo>
                <a:lnTo>
                  <a:pt x="138645" y="6580657"/>
                </a:lnTo>
                <a:lnTo>
                  <a:pt x="109308" y="6547929"/>
                </a:lnTo>
                <a:lnTo>
                  <a:pt x="76593" y="6518605"/>
                </a:lnTo>
                <a:lnTo>
                  <a:pt x="40792" y="6492964"/>
                </a:lnTo>
                <a:lnTo>
                  <a:pt x="2197" y="6471310"/>
                </a:lnTo>
                <a:lnTo>
                  <a:pt x="0" y="6470370"/>
                </a:lnTo>
                <a:lnTo>
                  <a:pt x="0" y="7192124"/>
                </a:lnTo>
                <a:lnTo>
                  <a:pt x="40792" y="7169531"/>
                </a:lnTo>
                <a:lnTo>
                  <a:pt x="76593" y="7143890"/>
                </a:lnTo>
                <a:lnTo>
                  <a:pt x="109308" y="7114565"/>
                </a:lnTo>
                <a:lnTo>
                  <a:pt x="138645" y="7081837"/>
                </a:lnTo>
                <a:lnTo>
                  <a:pt x="164287" y="7046036"/>
                </a:lnTo>
                <a:lnTo>
                  <a:pt x="185940" y="7007453"/>
                </a:lnTo>
                <a:lnTo>
                  <a:pt x="203314" y="6966382"/>
                </a:lnTo>
                <a:lnTo>
                  <a:pt x="216090" y="6923125"/>
                </a:lnTo>
                <a:lnTo>
                  <a:pt x="223977" y="6877977"/>
                </a:lnTo>
                <a:lnTo>
                  <a:pt x="226669" y="6831254"/>
                </a:lnTo>
                <a:close/>
              </a:path>
              <a:path w="13428344" h="7560309">
                <a:moveTo>
                  <a:pt x="570217" y="5353024"/>
                </a:moveTo>
                <a:lnTo>
                  <a:pt x="568934" y="5305234"/>
                </a:lnTo>
                <a:lnTo>
                  <a:pt x="565111" y="5258117"/>
                </a:lnTo>
                <a:lnTo>
                  <a:pt x="558812" y="5211737"/>
                </a:lnTo>
                <a:lnTo>
                  <a:pt x="550125" y="5166169"/>
                </a:lnTo>
                <a:lnTo>
                  <a:pt x="539102" y="5121478"/>
                </a:lnTo>
                <a:lnTo>
                  <a:pt x="525818" y="5077714"/>
                </a:lnTo>
                <a:lnTo>
                  <a:pt x="510324" y="5034966"/>
                </a:lnTo>
                <a:lnTo>
                  <a:pt x="492696" y="4993284"/>
                </a:lnTo>
                <a:lnTo>
                  <a:pt x="472998" y="4952746"/>
                </a:lnTo>
                <a:lnTo>
                  <a:pt x="451294" y="4913401"/>
                </a:lnTo>
                <a:lnTo>
                  <a:pt x="427659" y="4875339"/>
                </a:lnTo>
                <a:lnTo>
                  <a:pt x="402158" y="4838611"/>
                </a:lnTo>
                <a:lnTo>
                  <a:pt x="374853" y="4803292"/>
                </a:lnTo>
                <a:lnTo>
                  <a:pt x="345821" y="4769434"/>
                </a:lnTo>
                <a:lnTo>
                  <a:pt x="315099" y="4737125"/>
                </a:lnTo>
                <a:lnTo>
                  <a:pt x="282790" y="4706417"/>
                </a:lnTo>
                <a:lnTo>
                  <a:pt x="248932" y="4677372"/>
                </a:lnTo>
                <a:lnTo>
                  <a:pt x="213614" y="4650067"/>
                </a:lnTo>
                <a:lnTo>
                  <a:pt x="176885" y="4624565"/>
                </a:lnTo>
                <a:lnTo>
                  <a:pt x="138823" y="4600930"/>
                </a:lnTo>
                <a:lnTo>
                  <a:pt x="99479" y="4579226"/>
                </a:lnTo>
                <a:lnTo>
                  <a:pt x="58940" y="4559541"/>
                </a:lnTo>
                <a:lnTo>
                  <a:pt x="17259" y="4541913"/>
                </a:lnTo>
                <a:lnTo>
                  <a:pt x="0" y="4535652"/>
                </a:lnTo>
                <a:lnTo>
                  <a:pt x="0" y="6170409"/>
                </a:lnTo>
                <a:lnTo>
                  <a:pt x="58940" y="6146520"/>
                </a:lnTo>
                <a:lnTo>
                  <a:pt x="99479" y="6126823"/>
                </a:lnTo>
                <a:lnTo>
                  <a:pt x="138823" y="6105118"/>
                </a:lnTo>
                <a:lnTo>
                  <a:pt x="176885" y="6081496"/>
                </a:lnTo>
                <a:lnTo>
                  <a:pt x="213614" y="6055982"/>
                </a:lnTo>
                <a:lnTo>
                  <a:pt x="248932" y="6028677"/>
                </a:lnTo>
                <a:lnTo>
                  <a:pt x="282790" y="5999645"/>
                </a:lnTo>
                <a:lnTo>
                  <a:pt x="315099" y="5968924"/>
                </a:lnTo>
                <a:lnTo>
                  <a:pt x="345821" y="5936615"/>
                </a:lnTo>
                <a:lnTo>
                  <a:pt x="374853" y="5902757"/>
                </a:lnTo>
                <a:lnTo>
                  <a:pt x="402158" y="5867438"/>
                </a:lnTo>
                <a:lnTo>
                  <a:pt x="427659" y="5830709"/>
                </a:lnTo>
                <a:lnTo>
                  <a:pt x="451294" y="5792648"/>
                </a:lnTo>
                <a:lnTo>
                  <a:pt x="472998" y="5753316"/>
                </a:lnTo>
                <a:lnTo>
                  <a:pt x="492696" y="5712765"/>
                </a:lnTo>
                <a:lnTo>
                  <a:pt x="510324" y="5671083"/>
                </a:lnTo>
                <a:lnTo>
                  <a:pt x="525818" y="5628335"/>
                </a:lnTo>
                <a:lnTo>
                  <a:pt x="539102" y="5584583"/>
                </a:lnTo>
                <a:lnTo>
                  <a:pt x="550125" y="5539879"/>
                </a:lnTo>
                <a:lnTo>
                  <a:pt x="558812" y="5494312"/>
                </a:lnTo>
                <a:lnTo>
                  <a:pt x="565111" y="5447931"/>
                </a:lnTo>
                <a:lnTo>
                  <a:pt x="568934" y="5400814"/>
                </a:lnTo>
                <a:lnTo>
                  <a:pt x="570217" y="5353024"/>
                </a:lnTo>
                <a:close/>
              </a:path>
              <a:path w="13428344" h="7560309">
                <a:moveTo>
                  <a:pt x="2835325" y="6635394"/>
                </a:moveTo>
                <a:lnTo>
                  <a:pt x="2834322" y="6586918"/>
                </a:lnTo>
                <a:lnTo>
                  <a:pt x="2831325" y="6538963"/>
                </a:lnTo>
                <a:lnTo>
                  <a:pt x="2826397" y="6491567"/>
                </a:lnTo>
                <a:lnTo>
                  <a:pt x="2819552" y="6444755"/>
                </a:lnTo>
                <a:lnTo>
                  <a:pt x="2810840" y="6398565"/>
                </a:lnTo>
                <a:lnTo>
                  <a:pt x="2800312" y="6353061"/>
                </a:lnTo>
                <a:lnTo>
                  <a:pt x="2787980" y="6308268"/>
                </a:lnTo>
                <a:lnTo>
                  <a:pt x="2773921" y="6264224"/>
                </a:lnTo>
                <a:lnTo>
                  <a:pt x="2758148" y="6220968"/>
                </a:lnTo>
                <a:lnTo>
                  <a:pt x="2740698" y="6178550"/>
                </a:lnTo>
                <a:lnTo>
                  <a:pt x="2721635" y="6136995"/>
                </a:lnTo>
                <a:lnTo>
                  <a:pt x="2700985" y="6096355"/>
                </a:lnTo>
                <a:lnTo>
                  <a:pt x="2678773" y="6056668"/>
                </a:lnTo>
                <a:lnTo>
                  <a:pt x="2655062" y="6017971"/>
                </a:lnTo>
                <a:lnTo>
                  <a:pt x="2629890" y="5980303"/>
                </a:lnTo>
                <a:lnTo>
                  <a:pt x="2603284" y="5943701"/>
                </a:lnTo>
                <a:lnTo>
                  <a:pt x="2575293" y="5908218"/>
                </a:lnTo>
                <a:lnTo>
                  <a:pt x="2545943" y="5873877"/>
                </a:lnTo>
                <a:lnTo>
                  <a:pt x="2515298" y="5840730"/>
                </a:lnTo>
                <a:lnTo>
                  <a:pt x="2483370" y="5808802"/>
                </a:lnTo>
                <a:lnTo>
                  <a:pt x="2450223" y="5778157"/>
                </a:lnTo>
                <a:lnTo>
                  <a:pt x="2415883" y="5748807"/>
                </a:lnTo>
                <a:lnTo>
                  <a:pt x="2380399" y="5720816"/>
                </a:lnTo>
                <a:lnTo>
                  <a:pt x="2343797" y="5694210"/>
                </a:lnTo>
                <a:lnTo>
                  <a:pt x="2306129" y="5669026"/>
                </a:lnTo>
                <a:lnTo>
                  <a:pt x="2267432" y="5645315"/>
                </a:lnTo>
                <a:lnTo>
                  <a:pt x="2227732" y="5623115"/>
                </a:lnTo>
                <a:lnTo>
                  <a:pt x="2187092" y="5602465"/>
                </a:lnTo>
                <a:lnTo>
                  <a:pt x="2145550" y="5583390"/>
                </a:lnTo>
                <a:lnTo>
                  <a:pt x="2103120" y="5565953"/>
                </a:lnTo>
                <a:lnTo>
                  <a:pt x="2059876" y="5550179"/>
                </a:lnTo>
                <a:lnTo>
                  <a:pt x="2015832" y="5536108"/>
                </a:lnTo>
                <a:lnTo>
                  <a:pt x="1971040" y="5523789"/>
                </a:lnTo>
                <a:lnTo>
                  <a:pt x="1925523" y="5513260"/>
                </a:lnTo>
                <a:lnTo>
                  <a:pt x="1879346" y="5504548"/>
                </a:lnTo>
                <a:lnTo>
                  <a:pt x="1832533" y="5497703"/>
                </a:lnTo>
                <a:lnTo>
                  <a:pt x="1785137" y="5492762"/>
                </a:lnTo>
                <a:lnTo>
                  <a:pt x="1737169" y="5489778"/>
                </a:lnTo>
                <a:lnTo>
                  <a:pt x="1688706" y="5488775"/>
                </a:lnTo>
                <a:lnTo>
                  <a:pt x="1640243" y="5489778"/>
                </a:lnTo>
                <a:lnTo>
                  <a:pt x="1592275" y="5492762"/>
                </a:lnTo>
                <a:lnTo>
                  <a:pt x="1544878" y="5497703"/>
                </a:lnTo>
                <a:lnTo>
                  <a:pt x="1498066" y="5504548"/>
                </a:lnTo>
                <a:lnTo>
                  <a:pt x="1451889" y="5513260"/>
                </a:lnTo>
                <a:lnTo>
                  <a:pt x="1406372" y="5523789"/>
                </a:lnTo>
                <a:lnTo>
                  <a:pt x="1361579" y="5536108"/>
                </a:lnTo>
                <a:lnTo>
                  <a:pt x="1317536" y="5550179"/>
                </a:lnTo>
                <a:lnTo>
                  <a:pt x="1274292" y="5565953"/>
                </a:lnTo>
                <a:lnTo>
                  <a:pt x="1231861" y="5583390"/>
                </a:lnTo>
                <a:lnTo>
                  <a:pt x="1190320" y="5602465"/>
                </a:lnTo>
                <a:lnTo>
                  <a:pt x="1149680" y="5623115"/>
                </a:lnTo>
                <a:lnTo>
                  <a:pt x="1109980" y="5645315"/>
                </a:lnTo>
                <a:lnTo>
                  <a:pt x="1071283" y="5669026"/>
                </a:lnTo>
                <a:lnTo>
                  <a:pt x="1033614" y="5694210"/>
                </a:lnTo>
                <a:lnTo>
                  <a:pt x="997013" y="5720816"/>
                </a:lnTo>
                <a:lnTo>
                  <a:pt x="961529" y="5748807"/>
                </a:lnTo>
                <a:lnTo>
                  <a:pt x="927188" y="5778157"/>
                </a:lnTo>
                <a:lnTo>
                  <a:pt x="894041" y="5808802"/>
                </a:lnTo>
                <a:lnTo>
                  <a:pt x="862114" y="5840730"/>
                </a:lnTo>
                <a:lnTo>
                  <a:pt x="831469" y="5873877"/>
                </a:lnTo>
                <a:lnTo>
                  <a:pt x="802119" y="5908218"/>
                </a:lnTo>
                <a:lnTo>
                  <a:pt x="774128" y="5943701"/>
                </a:lnTo>
                <a:lnTo>
                  <a:pt x="747522" y="5980303"/>
                </a:lnTo>
                <a:lnTo>
                  <a:pt x="722350" y="6017971"/>
                </a:lnTo>
                <a:lnTo>
                  <a:pt x="698639" y="6056668"/>
                </a:lnTo>
                <a:lnTo>
                  <a:pt x="676427" y="6096355"/>
                </a:lnTo>
                <a:lnTo>
                  <a:pt x="655777" y="6136995"/>
                </a:lnTo>
                <a:lnTo>
                  <a:pt x="636714" y="6178550"/>
                </a:lnTo>
                <a:lnTo>
                  <a:pt x="619264" y="6220968"/>
                </a:lnTo>
                <a:lnTo>
                  <a:pt x="603491" y="6264224"/>
                </a:lnTo>
                <a:lnTo>
                  <a:pt x="589432" y="6308268"/>
                </a:lnTo>
                <a:lnTo>
                  <a:pt x="577100" y="6353061"/>
                </a:lnTo>
                <a:lnTo>
                  <a:pt x="566572" y="6398565"/>
                </a:lnTo>
                <a:lnTo>
                  <a:pt x="557860" y="6444755"/>
                </a:lnTo>
                <a:lnTo>
                  <a:pt x="551014" y="6491567"/>
                </a:lnTo>
                <a:lnTo>
                  <a:pt x="546087" y="6538963"/>
                </a:lnTo>
                <a:lnTo>
                  <a:pt x="543090" y="6586918"/>
                </a:lnTo>
                <a:lnTo>
                  <a:pt x="542086" y="6635394"/>
                </a:lnTo>
                <a:lnTo>
                  <a:pt x="543090" y="6683857"/>
                </a:lnTo>
                <a:lnTo>
                  <a:pt x="546087" y="6731813"/>
                </a:lnTo>
                <a:lnTo>
                  <a:pt x="551014" y="6779222"/>
                </a:lnTo>
                <a:lnTo>
                  <a:pt x="557860" y="6826034"/>
                </a:lnTo>
                <a:lnTo>
                  <a:pt x="566572" y="6872211"/>
                </a:lnTo>
                <a:lnTo>
                  <a:pt x="577100" y="6917715"/>
                </a:lnTo>
                <a:lnTo>
                  <a:pt x="589432" y="6962508"/>
                </a:lnTo>
                <a:lnTo>
                  <a:pt x="603491" y="7006552"/>
                </a:lnTo>
                <a:lnTo>
                  <a:pt x="619264" y="7049808"/>
                </a:lnTo>
                <a:lnTo>
                  <a:pt x="636714" y="7092226"/>
                </a:lnTo>
                <a:lnTo>
                  <a:pt x="655777" y="7133780"/>
                </a:lnTo>
                <a:lnTo>
                  <a:pt x="676427" y="7174420"/>
                </a:lnTo>
                <a:lnTo>
                  <a:pt x="698639" y="7214108"/>
                </a:lnTo>
                <a:lnTo>
                  <a:pt x="722350" y="7252805"/>
                </a:lnTo>
                <a:lnTo>
                  <a:pt x="747522" y="7290473"/>
                </a:lnTo>
                <a:lnTo>
                  <a:pt x="774128" y="7327074"/>
                </a:lnTo>
                <a:lnTo>
                  <a:pt x="802119" y="7362571"/>
                </a:lnTo>
                <a:lnTo>
                  <a:pt x="831469" y="7396912"/>
                </a:lnTo>
                <a:lnTo>
                  <a:pt x="862114" y="7430059"/>
                </a:lnTo>
                <a:lnTo>
                  <a:pt x="894041" y="7461974"/>
                </a:lnTo>
                <a:lnTo>
                  <a:pt x="927188" y="7492632"/>
                </a:lnTo>
                <a:lnTo>
                  <a:pt x="961529" y="7521969"/>
                </a:lnTo>
                <a:lnTo>
                  <a:pt x="997013" y="7549972"/>
                </a:lnTo>
                <a:lnTo>
                  <a:pt x="1010831" y="7560005"/>
                </a:lnTo>
                <a:lnTo>
                  <a:pt x="2366581" y="7560005"/>
                </a:lnTo>
                <a:lnTo>
                  <a:pt x="2415883" y="7521969"/>
                </a:lnTo>
                <a:lnTo>
                  <a:pt x="2450223" y="7492632"/>
                </a:lnTo>
                <a:lnTo>
                  <a:pt x="2483370" y="7461974"/>
                </a:lnTo>
                <a:lnTo>
                  <a:pt x="2515298" y="7430059"/>
                </a:lnTo>
                <a:lnTo>
                  <a:pt x="2545943" y="7396912"/>
                </a:lnTo>
                <a:lnTo>
                  <a:pt x="2575293" y="7362571"/>
                </a:lnTo>
                <a:lnTo>
                  <a:pt x="2603284" y="7327074"/>
                </a:lnTo>
                <a:lnTo>
                  <a:pt x="2629890" y="7290473"/>
                </a:lnTo>
                <a:lnTo>
                  <a:pt x="2655062" y="7252805"/>
                </a:lnTo>
                <a:lnTo>
                  <a:pt x="2678773" y="7214108"/>
                </a:lnTo>
                <a:lnTo>
                  <a:pt x="2700985" y="7174420"/>
                </a:lnTo>
                <a:lnTo>
                  <a:pt x="2721635" y="7133780"/>
                </a:lnTo>
                <a:lnTo>
                  <a:pt x="2740698" y="7092226"/>
                </a:lnTo>
                <a:lnTo>
                  <a:pt x="2758148" y="7049808"/>
                </a:lnTo>
                <a:lnTo>
                  <a:pt x="2773921" y="7006552"/>
                </a:lnTo>
                <a:lnTo>
                  <a:pt x="2787980" y="6962508"/>
                </a:lnTo>
                <a:lnTo>
                  <a:pt x="2800312" y="6917715"/>
                </a:lnTo>
                <a:lnTo>
                  <a:pt x="2810840" y="6872211"/>
                </a:lnTo>
                <a:lnTo>
                  <a:pt x="2819552" y="6826034"/>
                </a:lnTo>
                <a:lnTo>
                  <a:pt x="2826397" y="6779222"/>
                </a:lnTo>
                <a:lnTo>
                  <a:pt x="2831325" y="6731813"/>
                </a:lnTo>
                <a:lnTo>
                  <a:pt x="2834322" y="6683857"/>
                </a:lnTo>
                <a:lnTo>
                  <a:pt x="2835325" y="6635394"/>
                </a:lnTo>
                <a:close/>
              </a:path>
              <a:path w="13428344" h="7560309">
                <a:moveTo>
                  <a:pt x="2872587" y="5132197"/>
                </a:moveTo>
                <a:lnTo>
                  <a:pt x="2869895" y="5085473"/>
                </a:lnTo>
                <a:lnTo>
                  <a:pt x="2862008" y="5040338"/>
                </a:lnTo>
                <a:lnTo>
                  <a:pt x="2849232" y="4997069"/>
                </a:lnTo>
                <a:lnTo>
                  <a:pt x="2831858" y="4955997"/>
                </a:lnTo>
                <a:lnTo>
                  <a:pt x="2810205" y="4917402"/>
                </a:lnTo>
                <a:lnTo>
                  <a:pt x="2784564" y="4881600"/>
                </a:lnTo>
                <a:lnTo>
                  <a:pt x="2755239" y="4848885"/>
                </a:lnTo>
                <a:lnTo>
                  <a:pt x="2722511" y="4819548"/>
                </a:lnTo>
                <a:lnTo>
                  <a:pt x="2686710" y="4793907"/>
                </a:lnTo>
                <a:lnTo>
                  <a:pt x="2648115" y="4772253"/>
                </a:lnTo>
                <a:lnTo>
                  <a:pt x="2607043" y="4754892"/>
                </a:lnTo>
                <a:lnTo>
                  <a:pt x="2563787" y="4742116"/>
                </a:lnTo>
                <a:lnTo>
                  <a:pt x="2518638" y="4734230"/>
                </a:lnTo>
                <a:lnTo>
                  <a:pt x="2471915" y="4731524"/>
                </a:lnTo>
                <a:lnTo>
                  <a:pt x="2425192" y="4734230"/>
                </a:lnTo>
                <a:lnTo>
                  <a:pt x="2380043" y="4742116"/>
                </a:lnTo>
                <a:lnTo>
                  <a:pt x="2336787" y="4754892"/>
                </a:lnTo>
                <a:lnTo>
                  <a:pt x="2295715" y="4772253"/>
                </a:lnTo>
                <a:lnTo>
                  <a:pt x="2257120" y="4793907"/>
                </a:lnTo>
                <a:lnTo>
                  <a:pt x="2221319" y="4819548"/>
                </a:lnTo>
                <a:lnTo>
                  <a:pt x="2188603" y="4848885"/>
                </a:lnTo>
                <a:lnTo>
                  <a:pt x="2159266" y="4881600"/>
                </a:lnTo>
                <a:lnTo>
                  <a:pt x="2133625" y="4917402"/>
                </a:lnTo>
                <a:lnTo>
                  <a:pt x="2111972" y="4955997"/>
                </a:lnTo>
                <a:lnTo>
                  <a:pt x="2094598" y="4997069"/>
                </a:lnTo>
                <a:lnTo>
                  <a:pt x="2081822" y="5040338"/>
                </a:lnTo>
                <a:lnTo>
                  <a:pt x="2073935" y="5085473"/>
                </a:lnTo>
                <a:lnTo>
                  <a:pt x="2071243" y="5132197"/>
                </a:lnTo>
                <a:lnTo>
                  <a:pt x="2073935" y="5178933"/>
                </a:lnTo>
                <a:lnTo>
                  <a:pt x="2081822" y="5224069"/>
                </a:lnTo>
                <a:lnTo>
                  <a:pt x="2094598" y="5267337"/>
                </a:lnTo>
                <a:lnTo>
                  <a:pt x="2111972" y="5308409"/>
                </a:lnTo>
                <a:lnTo>
                  <a:pt x="2133625" y="5346992"/>
                </a:lnTo>
                <a:lnTo>
                  <a:pt x="2159266" y="5382793"/>
                </a:lnTo>
                <a:lnTo>
                  <a:pt x="2188603" y="5415508"/>
                </a:lnTo>
                <a:lnTo>
                  <a:pt x="2221319" y="5444845"/>
                </a:lnTo>
                <a:lnTo>
                  <a:pt x="2257120" y="5470487"/>
                </a:lnTo>
                <a:lnTo>
                  <a:pt x="2295715" y="5492140"/>
                </a:lnTo>
                <a:lnTo>
                  <a:pt x="2336787" y="5509501"/>
                </a:lnTo>
                <a:lnTo>
                  <a:pt x="2380043" y="5522277"/>
                </a:lnTo>
                <a:lnTo>
                  <a:pt x="2425192" y="5530164"/>
                </a:lnTo>
                <a:lnTo>
                  <a:pt x="2471915" y="5532856"/>
                </a:lnTo>
                <a:lnTo>
                  <a:pt x="2518638" y="5530164"/>
                </a:lnTo>
                <a:lnTo>
                  <a:pt x="2563787" y="5522277"/>
                </a:lnTo>
                <a:lnTo>
                  <a:pt x="2607043" y="5509501"/>
                </a:lnTo>
                <a:lnTo>
                  <a:pt x="2648115" y="5492140"/>
                </a:lnTo>
                <a:lnTo>
                  <a:pt x="2686710" y="5470487"/>
                </a:lnTo>
                <a:lnTo>
                  <a:pt x="2722511" y="5444845"/>
                </a:lnTo>
                <a:lnTo>
                  <a:pt x="2755239" y="5415508"/>
                </a:lnTo>
                <a:lnTo>
                  <a:pt x="2784564" y="5382793"/>
                </a:lnTo>
                <a:lnTo>
                  <a:pt x="2810205" y="5346992"/>
                </a:lnTo>
                <a:lnTo>
                  <a:pt x="2831858" y="5308409"/>
                </a:lnTo>
                <a:lnTo>
                  <a:pt x="2849232" y="5267337"/>
                </a:lnTo>
                <a:lnTo>
                  <a:pt x="2862008" y="5224069"/>
                </a:lnTo>
                <a:lnTo>
                  <a:pt x="2869895" y="5178933"/>
                </a:lnTo>
                <a:lnTo>
                  <a:pt x="2872587" y="5132197"/>
                </a:lnTo>
                <a:close/>
              </a:path>
              <a:path w="13428344" h="7560309">
                <a:moveTo>
                  <a:pt x="3311982" y="5582005"/>
                </a:moveTo>
                <a:lnTo>
                  <a:pt x="3307931" y="5536819"/>
                </a:lnTo>
                <a:lnTo>
                  <a:pt x="3296259" y="5494274"/>
                </a:lnTo>
                <a:lnTo>
                  <a:pt x="3277666" y="5455107"/>
                </a:lnTo>
                <a:lnTo>
                  <a:pt x="3252863" y="5420017"/>
                </a:lnTo>
                <a:lnTo>
                  <a:pt x="3222561" y="5389715"/>
                </a:lnTo>
                <a:lnTo>
                  <a:pt x="3187471" y="5364912"/>
                </a:lnTo>
                <a:lnTo>
                  <a:pt x="3148292" y="5346319"/>
                </a:lnTo>
                <a:lnTo>
                  <a:pt x="3105759" y="5334635"/>
                </a:lnTo>
                <a:lnTo>
                  <a:pt x="3060560" y="5330583"/>
                </a:lnTo>
                <a:lnTo>
                  <a:pt x="3015373" y="5334635"/>
                </a:lnTo>
                <a:lnTo>
                  <a:pt x="2972828" y="5346319"/>
                </a:lnTo>
                <a:lnTo>
                  <a:pt x="2933662" y="5364912"/>
                </a:lnTo>
                <a:lnTo>
                  <a:pt x="2898571" y="5389715"/>
                </a:lnTo>
                <a:lnTo>
                  <a:pt x="2868269" y="5420017"/>
                </a:lnTo>
                <a:lnTo>
                  <a:pt x="2843453" y="5455107"/>
                </a:lnTo>
                <a:lnTo>
                  <a:pt x="2824861" y="5494274"/>
                </a:lnTo>
                <a:lnTo>
                  <a:pt x="2813177" y="5536819"/>
                </a:lnTo>
                <a:lnTo>
                  <a:pt x="2809125" y="5582005"/>
                </a:lnTo>
                <a:lnTo>
                  <a:pt x="2813177" y="5627205"/>
                </a:lnTo>
                <a:lnTo>
                  <a:pt x="2824861" y="5669737"/>
                </a:lnTo>
                <a:lnTo>
                  <a:pt x="2843453" y="5708904"/>
                </a:lnTo>
                <a:lnTo>
                  <a:pt x="2868269" y="5744007"/>
                </a:lnTo>
                <a:lnTo>
                  <a:pt x="2898571" y="5774309"/>
                </a:lnTo>
                <a:lnTo>
                  <a:pt x="2933662" y="5799112"/>
                </a:lnTo>
                <a:lnTo>
                  <a:pt x="2972828" y="5817705"/>
                </a:lnTo>
                <a:lnTo>
                  <a:pt x="3015373" y="5829389"/>
                </a:lnTo>
                <a:lnTo>
                  <a:pt x="3060560" y="5833440"/>
                </a:lnTo>
                <a:lnTo>
                  <a:pt x="3105759" y="5829389"/>
                </a:lnTo>
                <a:lnTo>
                  <a:pt x="3148292" y="5817705"/>
                </a:lnTo>
                <a:lnTo>
                  <a:pt x="3187471" y="5799112"/>
                </a:lnTo>
                <a:lnTo>
                  <a:pt x="3222561" y="5774309"/>
                </a:lnTo>
                <a:lnTo>
                  <a:pt x="3252863" y="5744007"/>
                </a:lnTo>
                <a:lnTo>
                  <a:pt x="3277666" y="5708904"/>
                </a:lnTo>
                <a:lnTo>
                  <a:pt x="3296259" y="5669737"/>
                </a:lnTo>
                <a:lnTo>
                  <a:pt x="3307931" y="5627205"/>
                </a:lnTo>
                <a:lnTo>
                  <a:pt x="3311982" y="5582005"/>
                </a:lnTo>
                <a:close/>
              </a:path>
              <a:path w="13428344" h="7560309">
                <a:moveTo>
                  <a:pt x="6244856" y="2232571"/>
                </a:moveTo>
                <a:lnTo>
                  <a:pt x="6240805" y="2187384"/>
                </a:lnTo>
                <a:lnTo>
                  <a:pt x="6229121" y="2144852"/>
                </a:lnTo>
                <a:lnTo>
                  <a:pt x="6210528" y="2105685"/>
                </a:lnTo>
                <a:lnTo>
                  <a:pt x="6185725" y="2070595"/>
                </a:lnTo>
                <a:lnTo>
                  <a:pt x="6155423" y="2040280"/>
                </a:lnTo>
                <a:lnTo>
                  <a:pt x="6120320" y="2015477"/>
                </a:lnTo>
                <a:lnTo>
                  <a:pt x="6081153" y="1996884"/>
                </a:lnTo>
                <a:lnTo>
                  <a:pt x="6038621" y="1985200"/>
                </a:lnTo>
                <a:lnTo>
                  <a:pt x="5993422" y="1981149"/>
                </a:lnTo>
                <a:lnTo>
                  <a:pt x="5948223" y="1985200"/>
                </a:lnTo>
                <a:lnTo>
                  <a:pt x="5905690" y="1996884"/>
                </a:lnTo>
                <a:lnTo>
                  <a:pt x="5866523" y="2015477"/>
                </a:lnTo>
                <a:lnTo>
                  <a:pt x="5831433" y="2040280"/>
                </a:lnTo>
                <a:lnTo>
                  <a:pt x="5801118" y="2070595"/>
                </a:lnTo>
                <a:lnTo>
                  <a:pt x="5776315" y="2105685"/>
                </a:lnTo>
                <a:lnTo>
                  <a:pt x="5757723" y="2144852"/>
                </a:lnTo>
                <a:lnTo>
                  <a:pt x="5746039" y="2187384"/>
                </a:lnTo>
                <a:lnTo>
                  <a:pt x="5741987" y="2232571"/>
                </a:lnTo>
                <a:lnTo>
                  <a:pt x="5746039" y="2277770"/>
                </a:lnTo>
                <a:lnTo>
                  <a:pt x="5757723" y="2320302"/>
                </a:lnTo>
                <a:lnTo>
                  <a:pt x="5776315" y="2359482"/>
                </a:lnTo>
                <a:lnTo>
                  <a:pt x="5801118" y="2394572"/>
                </a:lnTo>
                <a:lnTo>
                  <a:pt x="5831433" y="2424874"/>
                </a:lnTo>
                <a:lnTo>
                  <a:pt x="5866523" y="2449677"/>
                </a:lnTo>
                <a:lnTo>
                  <a:pt x="5905690" y="2468283"/>
                </a:lnTo>
                <a:lnTo>
                  <a:pt x="5948223" y="2479954"/>
                </a:lnTo>
                <a:lnTo>
                  <a:pt x="5993422" y="2484005"/>
                </a:lnTo>
                <a:lnTo>
                  <a:pt x="6038621" y="2479954"/>
                </a:lnTo>
                <a:lnTo>
                  <a:pt x="6081153" y="2468283"/>
                </a:lnTo>
                <a:lnTo>
                  <a:pt x="6120320" y="2449677"/>
                </a:lnTo>
                <a:lnTo>
                  <a:pt x="6155423" y="2424874"/>
                </a:lnTo>
                <a:lnTo>
                  <a:pt x="6185725" y="2394572"/>
                </a:lnTo>
                <a:lnTo>
                  <a:pt x="6210528" y="2359482"/>
                </a:lnTo>
                <a:lnTo>
                  <a:pt x="6229121" y="2320302"/>
                </a:lnTo>
                <a:lnTo>
                  <a:pt x="6240805" y="2277770"/>
                </a:lnTo>
                <a:lnTo>
                  <a:pt x="6244856" y="2232571"/>
                </a:lnTo>
                <a:close/>
              </a:path>
              <a:path w="13428344" h="7560309">
                <a:moveTo>
                  <a:pt x="6511226" y="750633"/>
                </a:moveTo>
                <a:lnTo>
                  <a:pt x="6510223" y="702170"/>
                </a:lnTo>
                <a:lnTo>
                  <a:pt x="6507239" y="654202"/>
                </a:lnTo>
                <a:lnTo>
                  <a:pt x="6502298" y="606806"/>
                </a:lnTo>
                <a:lnTo>
                  <a:pt x="6495453" y="559993"/>
                </a:lnTo>
                <a:lnTo>
                  <a:pt x="6486741" y="513816"/>
                </a:lnTo>
                <a:lnTo>
                  <a:pt x="6476212" y="468299"/>
                </a:lnTo>
                <a:lnTo>
                  <a:pt x="6463893" y="423506"/>
                </a:lnTo>
                <a:lnTo>
                  <a:pt x="6449822" y="379463"/>
                </a:lnTo>
                <a:lnTo>
                  <a:pt x="6434048" y="336219"/>
                </a:lnTo>
                <a:lnTo>
                  <a:pt x="6416611" y="293789"/>
                </a:lnTo>
                <a:lnTo>
                  <a:pt x="6397536" y="252247"/>
                </a:lnTo>
                <a:lnTo>
                  <a:pt x="6376886" y="211607"/>
                </a:lnTo>
                <a:lnTo>
                  <a:pt x="6354686" y="171907"/>
                </a:lnTo>
                <a:lnTo>
                  <a:pt x="6330975" y="133210"/>
                </a:lnTo>
                <a:lnTo>
                  <a:pt x="6305791" y="95542"/>
                </a:lnTo>
                <a:lnTo>
                  <a:pt x="6279185" y="58940"/>
                </a:lnTo>
                <a:lnTo>
                  <a:pt x="6251194" y="23456"/>
                </a:lnTo>
                <a:lnTo>
                  <a:pt x="6231153" y="0"/>
                </a:lnTo>
                <a:lnTo>
                  <a:pt x="4498073" y="0"/>
                </a:lnTo>
                <a:lnTo>
                  <a:pt x="4450029" y="58940"/>
                </a:lnTo>
                <a:lnTo>
                  <a:pt x="4423422" y="95542"/>
                </a:lnTo>
                <a:lnTo>
                  <a:pt x="4398251" y="133210"/>
                </a:lnTo>
                <a:lnTo>
                  <a:pt x="4374540" y="171907"/>
                </a:lnTo>
                <a:lnTo>
                  <a:pt x="4352341" y="211607"/>
                </a:lnTo>
                <a:lnTo>
                  <a:pt x="4331678" y="252247"/>
                </a:lnTo>
                <a:lnTo>
                  <a:pt x="4312615" y="293789"/>
                </a:lnTo>
                <a:lnTo>
                  <a:pt x="4295178" y="336219"/>
                </a:lnTo>
                <a:lnTo>
                  <a:pt x="4279404" y="379463"/>
                </a:lnTo>
                <a:lnTo>
                  <a:pt x="4265333" y="423506"/>
                </a:lnTo>
                <a:lnTo>
                  <a:pt x="4253014" y="468299"/>
                </a:lnTo>
                <a:lnTo>
                  <a:pt x="4242473" y="513816"/>
                </a:lnTo>
                <a:lnTo>
                  <a:pt x="4233773" y="559993"/>
                </a:lnTo>
                <a:lnTo>
                  <a:pt x="4226928" y="606806"/>
                </a:lnTo>
                <a:lnTo>
                  <a:pt x="4221988" y="654202"/>
                </a:lnTo>
                <a:lnTo>
                  <a:pt x="4219003" y="702170"/>
                </a:lnTo>
                <a:lnTo>
                  <a:pt x="4217987" y="750633"/>
                </a:lnTo>
                <a:lnTo>
                  <a:pt x="4219003" y="799096"/>
                </a:lnTo>
                <a:lnTo>
                  <a:pt x="4221988" y="847064"/>
                </a:lnTo>
                <a:lnTo>
                  <a:pt x="4226928" y="894461"/>
                </a:lnTo>
                <a:lnTo>
                  <a:pt x="4233773" y="941273"/>
                </a:lnTo>
                <a:lnTo>
                  <a:pt x="4242473" y="987450"/>
                </a:lnTo>
                <a:lnTo>
                  <a:pt x="4253014" y="1032967"/>
                </a:lnTo>
                <a:lnTo>
                  <a:pt x="4265333" y="1077760"/>
                </a:lnTo>
                <a:lnTo>
                  <a:pt x="4279404" y="1121803"/>
                </a:lnTo>
                <a:lnTo>
                  <a:pt x="4295178" y="1165047"/>
                </a:lnTo>
                <a:lnTo>
                  <a:pt x="4312615" y="1207477"/>
                </a:lnTo>
                <a:lnTo>
                  <a:pt x="4331678" y="1249019"/>
                </a:lnTo>
                <a:lnTo>
                  <a:pt x="4352341" y="1289659"/>
                </a:lnTo>
                <a:lnTo>
                  <a:pt x="4374540" y="1329359"/>
                </a:lnTo>
                <a:lnTo>
                  <a:pt x="4398251" y="1368056"/>
                </a:lnTo>
                <a:lnTo>
                  <a:pt x="4423422" y="1405724"/>
                </a:lnTo>
                <a:lnTo>
                  <a:pt x="4450029" y="1442326"/>
                </a:lnTo>
                <a:lnTo>
                  <a:pt x="4478032" y="1477810"/>
                </a:lnTo>
                <a:lnTo>
                  <a:pt x="4507369" y="1512150"/>
                </a:lnTo>
                <a:lnTo>
                  <a:pt x="4538027" y="1545297"/>
                </a:lnTo>
                <a:lnTo>
                  <a:pt x="4569942" y="1577225"/>
                </a:lnTo>
                <a:lnTo>
                  <a:pt x="4603102" y="1607870"/>
                </a:lnTo>
                <a:lnTo>
                  <a:pt x="4637430" y="1637220"/>
                </a:lnTo>
                <a:lnTo>
                  <a:pt x="4672927" y="1665211"/>
                </a:lnTo>
                <a:lnTo>
                  <a:pt x="4709528" y="1691817"/>
                </a:lnTo>
                <a:lnTo>
                  <a:pt x="4747196" y="1716989"/>
                </a:lnTo>
                <a:lnTo>
                  <a:pt x="4785893" y="1740700"/>
                </a:lnTo>
                <a:lnTo>
                  <a:pt x="4825581" y="1762912"/>
                </a:lnTo>
                <a:lnTo>
                  <a:pt x="4866221" y="1783562"/>
                </a:lnTo>
                <a:lnTo>
                  <a:pt x="4907775" y="1802625"/>
                </a:lnTo>
                <a:lnTo>
                  <a:pt x="4950193" y="1820075"/>
                </a:lnTo>
                <a:lnTo>
                  <a:pt x="4993449" y="1835848"/>
                </a:lnTo>
                <a:lnTo>
                  <a:pt x="5037493" y="1849907"/>
                </a:lnTo>
                <a:lnTo>
                  <a:pt x="5082286" y="1862239"/>
                </a:lnTo>
                <a:lnTo>
                  <a:pt x="5127790" y="1872767"/>
                </a:lnTo>
                <a:lnTo>
                  <a:pt x="5173967" y="1881479"/>
                </a:lnTo>
                <a:lnTo>
                  <a:pt x="5220779" y="1888324"/>
                </a:lnTo>
                <a:lnTo>
                  <a:pt x="5268188" y="1893252"/>
                </a:lnTo>
                <a:lnTo>
                  <a:pt x="5316144" y="1896249"/>
                </a:lnTo>
                <a:lnTo>
                  <a:pt x="5364607" y="1897253"/>
                </a:lnTo>
                <a:lnTo>
                  <a:pt x="5413083" y="1896249"/>
                </a:lnTo>
                <a:lnTo>
                  <a:pt x="5461038" y="1893252"/>
                </a:lnTo>
                <a:lnTo>
                  <a:pt x="5508447" y="1888324"/>
                </a:lnTo>
                <a:lnTo>
                  <a:pt x="5555246" y="1881479"/>
                </a:lnTo>
                <a:lnTo>
                  <a:pt x="5601436" y="1872767"/>
                </a:lnTo>
                <a:lnTo>
                  <a:pt x="5646940" y="1862239"/>
                </a:lnTo>
                <a:lnTo>
                  <a:pt x="5691733" y="1849907"/>
                </a:lnTo>
                <a:lnTo>
                  <a:pt x="5735777" y="1835848"/>
                </a:lnTo>
                <a:lnTo>
                  <a:pt x="5779033" y="1820075"/>
                </a:lnTo>
                <a:lnTo>
                  <a:pt x="5821451" y="1802625"/>
                </a:lnTo>
                <a:lnTo>
                  <a:pt x="5863006" y="1783562"/>
                </a:lnTo>
                <a:lnTo>
                  <a:pt x="5903646" y="1762912"/>
                </a:lnTo>
                <a:lnTo>
                  <a:pt x="5943333" y="1740700"/>
                </a:lnTo>
                <a:lnTo>
                  <a:pt x="5982030" y="1716989"/>
                </a:lnTo>
                <a:lnTo>
                  <a:pt x="6019698" y="1691817"/>
                </a:lnTo>
                <a:lnTo>
                  <a:pt x="6056300" y="1665211"/>
                </a:lnTo>
                <a:lnTo>
                  <a:pt x="6091783" y="1637220"/>
                </a:lnTo>
                <a:lnTo>
                  <a:pt x="6126124" y="1607870"/>
                </a:lnTo>
                <a:lnTo>
                  <a:pt x="6159271" y="1577225"/>
                </a:lnTo>
                <a:lnTo>
                  <a:pt x="6191199" y="1545297"/>
                </a:lnTo>
                <a:lnTo>
                  <a:pt x="6221857" y="1512150"/>
                </a:lnTo>
                <a:lnTo>
                  <a:pt x="6251194" y="1477810"/>
                </a:lnTo>
                <a:lnTo>
                  <a:pt x="6279185" y="1442326"/>
                </a:lnTo>
                <a:lnTo>
                  <a:pt x="6305791" y="1405724"/>
                </a:lnTo>
                <a:lnTo>
                  <a:pt x="6330975" y="1368056"/>
                </a:lnTo>
                <a:lnTo>
                  <a:pt x="6354686" y="1329359"/>
                </a:lnTo>
                <a:lnTo>
                  <a:pt x="6376886" y="1289659"/>
                </a:lnTo>
                <a:lnTo>
                  <a:pt x="6397536" y="1249019"/>
                </a:lnTo>
                <a:lnTo>
                  <a:pt x="6416611" y="1207477"/>
                </a:lnTo>
                <a:lnTo>
                  <a:pt x="6434048" y="1165047"/>
                </a:lnTo>
                <a:lnTo>
                  <a:pt x="6449822" y="1121803"/>
                </a:lnTo>
                <a:lnTo>
                  <a:pt x="6463893" y="1077760"/>
                </a:lnTo>
                <a:lnTo>
                  <a:pt x="6476212" y="1032967"/>
                </a:lnTo>
                <a:lnTo>
                  <a:pt x="6486741" y="987450"/>
                </a:lnTo>
                <a:lnTo>
                  <a:pt x="6495453" y="941273"/>
                </a:lnTo>
                <a:lnTo>
                  <a:pt x="6502298" y="894461"/>
                </a:lnTo>
                <a:lnTo>
                  <a:pt x="6507239" y="847064"/>
                </a:lnTo>
                <a:lnTo>
                  <a:pt x="6510223" y="799096"/>
                </a:lnTo>
                <a:lnTo>
                  <a:pt x="6511226" y="750633"/>
                </a:lnTo>
                <a:close/>
              </a:path>
              <a:path w="13428344" h="7560309">
                <a:moveTo>
                  <a:pt x="7263955" y="2331961"/>
                </a:moveTo>
                <a:lnTo>
                  <a:pt x="7261212" y="2284628"/>
                </a:lnTo>
                <a:lnTo>
                  <a:pt x="7253224" y="2238883"/>
                </a:lnTo>
                <a:lnTo>
                  <a:pt x="7240283" y="2195055"/>
                </a:lnTo>
                <a:lnTo>
                  <a:pt x="7222693" y="2153437"/>
                </a:lnTo>
                <a:lnTo>
                  <a:pt x="7200747" y="2114334"/>
                </a:lnTo>
                <a:lnTo>
                  <a:pt x="7174763" y="2078062"/>
                </a:lnTo>
                <a:lnTo>
                  <a:pt x="7145045" y="2044915"/>
                </a:lnTo>
                <a:lnTo>
                  <a:pt x="7111898" y="2015197"/>
                </a:lnTo>
                <a:lnTo>
                  <a:pt x="7075627" y="1989213"/>
                </a:lnTo>
                <a:lnTo>
                  <a:pt x="7036524" y="1967268"/>
                </a:lnTo>
                <a:lnTo>
                  <a:pt x="6994906" y="1949678"/>
                </a:lnTo>
                <a:lnTo>
                  <a:pt x="6951078" y="1936737"/>
                </a:lnTo>
                <a:lnTo>
                  <a:pt x="6905333" y="1928736"/>
                </a:lnTo>
                <a:lnTo>
                  <a:pt x="6858000" y="1926005"/>
                </a:lnTo>
                <a:lnTo>
                  <a:pt x="6810654" y="1928736"/>
                </a:lnTo>
                <a:lnTo>
                  <a:pt x="6764909" y="1936737"/>
                </a:lnTo>
                <a:lnTo>
                  <a:pt x="6721081" y="1949678"/>
                </a:lnTo>
                <a:lnTo>
                  <a:pt x="6679463" y="1967268"/>
                </a:lnTo>
                <a:lnTo>
                  <a:pt x="6640360" y="1989213"/>
                </a:lnTo>
                <a:lnTo>
                  <a:pt x="6604089" y="2015197"/>
                </a:lnTo>
                <a:lnTo>
                  <a:pt x="6570942" y="2044915"/>
                </a:lnTo>
                <a:lnTo>
                  <a:pt x="6541224" y="2078062"/>
                </a:lnTo>
                <a:lnTo>
                  <a:pt x="6515240" y="2114334"/>
                </a:lnTo>
                <a:lnTo>
                  <a:pt x="6493294" y="2153437"/>
                </a:lnTo>
                <a:lnTo>
                  <a:pt x="6475704" y="2195055"/>
                </a:lnTo>
                <a:lnTo>
                  <a:pt x="6462763" y="2238883"/>
                </a:lnTo>
                <a:lnTo>
                  <a:pt x="6454775" y="2284628"/>
                </a:lnTo>
                <a:lnTo>
                  <a:pt x="6452044" y="2331961"/>
                </a:lnTo>
                <a:lnTo>
                  <a:pt x="6454775" y="2379307"/>
                </a:lnTo>
                <a:lnTo>
                  <a:pt x="6462763" y="2425039"/>
                </a:lnTo>
                <a:lnTo>
                  <a:pt x="6475704" y="2468867"/>
                </a:lnTo>
                <a:lnTo>
                  <a:pt x="6493294" y="2510485"/>
                </a:lnTo>
                <a:lnTo>
                  <a:pt x="6515240" y="2549588"/>
                </a:lnTo>
                <a:lnTo>
                  <a:pt x="6541224" y="2585859"/>
                </a:lnTo>
                <a:lnTo>
                  <a:pt x="6570942" y="2619006"/>
                </a:lnTo>
                <a:lnTo>
                  <a:pt x="6604089" y="2648724"/>
                </a:lnTo>
                <a:lnTo>
                  <a:pt x="6640360" y="2674709"/>
                </a:lnTo>
                <a:lnTo>
                  <a:pt x="6679463" y="2696654"/>
                </a:lnTo>
                <a:lnTo>
                  <a:pt x="6721081" y="2714244"/>
                </a:lnTo>
                <a:lnTo>
                  <a:pt x="6764909" y="2727185"/>
                </a:lnTo>
                <a:lnTo>
                  <a:pt x="6810654" y="2735173"/>
                </a:lnTo>
                <a:lnTo>
                  <a:pt x="6858000" y="2737904"/>
                </a:lnTo>
                <a:lnTo>
                  <a:pt x="6905333" y="2735173"/>
                </a:lnTo>
                <a:lnTo>
                  <a:pt x="6951078" y="2727185"/>
                </a:lnTo>
                <a:lnTo>
                  <a:pt x="6994906" y="2714244"/>
                </a:lnTo>
                <a:lnTo>
                  <a:pt x="7036524" y="2696654"/>
                </a:lnTo>
                <a:lnTo>
                  <a:pt x="7075627" y="2674709"/>
                </a:lnTo>
                <a:lnTo>
                  <a:pt x="7111898" y="2648724"/>
                </a:lnTo>
                <a:lnTo>
                  <a:pt x="7145045" y="2619006"/>
                </a:lnTo>
                <a:lnTo>
                  <a:pt x="7174763" y="2585859"/>
                </a:lnTo>
                <a:lnTo>
                  <a:pt x="7200747" y="2549588"/>
                </a:lnTo>
                <a:lnTo>
                  <a:pt x="7222693" y="2510485"/>
                </a:lnTo>
                <a:lnTo>
                  <a:pt x="7240283" y="2468867"/>
                </a:lnTo>
                <a:lnTo>
                  <a:pt x="7253224" y="2425039"/>
                </a:lnTo>
                <a:lnTo>
                  <a:pt x="7261212" y="2379307"/>
                </a:lnTo>
                <a:lnTo>
                  <a:pt x="7263955" y="2331961"/>
                </a:lnTo>
                <a:close/>
              </a:path>
              <a:path w="13428344" h="7560309">
                <a:moveTo>
                  <a:pt x="9683991" y="6804571"/>
                </a:moveTo>
                <a:lnTo>
                  <a:pt x="9679940" y="6759384"/>
                </a:lnTo>
                <a:lnTo>
                  <a:pt x="9668256" y="6716852"/>
                </a:lnTo>
                <a:lnTo>
                  <a:pt x="9649663" y="6677685"/>
                </a:lnTo>
                <a:lnTo>
                  <a:pt x="9624860" y="6642595"/>
                </a:lnTo>
                <a:lnTo>
                  <a:pt x="9594558" y="6612280"/>
                </a:lnTo>
                <a:lnTo>
                  <a:pt x="9559468" y="6587477"/>
                </a:lnTo>
                <a:lnTo>
                  <a:pt x="9520301" y="6568884"/>
                </a:lnTo>
                <a:lnTo>
                  <a:pt x="9477756" y="6557200"/>
                </a:lnTo>
                <a:lnTo>
                  <a:pt x="9432569" y="6553149"/>
                </a:lnTo>
                <a:lnTo>
                  <a:pt x="9387370" y="6557200"/>
                </a:lnTo>
                <a:lnTo>
                  <a:pt x="9344838" y="6568884"/>
                </a:lnTo>
                <a:lnTo>
                  <a:pt x="9305658" y="6587477"/>
                </a:lnTo>
                <a:lnTo>
                  <a:pt x="9270568" y="6612280"/>
                </a:lnTo>
                <a:lnTo>
                  <a:pt x="9240266" y="6642595"/>
                </a:lnTo>
                <a:lnTo>
                  <a:pt x="9215463" y="6677685"/>
                </a:lnTo>
                <a:lnTo>
                  <a:pt x="9196857" y="6716852"/>
                </a:lnTo>
                <a:lnTo>
                  <a:pt x="9185186" y="6759384"/>
                </a:lnTo>
                <a:lnTo>
                  <a:pt x="9181135" y="6804571"/>
                </a:lnTo>
                <a:lnTo>
                  <a:pt x="9185186" y="6849770"/>
                </a:lnTo>
                <a:lnTo>
                  <a:pt x="9196857" y="6892303"/>
                </a:lnTo>
                <a:lnTo>
                  <a:pt x="9215463" y="6931482"/>
                </a:lnTo>
                <a:lnTo>
                  <a:pt x="9240266" y="6966572"/>
                </a:lnTo>
                <a:lnTo>
                  <a:pt x="9270568" y="6996874"/>
                </a:lnTo>
                <a:lnTo>
                  <a:pt x="9305658" y="7021677"/>
                </a:lnTo>
                <a:lnTo>
                  <a:pt x="9344838" y="7040283"/>
                </a:lnTo>
                <a:lnTo>
                  <a:pt x="9387370" y="7051954"/>
                </a:lnTo>
                <a:lnTo>
                  <a:pt x="9432569" y="7056006"/>
                </a:lnTo>
                <a:lnTo>
                  <a:pt x="9477756" y="7051954"/>
                </a:lnTo>
                <a:lnTo>
                  <a:pt x="9520301" y="7040283"/>
                </a:lnTo>
                <a:lnTo>
                  <a:pt x="9559468" y="7021677"/>
                </a:lnTo>
                <a:lnTo>
                  <a:pt x="9594558" y="6996874"/>
                </a:lnTo>
                <a:lnTo>
                  <a:pt x="9624860" y="6966572"/>
                </a:lnTo>
                <a:lnTo>
                  <a:pt x="9649663" y="6931482"/>
                </a:lnTo>
                <a:lnTo>
                  <a:pt x="9668256" y="6892303"/>
                </a:lnTo>
                <a:lnTo>
                  <a:pt x="9679940" y="6849770"/>
                </a:lnTo>
                <a:lnTo>
                  <a:pt x="9683991" y="6804571"/>
                </a:lnTo>
                <a:close/>
              </a:path>
              <a:path w="13428344" h="7560309">
                <a:moveTo>
                  <a:pt x="10395331" y="7534681"/>
                </a:moveTo>
                <a:lnTo>
                  <a:pt x="10392639" y="7487958"/>
                </a:lnTo>
                <a:lnTo>
                  <a:pt x="10384752" y="7442809"/>
                </a:lnTo>
                <a:lnTo>
                  <a:pt x="10371976" y="7399553"/>
                </a:lnTo>
                <a:lnTo>
                  <a:pt x="10354615" y="7358481"/>
                </a:lnTo>
                <a:lnTo>
                  <a:pt x="10332949" y="7319886"/>
                </a:lnTo>
                <a:lnTo>
                  <a:pt x="10307307" y="7284085"/>
                </a:lnTo>
                <a:lnTo>
                  <a:pt x="10277983" y="7251370"/>
                </a:lnTo>
                <a:lnTo>
                  <a:pt x="10245268" y="7222033"/>
                </a:lnTo>
                <a:lnTo>
                  <a:pt x="10209454" y="7196391"/>
                </a:lnTo>
                <a:lnTo>
                  <a:pt x="10170871" y="7174738"/>
                </a:lnTo>
                <a:lnTo>
                  <a:pt x="10129787" y="7157377"/>
                </a:lnTo>
                <a:lnTo>
                  <a:pt x="10086530" y="7144601"/>
                </a:lnTo>
                <a:lnTo>
                  <a:pt x="10041395" y="7136714"/>
                </a:lnTo>
                <a:lnTo>
                  <a:pt x="9994659" y="7134009"/>
                </a:lnTo>
                <a:lnTo>
                  <a:pt x="9947935" y="7136714"/>
                </a:lnTo>
                <a:lnTo>
                  <a:pt x="9902787" y="7144601"/>
                </a:lnTo>
                <a:lnTo>
                  <a:pt x="9859531" y="7157377"/>
                </a:lnTo>
                <a:lnTo>
                  <a:pt x="9818459" y="7174738"/>
                </a:lnTo>
                <a:lnTo>
                  <a:pt x="9779864" y="7196391"/>
                </a:lnTo>
                <a:lnTo>
                  <a:pt x="9744062" y="7222033"/>
                </a:lnTo>
                <a:lnTo>
                  <a:pt x="9711347" y="7251370"/>
                </a:lnTo>
                <a:lnTo>
                  <a:pt x="9682010" y="7284085"/>
                </a:lnTo>
                <a:lnTo>
                  <a:pt x="9656369" y="7319886"/>
                </a:lnTo>
                <a:lnTo>
                  <a:pt x="9634715" y="7358481"/>
                </a:lnTo>
                <a:lnTo>
                  <a:pt x="9617354" y="7399553"/>
                </a:lnTo>
                <a:lnTo>
                  <a:pt x="9604578" y="7442809"/>
                </a:lnTo>
                <a:lnTo>
                  <a:pt x="9596691" y="7487958"/>
                </a:lnTo>
                <a:lnTo>
                  <a:pt x="9593986" y="7534681"/>
                </a:lnTo>
                <a:lnTo>
                  <a:pt x="9595447" y="7560005"/>
                </a:lnTo>
                <a:lnTo>
                  <a:pt x="10393870" y="7560005"/>
                </a:lnTo>
                <a:lnTo>
                  <a:pt x="10395331" y="7534681"/>
                </a:lnTo>
                <a:close/>
              </a:path>
              <a:path w="13428344" h="7560309">
                <a:moveTo>
                  <a:pt x="10611333" y="6562687"/>
                </a:moveTo>
                <a:lnTo>
                  <a:pt x="10608640" y="6515963"/>
                </a:lnTo>
                <a:lnTo>
                  <a:pt x="10600754" y="6470815"/>
                </a:lnTo>
                <a:lnTo>
                  <a:pt x="10587977" y="6427559"/>
                </a:lnTo>
                <a:lnTo>
                  <a:pt x="10570604" y="6386474"/>
                </a:lnTo>
                <a:lnTo>
                  <a:pt x="10548950" y="6347892"/>
                </a:lnTo>
                <a:lnTo>
                  <a:pt x="10523309" y="6312090"/>
                </a:lnTo>
                <a:lnTo>
                  <a:pt x="10493985" y="6279362"/>
                </a:lnTo>
                <a:lnTo>
                  <a:pt x="10461257" y="6250038"/>
                </a:lnTo>
                <a:lnTo>
                  <a:pt x="10425455" y="6224397"/>
                </a:lnTo>
                <a:lnTo>
                  <a:pt x="10386873" y="6202731"/>
                </a:lnTo>
                <a:lnTo>
                  <a:pt x="10345788" y="6185370"/>
                </a:lnTo>
                <a:lnTo>
                  <a:pt x="10302532" y="6172593"/>
                </a:lnTo>
                <a:lnTo>
                  <a:pt x="10257384" y="6164707"/>
                </a:lnTo>
                <a:lnTo>
                  <a:pt x="10210660" y="6162014"/>
                </a:lnTo>
                <a:lnTo>
                  <a:pt x="10163937" y="6164707"/>
                </a:lnTo>
                <a:lnTo>
                  <a:pt x="10118788" y="6172593"/>
                </a:lnTo>
                <a:lnTo>
                  <a:pt x="10075532" y="6185370"/>
                </a:lnTo>
                <a:lnTo>
                  <a:pt x="10034460" y="6202731"/>
                </a:lnTo>
                <a:lnTo>
                  <a:pt x="9995865" y="6224397"/>
                </a:lnTo>
                <a:lnTo>
                  <a:pt x="9960064" y="6250038"/>
                </a:lnTo>
                <a:lnTo>
                  <a:pt x="9927349" y="6279362"/>
                </a:lnTo>
                <a:lnTo>
                  <a:pt x="9898012" y="6312090"/>
                </a:lnTo>
                <a:lnTo>
                  <a:pt x="9872370" y="6347892"/>
                </a:lnTo>
                <a:lnTo>
                  <a:pt x="9850717" y="6386474"/>
                </a:lnTo>
                <a:lnTo>
                  <a:pt x="9833343" y="6427559"/>
                </a:lnTo>
                <a:lnTo>
                  <a:pt x="9820567" y="6470815"/>
                </a:lnTo>
                <a:lnTo>
                  <a:pt x="9812680" y="6515963"/>
                </a:lnTo>
                <a:lnTo>
                  <a:pt x="9809988" y="6562687"/>
                </a:lnTo>
                <a:lnTo>
                  <a:pt x="9812680" y="6609410"/>
                </a:lnTo>
                <a:lnTo>
                  <a:pt x="9820567" y="6654559"/>
                </a:lnTo>
                <a:lnTo>
                  <a:pt x="9833343" y="6697815"/>
                </a:lnTo>
                <a:lnTo>
                  <a:pt x="9850717" y="6738887"/>
                </a:lnTo>
                <a:lnTo>
                  <a:pt x="9872370" y="6777482"/>
                </a:lnTo>
                <a:lnTo>
                  <a:pt x="9898012" y="6813283"/>
                </a:lnTo>
                <a:lnTo>
                  <a:pt x="9927349" y="6845998"/>
                </a:lnTo>
                <a:lnTo>
                  <a:pt x="9960064" y="6875323"/>
                </a:lnTo>
                <a:lnTo>
                  <a:pt x="9995865" y="6900964"/>
                </a:lnTo>
                <a:lnTo>
                  <a:pt x="10034460" y="6922617"/>
                </a:lnTo>
                <a:lnTo>
                  <a:pt x="10075532" y="6939991"/>
                </a:lnTo>
                <a:lnTo>
                  <a:pt x="10118788" y="6952767"/>
                </a:lnTo>
                <a:lnTo>
                  <a:pt x="10163937" y="6960654"/>
                </a:lnTo>
                <a:lnTo>
                  <a:pt x="10210660" y="6963346"/>
                </a:lnTo>
                <a:lnTo>
                  <a:pt x="10257384" y="6960654"/>
                </a:lnTo>
                <a:lnTo>
                  <a:pt x="10302532" y="6952767"/>
                </a:lnTo>
                <a:lnTo>
                  <a:pt x="10345788" y="6939991"/>
                </a:lnTo>
                <a:lnTo>
                  <a:pt x="10386873" y="6922617"/>
                </a:lnTo>
                <a:lnTo>
                  <a:pt x="10425455" y="6900964"/>
                </a:lnTo>
                <a:lnTo>
                  <a:pt x="10461257" y="6875323"/>
                </a:lnTo>
                <a:lnTo>
                  <a:pt x="10493985" y="6845998"/>
                </a:lnTo>
                <a:lnTo>
                  <a:pt x="10523309" y="6813283"/>
                </a:lnTo>
                <a:lnTo>
                  <a:pt x="10548950" y="6777482"/>
                </a:lnTo>
                <a:lnTo>
                  <a:pt x="10570604" y="6738887"/>
                </a:lnTo>
                <a:lnTo>
                  <a:pt x="10587977" y="6697815"/>
                </a:lnTo>
                <a:lnTo>
                  <a:pt x="10600754" y="6654559"/>
                </a:lnTo>
                <a:lnTo>
                  <a:pt x="10608640" y="6609410"/>
                </a:lnTo>
                <a:lnTo>
                  <a:pt x="10611333" y="6562687"/>
                </a:lnTo>
                <a:close/>
              </a:path>
              <a:path w="13428344" h="7560309">
                <a:moveTo>
                  <a:pt x="13427951" y="4216793"/>
                </a:moveTo>
                <a:lnTo>
                  <a:pt x="13384009" y="4191304"/>
                </a:lnTo>
                <a:lnTo>
                  <a:pt x="13342938" y="4173944"/>
                </a:lnTo>
                <a:lnTo>
                  <a:pt x="13299669" y="4161167"/>
                </a:lnTo>
                <a:lnTo>
                  <a:pt x="13254533" y="4153281"/>
                </a:lnTo>
                <a:lnTo>
                  <a:pt x="13207810" y="4150576"/>
                </a:lnTo>
                <a:lnTo>
                  <a:pt x="13161074" y="4153281"/>
                </a:lnTo>
                <a:lnTo>
                  <a:pt x="13115938" y="4161167"/>
                </a:lnTo>
                <a:lnTo>
                  <a:pt x="13072669" y="4173944"/>
                </a:lnTo>
                <a:lnTo>
                  <a:pt x="13031597" y="4191304"/>
                </a:lnTo>
                <a:lnTo>
                  <a:pt x="12993015" y="4212958"/>
                </a:lnTo>
                <a:lnTo>
                  <a:pt x="12957201" y="4238599"/>
                </a:lnTo>
                <a:lnTo>
                  <a:pt x="12924485" y="4267936"/>
                </a:lnTo>
                <a:lnTo>
                  <a:pt x="12895161" y="4300652"/>
                </a:lnTo>
                <a:lnTo>
                  <a:pt x="12869507" y="4336453"/>
                </a:lnTo>
                <a:lnTo>
                  <a:pt x="12847854" y="4375048"/>
                </a:lnTo>
                <a:lnTo>
                  <a:pt x="12830493" y="4416120"/>
                </a:lnTo>
                <a:lnTo>
                  <a:pt x="12817716" y="4459389"/>
                </a:lnTo>
                <a:lnTo>
                  <a:pt x="12809830" y="4504525"/>
                </a:lnTo>
                <a:lnTo>
                  <a:pt x="12807137" y="4551248"/>
                </a:lnTo>
                <a:lnTo>
                  <a:pt x="12809830" y="4597971"/>
                </a:lnTo>
                <a:lnTo>
                  <a:pt x="12817716" y="4643120"/>
                </a:lnTo>
                <a:lnTo>
                  <a:pt x="12830493" y="4686376"/>
                </a:lnTo>
                <a:lnTo>
                  <a:pt x="12847854" y="4727448"/>
                </a:lnTo>
                <a:lnTo>
                  <a:pt x="12869507" y="4766043"/>
                </a:lnTo>
                <a:lnTo>
                  <a:pt x="12895161" y="4801844"/>
                </a:lnTo>
                <a:lnTo>
                  <a:pt x="12924485" y="4834560"/>
                </a:lnTo>
                <a:lnTo>
                  <a:pt x="12957201" y="4863897"/>
                </a:lnTo>
                <a:lnTo>
                  <a:pt x="12993015" y="4889538"/>
                </a:lnTo>
                <a:lnTo>
                  <a:pt x="13031597" y="4911191"/>
                </a:lnTo>
                <a:lnTo>
                  <a:pt x="13072669" y="4928552"/>
                </a:lnTo>
                <a:lnTo>
                  <a:pt x="13115938" y="4941328"/>
                </a:lnTo>
                <a:lnTo>
                  <a:pt x="13161074" y="4949215"/>
                </a:lnTo>
                <a:lnTo>
                  <a:pt x="13207810" y="4951908"/>
                </a:lnTo>
                <a:lnTo>
                  <a:pt x="13254533" y="4949215"/>
                </a:lnTo>
                <a:lnTo>
                  <a:pt x="13299669" y="4941328"/>
                </a:lnTo>
                <a:lnTo>
                  <a:pt x="13342938" y="4928552"/>
                </a:lnTo>
                <a:lnTo>
                  <a:pt x="13384009" y="4911191"/>
                </a:lnTo>
                <a:lnTo>
                  <a:pt x="13422605" y="4889538"/>
                </a:lnTo>
                <a:lnTo>
                  <a:pt x="13427951" y="4885702"/>
                </a:lnTo>
                <a:lnTo>
                  <a:pt x="13427951" y="4216793"/>
                </a:lnTo>
                <a:close/>
              </a:path>
              <a:path w="13428344" h="7560309">
                <a:moveTo>
                  <a:pt x="13427951" y="2274125"/>
                </a:moveTo>
                <a:lnTo>
                  <a:pt x="13356323" y="2246414"/>
                </a:lnTo>
                <a:lnTo>
                  <a:pt x="13312559" y="2233130"/>
                </a:lnTo>
                <a:lnTo>
                  <a:pt x="13267868" y="2222106"/>
                </a:lnTo>
                <a:lnTo>
                  <a:pt x="13222300" y="2213419"/>
                </a:lnTo>
                <a:lnTo>
                  <a:pt x="13175920" y="2207120"/>
                </a:lnTo>
                <a:lnTo>
                  <a:pt x="13128803" y="2203297"/>
                </a:lnTo>
                <a:lnTo>
                  <a:pt x="13081013" y="2202015"/>
                </a:lnTo>
                <a:lnTo>
                  <a:pt x="13033223" y="2203297"/>
                </a:lnTo>
                <a:lnTo>
                  <a:pt x="12986106" y="2207120"/>
                </a:lnTo>
                <a:lnTo>
                  <a:pt x="12939725" y="2213419"/>
                </a:lnTo>
                <a:lnTo>
                  <a:pt x="12894158" y="2222106"/>
                </a:lnTo>
                <a:lnTo>
                  <a:pt x="12849454" y="2233130"/>
                </a:lnTo>
                <a:lnTo>
                  <a:pt x="12805702" y="2246414"/>
                </a:lnTo>
                <a:lnTo>
                  <a:pt x="12762954" y="2261908"/>
                </a:lnTo>
                <a:lnTo>
                  <a:pt x="12721273" y="2279535"/>
                </a:lnTo>
                <a:lnTo>
                  <a:pt x="12680722" y="2299233"/>
                </a:lnTo>
                <a:lnTo>
                  <a:pt x="12641390" y="2320937"/>
                </a:lnTo>
                <a:lnTo>
                  <a:pt x="12603328" y="2344572"/>
                </a:lnTo>
                <a:lnTo>
                  <a:pt x="12566599" y="2370074"/>
                </a:lnTo>
                <a:lnTo>
                  <a:pt x="12531281" y="2397379"/>
                </a:lnTo>
                <a:lnTo>
                  <a:pt x="12497422" y="2426411"/>
                </a:lnTo>
                <a:lnTo>
                  <a:pt x="12465114" y="2457132"/>
                </a:lnTo>
                <a:lnTo>
                  <a:pt x="12434392" y="2489441"/>
                </a:lnTo>
                <a:lnTo>
                  <a:pt x="12405360" y="2523299"/>
                </a:lnTo>
                <a:lnTo>
                  <a:pt x="12378055" y="2558618"/>
                </a:lnTo>
                <a:lnTo>
                  <a:pt x="12352541" y="2595346"/>
                </a:lnTo>
                <a:lnTo>
                  <a:pt x="12328919" y="2633408"/>
                </a:lnTo>
                <a:lnTo>
                  <a:pt x="12307214" y="2672753"/>
                </a:lnTo>
                <a:lnTo>
                  <a:pt x="12287517" y="2713291"/>
                </a:lnTo>
                <a:lnTo>
                  <a:pt x="12269889" y="2754973"/>
                </a:lnTo>
                <a:lnTo>
                  <a:pt x="12254395" y="2797721"/>
                </a:lnTo>
                <a:lnTo>
                  <a:pt x="12241111" y="2841485"/>
                </a:lnTo>
                <a:lnTo>
                  <a:pt x="12230087" y="2886176"/>
                </a:lnTo>
                <a:lnTo>
                  <a:pt x="12221388" y="2931744"/>
                </a:lnTo>
                <a:lnTo>
                  <a:pt x="12215101" y="2978124"/>
                </a:lnTo>
                <a:lnTo>
                  <a:pt x="12211279" y="3025241"/>
                </a:lnTo>
                <a:lnTo>
                  <a:pt x="12209996" y="3073031"/>
                </a:lnTo>
                <a:lnTo>
                  <a:pt x="12211279" y="3120821"/>
                </a:lnTo>
                <a:lnTo>
                  <a:pt x="12215101" y="3167938"/>
                </a:lnTo>
                <a:lnTo>
                  <a:pt x="12221388" y="3214319"/>
                </a:lnTo>
                <a:lnTo>
                  <a:pt x="12230087" y="3259886"/>
                </a:lnTo>
                <a:lnTo>
                  <a:pt x="12241111" y="3304578"/>
                </a:lnTo>
                <a:lnTo>
                  <a:pt x="12254395" y="3348342"/>
                </a:lnTo>
                <a:lnTo>
                  <a:pt x="12269889" y="3391090"/>
                </a:lnTo>
                <a:lnTo>
                  <a:pt x="12287517" y="3432772"/>
                </a:lnTo>
                <a:lnTo>
                  <a:pt x="12307214" y="3473310"/>
                </a:lnTo>
                <a:lnTo>
                  <a:pt x="12328919" y="3512655"/>
                </a:lnTo>
                <a:lnTo>
                  <a:pt x="12352541" y="3550716"/>
                </a:lnTo>
                <a:lnTo>
                  <a:pt x="12378055" y="3587445"/>
                </a:lnTo>
                <a:lnTo>
                  <a:pt x="12405360" y="3622764"/>
                </a:lnTo>
                <a:lnTo>
                  <a:pt x="12434392" y="3656622"/>
                </a:lnTo>
                <a:lnTo>
                  <a:pt x="12465114" y="3688931"/>
                </a:lnTo>
                <a:lnTo>
                  <a:pt x="12497422" y="3719639"/>
                </a:lnTo>
                <a:lnTo>
                  <a:pt x="12531281" y="3748684"/>
                </a:lnTo>
                <a:lnTo>
                  <a:pt x="12566599" y="3775989"/>
                </a:lnTo>
                <a:lnTo>
                  <a:pt x="12603328" y="3801491"/>
                </a:lnTo>
                <a:lnTo>
                  <a:pt x="12641390" y="3825125"/>
                </a:lnTo>
                <a:lnTo>
                  <a:pt x="12680722" y="3846830"/>
                </a:lnTo>
                <a:lnTo>
                  <a:pt x="12721273" y="3866527"/>
                </a:lnTo>
                <a:lnTo>
                  <a:pt x="12762954" y="3884155"/>
                </a:lnTo>
                <a:lnTo>
                  <a:pt x="12805702" y="3899636"/>
                </a:lnTo>
                <a:lnTo>
                  <a:pt x="12849454" y="3912933"/>
                </a:lnTo>
                <a:lnTo>
                  <a:pt x="12894158" y="3923957"/>
                </a:lnTo>
                <a:lnTo>
                  <a:pt x="12939725" y="3932644"/>
                </a:lnTo>
                <a:lnTo>
                  <a:pt x="12986106" y="3938930"/>
                </a:lnTo>
                <a:lnTo>
                  <a:pt x="13033223" y="3942753"/>
                </a:lnTo>
                <a:lnTo>
                  <a:pt x="13081013" y="3944048"/>
                </a:lnTo>
                <a:lnTo>
                  <a:pt x="13128803" y="3942753"/>
                </a:lnTo>
                <a:lnTo>
                  <a:pt x="13175920" y="3938930"/>
                </a:lnTo>
                <a:lnTo>
                  <a:pt x="13222300" y="3932644"/>
                </a:lnTo>
                <a:lnTo>
                  <a:pt x="13267868" y="3923957"/>
                </a:lnTo>
                <a:lnTo>
                  <a:pt x="13312559" y="3912933"/>
                </a:lnTo>
                <a:lnTo>
                  <a:pt x="13356323" y="3899636"/>
                </a:lnTo>
                <a:lnTo>
                  <a:pt x="13399072" y="3884155"/>
                </a:lnTo>
                <a:lnTo>
                  <a:pt x="13427951" y="3871938"/>
                </a:lnTo>
                <a:lnTo>
                  <a:pt x="13427951" y="2274125"/>
                </a:lnTo>
                <a:close/>
              </a:path>
            </a:pathLst>
          </a:custGeom>
          <a:solidFill>
            <a:srgbClr val="00AFFF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9032" y="323841"/>
            <a:ext cx="2409934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2828" y="4045890"/>
            <a:ext cx="2694661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BF7EEC-507A-5DAF-041E-6C88DA7CD38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9810" y="5994450"/>
            <a:ext cx="2177679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56A3293-0A25-9254-24C1-0102A4EFA6A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8540" y="569748"/>
            <a:ext cx="2993617" cy="295342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78CA799-987B-A375-4C17-9D3DEB7373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29092" y="2844799"/>
            <a:ext cx="5166198" cy="509683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0AD25F3-855C-5EB6-FE7B-3C66BC00A2E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21221" y="-501494"/>
            <a:ext cx="3537548" cy="34900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296069B-042B-27A3-FD0E-ECE4DCE3A47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73795" y="3523173"/>
            <a:ext cx="2005782" cy="19788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194502"/>
      </p:ext>
    </p:extLst>
  </p:cSld>
  <p:clrMapOvr>
    <a:masterClrMapping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58028" y="4109545"/>
            <a:ext cx="4243583" cy="14368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8553A972-1E95-D470-43E7-20722BD9B698}"/>
              </a:ext>
            </a:extLst>
          </p:cNvPr>
          <p:cNvSpPr/>
          <p:nvPr/>
        </p:nvSpPr>
        <p:spPr>
          <a:xfrm>
            <a:off x="8504433" y="4290554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34" y="0"/>
                </a:moveTo>
                <a:lnTo>
                  <a:pt x="206239" y="4051"/>
                </a:lnTo>
                <a:lnTo>
                  <a:pt x="163701" y="15730"/>
                </a:lnTo>
                <a:lnTo>
                  <a:pt x="124531" y="34328"/>
                </a:lnTo>
                <a:lnTo>
                  <a:pt x="89439" y="59134"/>
                </a:lnTo>
                <a:lnTo>
                  <a:pt x="59134" y="89439"/>
                </a:lnTo>
                <a:lnTo>
                  <a:pt x="34328" y="124531"/>
                </a:lnTo>
                <a:lnTo>
                  <a:pt x="15730" y="163701"/>
                </a:lnTo>
                <a:lnTo>
                  <a:pt x="4051" y="206239"/>
                </a:lnTo>
                <a:lnTo>
                  <a:pt x="0" y="251434"/>
                </a:lnTo>
                <a:lnTo>
                  <a:pt x="4051" y="296626"/>
                </a:lnTo>
                <a:lnTo>
                  <a:pt x="15730" y="339160"/>
                </a:lnTo>
                <a:lnTo>
                  <a:pt x="34328" y="378328"/>
                </a:lnTo>
                <a:lnTo>
                  <a:pt x="59134" y="413419"/>
                </a:lnTo>
                <a:lnTo>
                  <a:pt x="89439" y="443722"/>
                </a:lnTo>
                <a:lnTo>
                  <a:pt x="124531" y="468528"/>
                </a:lnTo>
                <a:lnTo>
                  <a:pt x="163701" y="487126"/>
                </a:lnTo>
                <a:lnTo>
                  <a:pt x="206239" y="498805"/>
                </a:lnTo>
                <a:lnTo>
                  <a:pt x="251434" y="502856"/>
                </a:lnTo>
                <a:lnTo>
                  <a:pt x="296629" y="498805"/>
                </a:lnTo>
                <a:lnTo>
                  <a:pt x="339165" y="487126"/>
                </a:lnTo>
                <a:lnTo>
                  <a:pt x="378334" y="468528"/>
                </a:lnTo>
                <a:lnTo>
                  <a:pt x="413424" y="443722"/>
                </a:lnTo>
                <a:lnTo>
                  <a:pt x="443726" y="413419"/>
                </a:lnTo>
                <a:lnTo>
                  <a:pt x="468531" y="378328"/>
                </a:lnTo>
                <a:lnTo>
                  <a:pt x="487127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7" y="163701"/>
                </a:lnTo>
                <a:lnTo>
                  <a:pt x="468531" y="124531"/>
                </a:lnTo>
                <a:lnTo>
                  <a:pt x="443726" y="89439"/>
                </a:lnTo>
                <a:lnTo>
                  <a:pt x="413424" y="59134"/>
                </a:lnTo>
                <a:lnTo>
                  <a:pt x="378334" y="34328"/>
                </a:lnTo>
                <a:lnTo>
                  <a:pt x="339165" y="15730"/>
                </a:lnTo>
                <a:lnTo>
                  <a:pt x="296629" y="4051"/>
                </a:lnTo>
                <a:lnTo>
                  <a:pt x="251434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745FCC51-35A5-6552-1BCA-809EA904C4EA}"/>
              </a:ext>
            </a:extLst>
          </p:cNvPr>
          <p:cNvSpPr/>
          <p:nvPr/>
        </p:nvSpPr>
        <p:spPr>
          <a:xfrm>
            <a:off x="2057190" y="5942400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251421" y="0"/>
                </a:moveTo>
                <a:lnTo>
                  <a:pt x="206227" y="4050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3"/>
                </a:lnTo>
                <a:lnTo>
                  <a:pt x="59129" y="89437"/>
                </a:lnTo>
                <a:lnTo>
                  <a:pt x="34325" y="124527"/>
                </a:lnTo>
                <a:lnTo>
                  <a:pt x="15728" y="163695"/>
                </a:lnTo>
                <a:lnTo>
                  <a:pt x="4050" y="206230"/>
                </a:lnTo>
                <a:lnTo>
                  <a:pt x="0" y="251421"/>
                </a:lnTo>
                <a:lnTo>
                  <a:pt x="4050" y="296617"/>
                </a:lnTo>
                <a:lnTo>
                  <a:pt x="15728" y="339154"/>
                </a:lnTo>
                <a:lnTo>
                  <a:pt x="34325" y="378325"/>
                </a:lnTo>
                <a:lnTo>
                  <a:pt x="59129" y="413417"/>
                </a:lnTo>
                <a:lnTo>
                  <a:pt x="89431" y="443721"/>
                </a:lnTo>
                <a:lnTo>
                  <a:pt x="124522" y="468527"/>
                </a:lnTo>
                <a:lnTo>
                  <a:pt x="163690" y="487125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5"/>
                </a:lnTo>
                <a:lnTo>
                  <a:pt x="378325" y="468527"/>
                </a:lnTo>
                <a:lnTo>
                  <a:pt x="413417" y="443721"/>
                </a:lnTo>
                <a:lnTo>
                  <a:pt x="443721" y="413417"/>
                </a:lnTo>
                <a:lnTo>
                  <a:pt x="468527" y="378325"/>
                </a:lnTo>
                <a:lnTo>
                  <a:pt x="487125" y="339154"/>
                </a:lnTo>
                <a:lnTo>
                  <a:pt x="498805" y="296617"/>
                </a:lnTo>
                <a:lnTo>
                  <a:pt x="502856" y="251421"/>
                </a:lnTo>
                <a:lnTo>
                  <a:pt x="498805" y="206230"/>
                </a:lnTo>
                <a:lnTo>
                  <a:pt x="487125" y="163695"/>
                </a:lnTo>
                <a:lnTo>
                  <a:pt x="468527" y="124527"/>
                </a:lnTo>
                <a:lnTo>
                  <a:pt x="443721" y="89437"/>
                </a:lnTo>
                <a:lnTo>
                  <a:pt x="413417" y="59133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0"/>
                </a:lnTo>
                <a:lnTo>
                  <a:pt x="251421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5EB0FD8-7C29-F50A-8BC6-F6015FCF50C1}"/>
              </a:ext>
            </a:extLst>
          </p:cNvPr>
          <p:cNvSpPr/>
          <p:nvPr/>
        </p:nvSpPr>
        <p:spPr>
          <a:xfrm>
            <a:off x="8267563" y="4977217"/>
            <a:ext cx="2079857" cy="1878320"/>
          </a:xfrm>
          <a:custGeom>
            <a:avLst/>
            <a:gdLst/>
            <a:ahLst/>
            <a:cxnLst/>
            <a:rect l="l" t="t" r="r" b="b"/>
            <a:pathLst>
              <a:path w="2293620" h="2071370">
                <a:moveTo>
                  <a:pt x="1146619" y="0"/>
                </a:moveTo>
                <a:lnTo>
                  <a:pt x="1098150" y="1005"/>
                </a:lnTo>
                <a:lnTo>
                  <a:pt x="1050193" y="3997"/>
                </a:lnTo>
                <a:lnTo>
                  <a:pt x="1002790" y="8933"/>
                </a:lnTo>
                <a:lnTo>
                  <a:pt x="955978" y="15776"/>
                </a:lnTo>
                <a:lnTo>
                  <a:pt x="909799" y="24484"/>
                </a:lnTo>
                <a:lnTo>
                  <a:pt x="864291" y="35018"/>
                </a:lnTo>
                <a:lnTo>
                  <a:pt x="819496" y="47339"/>
                </a:lnTo>
                <a:lnTo>
                  <a:pt x="775452" y="61406"/>
                </a:lnTo>
                <a:lnTo>
                  <a:pt x="732199" y="77180"/>
                </a:lnTo>
                <a:lnTo>
                  <a:pt x="689778" y="94621"/>
                </a:lnTo>
                <a:lnTo>
                  <a:pt x="648227" y="113689"/>
                </a:lnTo>
                <a:lnTo>
                  <a:pt x="607588" y="134344"/>
                </a:lnTo>
                <a:lnTo>
                  <a:pt x="567898" y="156547"/>
                </a:lnTo>
                <a:lnTo>
                  <a:pt x="529199" y="180257"/>
                </a:lnTo>
                <a:lnTo>
                  <a:pt x="491531" y="205436"/>
                </a:lnTo>
                <a:lnTo>
                  <a:pt x="454932" y="232042"/>
                </a:lnTo>
                <a:lnTo>
                  <a:pt x="419443" y="260037"/>
                </a:lnTo>
                <a:lnTo>
                  <a:pt x="385103" y="289380"/>
                </a:lnTo>
                <a:lnTo>
                  <a:pt x="351953" y="320032"/>
                </a:lnTo>
                <a:lnTo>
                  <a:pt x="320032" y="351953"/>
                </a:lnTo>
                <a:lnTo>
                  <a:pt x="289380" y="385103"/>
                </a:lnTo>
                <a:lnTo>
                  <a:pt x="260037" y="419443"/>
                </a:lnTo>
                <a:lnTo>
                  <a:pt x="232042" y="454932"/>
                </a:lnTo>
                <a:lnTo>
                  <a:pt x="205436" y="491531"/>
                </a:lnTo>
                <a:lnTo>
                  <a:pt x="180257" y="529199"/>
                </a:lnTo>
                <a:lnTo>
                  <a:pt x="156547" y="567898"/>
                </a:lnTo>
                <a:lnTo>
                  <a:pt x="134344" y="607588"/>
                </a:lnTo>
                <a:lnTo>
                  <a:pt x="113689" y="648227"/>
                </a:lnTo>
                <a:lnTo>
                  <a:pt x="94621" y="689778"/>
                </a:lnTo>
                <a:lnTo>
                  <a:pt x="77180" y="732199"/>
                </a:lnTo>
                <a:lnTo>
                  <a:pt x="61406" y="775452"/>
                </a:lnTo>
                <a:lnTo>
                  <a:pt x="47339" y="819496"/>
                </a:lnTo>
                <a:lnTo>
                  <a:pt x="35018" y="864291"/>
                </a:lnTo>
                <a:lnTo>
                  <a:pt x="24484" y="909799"/>
                </a:lnTo>
                <a:lnTo>
                  <a:pt x="15776" y="955978"/>
                </a:lnTo>
                <a:lnTo>
                  <a:pt x="8933" y="1002790"/>
                </a:lnTo>
                <a:lnTo>
                  <a:pt x="3997" y="1050193"/>
                </a:lnTo>
                <a:lnTo>
                  <a:pt x="1005" y="1098150"/>
                </a:lnTo>
                <a:lnTo>
                  <a:pt x="0" y="1146619"/>
                </a:lnTo>
                <a:lnTo>
                  <a:pt x="1005" y="1195088"/>
                </a:lnTo>
                <a:lnTo>
                  <a:pt x="3997" y="1243045"/>
                </a:lnTo>
                <a:lnTo>
                  <a:pt x="8933" y="1290448"/>
                </a:lnTo>
                <a:lnTo>
                  <a:pt x="15776" y="1337260"/>
                </a:lnTo>
                <a:lnTo>
                  <a:pt x="24484" y="1383439"/>
                </a:lnTo>
                <a:lnTo>
                  <a:pt x="35018" y="1428947"/>
                </a:lnTo>
                <a:lnTo>
                  <a:pt x="47339" y="1473742"/>
                </a:lnTo>
                <a:lnTo>
                  <a:pt x="61406" y="1517786"/>
                </a:lnTo>
                <a:lnTo>
                  <a:pt x="77180" y="1561039"/>
                </a:lnTo>
                <a:lnTo>
                  <a:pt x="94621" y="1603460"/>
                </a:lnTo>
                <a:lnTo>
                  <a:pt x="113689" y="1645011"/>
                </a:lnTo>
                <a:lnTo>
                  <a:pt x="134344" y="1685650"/>
                </a:lnTo>
                <a:lnTo>
                  <a:pt x="156547" y="1725340"/>
                </a:lnTo>
                <a:lnTo>
                  <a:pt x="180257" y="1764039"/>
                </a:lnTo>
                <a:lnTo>
                  <a:pt x="205436" y="1801707"/>
                </a:lnTo>
                <a:lnTo>
                  <a:pt x="232042" y="1838306"/>
                </a:lnTo>
                <a:lnTo>
                  <a:pt x="260037" y="1873795"/>
                </a:lnTo>
                <a:lnTo>
                  <a:pt x="289380" y="1908135"/>
                </a:lnTo>
                <a:lnTo>
                  <a:pt x="320032" y="1941285"/>
                </a:lnTo>
                <a:lnTo>
                  <a:pt x="351953" y="1973206"/>
                </a:lnTo>
                <a:lnTo>
                  <a:pt x="385103" y="2003858"/>
                </a:lnTo>
                <a:lnTo>
                  <a:pt x="419443" y="2033201"/>
                </a:lnTo>
                <a:lnTo>
                  <a:pt x="454932" y="2061196"/>
                </a:lnTo>
                <a:lnTo>
                  <a:pt x="468748" y="2071240"/>
                </a:lnTo>
                <a:lnTo>
                  <a:pt x="1824490" y="2071240"/>
                </a:lnTo>
                <a:lnTo>
                  <a:pt x="1873795" y="2033201"/>
                </a:lnTo>
                <a:lnTo>
                  <a:pt x="1908135" y="2003858"/>
                </a:lnTo>
                <a:lnTo>
                  <a:pt x="1941285" y="1973206"/>
                </a:lnTo>
                <a:lnTo>
                  <a:pt x="1973206" y="1941285"/>
                </a:lnTo>
                <a:lnTo>
                  <a:pt x="2003858" y="1908135"/>
                </a:lnTo>
                <a:lnTo>
                  <a:pt x="2033201" y="1873795"/>
                </a:lnTo>
                <a:lnTo>
                  <a:pt x="2061196" y="1838306"/>
                </a:lnTo>
                <a:lnTo>
                  <a:pt x="2087802" y="1801707"/>
                </a:lnTo>
                <a:lnTo>
                  <a:pt x="2112981" y="1764039"/>
                </a:lnTo>
                <a:lnTo>
                  <a:pt x="2136691" y="1725340"/>
                </a:lnTo>
                <a:lnTo>
                  <a:pt x="2158894" y="1685650"/>
                </a:lnTo>
                <a:lnTo>
                  <a:pt x="2179549" y="1645011"/>
                </a:lnTo>
                <a:lnTo>
                  <a:pt x="2198617" y="1603460"/>
                </a:lnTo>
                <a:lnTo>
                  <a:pt x="2216058" y="1561039"/>
                </a:lnTo>
                <a:lnTo>
                  <a:pt x="2231832" y="1517786"/>
                </a:lnTo>
                <a:lnTo>
                  <a:pt x="2245899" y="1473742"/>
                </a:lnTo>
                <a:lnTo>
                  <a:pt x="2258220" y="1428947"/>
                </a:lnTo>
                <a:lnTo>
                  <a:pt x="2268754" y="1383439"/>
                </a:lnTo>
                <a:lnTo>
                  <a:pt x="2277462" y="1337260"/>
                </a:lnTo>
                <a:lnTo>
                  <a:pt x="2284305" y="1290448"/>
                </a:lnTo>
                <a:lnTo>
                  <a:pt x="2289241" y="1243045"/>
                </a:lnTo>
                <a:lnTo>
                  <a:pt x="2292233" y="1195088"/>
                </a:lnTo>
                <a:lnTo>
                  <a:pt x="2293238" y="1146619"/>
                </a:lnTo>
                <a:lnTo>
                  <a:pt x="2292233" y="1098150"/>
                </a:lnTo>
                <a:lnTo>
                  <a:pt x="2289241" y="1050193"/>
                </a:lnTo>
                <a:lnTo>
                  <a:pt x="2284305" y="1002790"/>
                </a:lnTo>
                <a:lnTo>
                  <a:pt x="2277462" y="955978"/>
                </a:lnTo>
                <a:lnTo>
                  <a:pt x="2268754" y="909799"/>
                </a:lnTo>
                <a:lnTo>
                  <a:pt x="2258220" y="864291"/>
                </a:lnTo>
                <a:lnTo>
                  <a:pt x="2245899" y="819496"/>
                </a:lnTo>
                <a:lnTo>
                  <a:pt x="2231832" y="775452"/>
                </a:lnTo>
                <a:lnTo>
                  <a:pt x="2216058" y="732199"/>
                </a:lnTo>
                <a:lnTo>
                  <a:pt x="2198617" y="689778"/>
                </a:lnTo>
                <a:lnTo>
                  <a:pt x="2179549" y="648227"/>
                </a:lnTo>
                <a:lnTo>
                  <a:pt x="2158894" y="607588"/>
                </a:lnTo>
                <a:lnTo>
                  <a:pt x="2136691" y="567898"/>
                </a:lnTo>
                <a:lnTo>
                  <a:pt x="2112981" y="529199"/>
                </a:lnTo>
                <a:lnTo>
                  <a:pt x="2087802" y="491531"/>
                </a:lnTo>
                <a:lnTo>
                  <a:pt x="2061196" y="454932"/>
                </a:lnTo>
                <a:lnTo>
                  <a:pt x="2033201" y="419443"/>
                </a:lnTo>
                <a:lnTo>
                  <a:pt x="2003858" y="385103"/>
                </a:lnTo>
                <a:lnTo>
                  <a:pt x="1973206" y="351953"/>
                </a:lnTo>
                <a:lnTo>
                  <a:pt x="1941285" y="320032"/>
                </a:lnTo>
                <a:lnTo>
                  <a:pt x="1908135" y="289380"/>
                </a:lnTo>
                <a:lnTo>
                  <a:pt x="1873795" y="260037"/>
                </a:lnTo>
                <a:lnTo>
                  <a:pt x="1838306" y="232042"/>
                </a:lnTo>
                <a:lnTo>
                  <a:pt x="1801707" y="205436"/>
                </a:lnTo>
                <a:lnTo>
                  <a:pt x="1764039" y="180257"/>
                </a:lnTo>
                <a:lnTo>
                  <a:pt x="1725340" y="156547"/>
                </a:lnTo>
                <a:lnTo>
                  <a:pt x="1685650" y="134344"/>
                </a:lnTo>
                <a:lnTo>
                  <a:pt x="1645011" y="113689"/>
                </a:lnTo>
                <a:lnTo>
                  <a:pt x="1603460" y="94621"/>
                </a:lnTo>
                <a:lnTo>
                  <a:pt x="1561039" y="77180"/>
                </a:lnTo>
                <a:lnTo>
                  <a:pt x="1517786" y="61406"/>
                </a:lnTo>
                <a:lnTo>
                  <a:pt x="1473742" y="47339"/>
                </a:lnTo>
                <a:lnTo>
                  <a:pt x="1428947" y="35018"/>
                </a:lnTo>
                <a:lnTo>
                  <a:pt x="1383439" y="24484"/>
                </a:lnTo>
                <a:lnTo>
                  <a:pt x="1337260" y="15776"/>
                </a:lnTo>
                <a:lnTo>
                  <a:pt x="1290448" y="8933"/>
                </a:lnTo>
                <a:lnTo>
                  <a:pt x="1243045" y="3997"/>
                </a:lnTo>
                <a:lnTo>
                  <a:pt x="1195088" y="1005"/>
                </a:lnTo>
                <a:lnTo>
                  <a:pt x="1146619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A89A634F-3FAC-49AD-A2DA-F89F069C69B6}"/>
              </a:ext>
            </a:extLst>
          </p:cNvPr>
          <p:cNvSpPr/>
          <p:nvPr/>
        </p:nvSpPr>
        <p:spPr>
          <a:xfrm>
            <a:off x="10400414" y="1"/>
            <a:ext cx="1786189" cy="1731487"/>
          </a:xfrm>
          <a:custGeom>
            <a:avLst/>
            <a:gdLst/>
            <a:ahLst/>
            <a:cxnLst/>
            <a:rect l="l" t="t" r="r" b="b"/>
            <a:pathLst>
              <a:path w="1969769" h="1909445">
                <a:moveTo>
                  <a:pt x="1969200" y="0"/>
                </a:moveTo>
                <a:lnTo>
                  <a:pt x="290407" y="0"/>
                </a:lnTo>
                <a:lnTo>
                  <a:pt x="289380" y="1110"/>
                </a:lnTo>
                <a:lnTo>
                  <a:pt x="260037" y="35449"/>
                </a:lnTo>
                <a:lnTo>
                  <a:pt x="232042" y="70938"/>
                </a:lnTo>
                <a:lnTo>
                  <a:pt x="205436" y="107537"/>
                </a:lnTo>
                <a:lnTo>
                  <a:pt x="180257" y="145206"/>
                </a:lnTo>
                <a:lnTo>
                  <a:pt x="156547" y="183905"/>
                </a:lnTo>
                <a:lnTo>
                  <a:pt x="134344" y="223594"/>
                </a:lnTo>
                <a:lnTo>
                  <a:pt x="113689" y="264234"/>
                </a:lnTo>
                <a:lnTo>
                  <a:pt x="94621" y="305784"/>
                </a:lnTo>
                <a:lnTo>
                  <a:pt x="77180" y="348206"/>
                </a:lnTo>
                <a:lnTo>
                  <a:pt x="61406" y="391458"/>
                </a:lnTo>
                <a:lnTo>
                  <a:pt x="47339" y="435502"/>
                </a:lnTo>
                <a:lnTo>
                  <a:pt x="35018" y="480298"/>
                </a:lnTo>
                <a:lnTo>
                  <a:pt x="24484" y="525805"/>
                </a:lnTo>
                <a:lnTo>
                  <a:pt x="15776" y="571984"/>
                </a:lnTo>
                <a:lnTo>
                  <a:pt x="8933" y="618796"/>
                </a:lnTo>
                <a:lnTo>
                  <a:pt x="3997" y="666200"/>
                </a:lnTo>
                <a:lnTo>
                  <a:pt x="1005" y="714156"/>
                </a:lnTo>
                <a:lnTo>
                  <a:pt x="0" y="762625"/>
                </a:lnTo>
                <a:lnTo>
                  <a:pt x="1005" y="811095"/>
                </a:lnTo>
                <a:lnTo>
                  <a:pt x="3997" y="859051"/>
                </a:lnTo>
                <a:lnTo>
                  <a:pt x="8933" y="906455"/>
                </a:lnTo>
                <a:lnTo>
                  <a:pt x="15776" y="953266"/>
                </a:lnTo>
                <a:lnTo>
                  <a:pt x="24484" y="999446"/>
                </a:lnTo>
                <a:lnTo>
                  <a:pt x="35018" y="1044953"/>
                </a:lnTo>
                <a:lnTo>
                  <a:pt x="47339" y="1089748"/>
                </a:lnTo>
                <a:lnTo>
                  <a:pt x="61406" y="1133792"/>
                </a:lnTo>
                <a:lnTo>
                  <a:pt x="77180" y="1177045"/>
                </a:lnTo>
                <a:lnTo>
                  <a:pt x="94621" y="1219467"/>
                </a:lnTo>
                <a:lnTo>
                  <a:pt x="113689" y="1261017"/>
                </a:lnTo>
                <a:lnTo>
                  <a:pt x="134344" y="1301657"/>
                </a:lnTo>
                <a:lnTo>
                  <a:pt x="156547" y="1341346"/>
                </a:lnTo>
                <a:lnTo>
                  <a:pt x="180257" y="1380045"/>
                </a:lnTo>
                <a:lnTo>
                  <a:pt x="205436" y="1417714"/>
                </a:lnTo>
                <a:lnTo>
                  <a:pt x="232042" y="1454312"/>
                </a:lnTo>
                <a:lnTo>
                  <a:pt x="260037" y="1489801"/>
                </a:lnTo>
                <a:lnTo>
                  <a:pt x="289380" y="1524141"/>
                </a:lnTo>
                <a:lnTo>
                  <a:pt x="320032" y="1557291"/>
                </a:lnTo>
                <a:lnTo>
                  <a:pt x="351953" y="1589212"/>
                </a:lnTo>
                <a:lnTo>
                  <a:pt x="385103" y="1619864"/>
                </a:lnTo>
                <a:lnTo>
                  <a:pt x="419443" y="1649207"/>
                </a:lnTo>
                <a:lnTo>
                  <a:pt x="454932" y="1677202"/>
                </a:lnTo>
                <a:lnTo>
                  <a:pt x="491531" y="1703809"/>
                </a:lnTo>
                <a:lnTo>
                  <a:pt x="529199" y="1728987"/>
                </a:lnTo>
                <a:lnTo>
                  <a:pt x="567898" y="1752698"/>
                </a:lnTo>
                <a:lnTo>
                  <a:pt x="607588" y="1774900"/>
                </a:lnTo>
                <a:lnTo>
                  <a:pt x="648227" y="1795556"/>
                </a:lnTo>
                <a:lnTo>
                  <a:pt x="689778" y="1814623"/>
                </a:lnTo>
                <a:lnTo>
                  <a:pt x="732199" y="1832064"/>
                </a:lnTo>
                <a:lnTo>
                  <a:pt x="775452" y="1847838"/>
                </a:lnTo>
                <a:lnTo>
                  <a:pt x="819496" y="1861905"/>
                </a:lnTo>
                <a:lnTo>
                  <a:pt x="864291" y="1874226"/>
                </a:lnTo>
                <a:lnTo>
                  <a:pt x="909799" y="1884760"/>
                </a:lnTo>
                <a:lnTo>
                  <a:pt x="955978" y="1893469"/>
                </a:lnTo>
                <a:lnTo>
                  <a:pt x="1002790" y="1900311"/>
                </a:lnTo>
                <a:lnTo>
                  <a:pt x="1050193" y="1905248"/>
                </a:lnTo>
                <a:lnTo>
                  <a:pt x="1098150" y="1908239"/>
                </a:lnTo>
                <a:lnTo>
                  <a:pt x="1146619" y="1909245"/>
                </a:lnTo>
                <a:lnTo>
                  <a:pt x="1195088" y="1908239"/>
                </a:lnTo>
                <a:lnTo>
                  <a:pt x="1243045" y="1905248"/>
                </a:lnTo>
                <a:lnTo>
                  <a:pt x="1290448" y="1900311"/>
                </a:lnTo>
                <a:lnTo>
                  <a:pt x="1337260" y="1893469"/>
                </a:lnTo>
                <a:lnTo>
                  <a:pt x="1383439" y="1884760"/>
                </a:lnTo>
                <a:lnTo>
                  <a:pt x="1428947" y="1874226"/>
                </a:lnTo>
                <a:lnTo>
                  <a:pt x="1473742" y="1861905"/>
                </a:lnTo>
                <a:lnTo>
                  <a:pt x="1517786" y="1847838"/>
                </a:lnTo>
                <a:lnTo>
                  <a:pt x="1561039" y="1832064"/>
                </a:lnTo>
                <a:lnTo>
                  <a:pt x="1603460" y="1814623"/>
                </a:lnTo>
                <a:lnTo>
                  <a:pt x="1645011" y="1795556"/>
                </a:lnTo>
                <a:lnTo>
                  <a:pt x="1685650" y="1774900"/>
                </a:lnTo>
                <a:lnTo>
                  <a:pt x="1725340" y="1752698"/>
                </a:lnTo>
                <a:lnTo>
                  <a:pt x="1764039" y="1728987"/>
                </a:lnTo>
                <a:lnTo>
                  <a:pt x="1801707" y="1703809"/>
                </a:lnTo>
                <a:lnTo>
                  <a:pt x="1838306" y="1677202"/>
                </a:lnTo>
                <a:lnTo>
                  <a:pt x="1873795" y="1649207"/>
                </a:lnTo>
                <a:lnTo>
                  <a:pt x="1908135" y="1619864"/>
                </a:lnTo>
                <a:lnTo>
                  <a:pt x="1941285" y="1589212"/>
                </a:lnTo>
                <a:lnTo>
                  <a:pt x="1969200" y="1561297"/>
                </a:lnTo>
                <a:lnTo>
                  <a:pt x="1969200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070B18B0-0A28-9977-5483-AE34A87FCE5C}"/>
              </a:ext>
            </a:extLst>
          </p:cNvPr>
          <p:cNvSpPr/>
          <p:nvPr/>
        </p:nvSpPr>
        <p:spPr>
          <a:xfrm>
            <a:off x="4070293" y="0"/>
            <a:ext cx="2079857" cy="1720546"/>
          </a:xfrm>
          <a:custGeom>
            <a:avLst/>
            <a:gdLst/>
            <a:ahLst/>
            <a:cxnLst/>
            <a:rect l="l" t="t" r="r" b="b"/>
            <a:pathLst>
              <a:path w="2293620" h="1897380">
                <a:moveTo>
                  <a:pt x="2013162" y="0"/>
                </a:moveTo>
                <a:lnTo>
                  <a:pt x="280076" y="0"/>
                </a:lnTo>
                <a:lnTo>
                  <a:pt x="260037" y="23451"/>
                </a:lnTo>
                <a:lnTo>
                  <a:pt x="232042" y="58940"/>
                </a:lnTo>
                <a:lnTo>
                  <a:pt x="205436" y="95539"/>
                </a:lnTo>
                <a:lnTo>
                  <a:pt x="180257" y="133207"/>
                </a:lnTo>
                <a:lnTo>
                  <a:pt x="156547" y="171906"/>
                </a:lnTo>
                <a:lnTo>
                  <a:pt x="134344" y="211595"/>
                </a:lnTo>
                <a:lnTo>
                  <a:pt x="113689" y="252235"/>
                </a:lnTo>
                <a:lnTo>
                  <a:pt x="94621" y="293786"/>
                </a:lnTo>
                <a:lnTo>
                  <a:pt x="77180" y="336207"/>
                </a:lnTo>
                <a:lnTo>
                  <a:pt x="61406" y="379460"/>
                </a:lnTo>
                <a:lnTo>
                  <a:pt x="47339" y="423504"/>
                </a:lnTo>
                <a:lnTo>
                  <a:pt x="35018" y="468299"/>
                </a:lnTo>
                <a:lnTo>
                  <a:pt x="24484" y="513807"/>
                </a:lnTo>
                <a:lnTo>
                  <a:pt x="15776" y="559986"/>
                </a:lnTo>
                <a:lnTo>
                  <a:pt x="8933" y="606797"/>
                </a:lnTo>
                <a:lnTo>
                  <a:pt x="3997" y="654201"/>
                </a:lnTo>
                <a:lnTo>
                  <a:pt x="1005" y="702158"/>
                </a:lnTo>
                <a:lnTo>
                  <a:pt x="0" y="750627"/>
                </a:lnTo>
                <a:lnTo>
                  <a:pt x="1005" y="799096"/>
                </a:lnTo>
                <a:lnTo>
                  <a:pt x="3997" y="847052"/>
                </a:lnTo>
                <a:lnTo>
                  <a:pt x="8933" y="894456"/>
                </a:lnTo>
                <a:lnTo>
                  <a:pt x="15776" y="941268"/>
                </a:lnTo>
                <a:lnTo>
                  <a:pt x="24484" y="987447"/>
                </a:lnTo>
                <a:lnTo>
                  <a:pt x="35018" y="1032954"/>
                </a:lnTo>
                <a:lnTo>
                  <a:pt x="47339" y="1077750"/>
                </a:lnTo>
                <a:lnTo>
                  <a:pt x="61406" y="1121794"/>
                </a:lnTo>
                <a:lnTo>
                  <a:pt x="77180" y="1165047"/>
                </a:lnTo>
                <a:lnTo>
                  <a:pt x="94621" y="1207468"/>
                </a:lnTo>
                <a:lnTo>
                  <a:pt x="113689" y="1249019"/>
                </a:lnTo>
                <a:lnTo>
                  <a:pt x="134344" y="1289658"/>
                </a:lnTo>
                <a:lnTo>
                  <a:pt x="156547" y="1329348"/>
                </a:lnTo>
                <a:lnTo>
                  <a:pt x="180257" y="1368046"/>
                </a:lnTo>
                <a:lnTo>
                  <a:pt x="205436" y="1405715"/>
                </a:lnTo>
                <a:lnTo>
                  <a:pt x="232042" y="1442314"/>
                </a:lnTo>
                <a:lnTo>
                  <a:pt x="260037" y="1477803"/>
                </a:lnTo>
                <a:lnTo>
                  <a:pt x="289380" y="1512142"/>
                </a:lnTo>
                <a:lnTo>
                  <a:pt x="320032" y="1545293"/>
                </a:lnTo>
                <a:lnTo>
                  <a:pt x="351953" y="1577214"/>
                </a:lnTo>
                <a:lnTo>
                  <a:pt x="385103" y="1607866"/>
                </a:lnTo>
                <a:lnTo>
                  <a:pt x="419443" y="1637209"/>
                </a:lnTo>
                <a:lnTo>
                  <a:pt x="454932" y="1665204"/>
                </a:lnTo>
                <a:lnTo>
                  <a:pt x="491531" y="1691810"/>
                </a:lnTo>
                <a:lnTo>
                  <a:pt x="529199" y="1716989"/>
                </a:lnTo>
                <a:lnTo>
                  <a:pt x="567898" y="1740699"/>
                </a:lnTo>
                <a:lnTo>
                  <a:pt x="607588" y="1762902"/>
                </a:lnTo>
                <a:lnTo>
                  <a:pt x="648227" y="1783557"/>
                </a:lnTo>
                <a:lnTo>
                  <a:pt x="689778" y="1802625"/>
                </a:lnTo>
                <a:lnTo>
                  <a:pt x="732199" y="1820066"/>
                </a:lnTo>
                <a:lnTo>
                  <a:pt x="775452" y="1835840"/>
                </a:lnTo>
                <a:lnTo>
                  <a:pt x="819496" y="1849907"/>
                </a:lnTo>
                <a:lnTo>
                  <a:pt x="864291" y="1862228"/>
                </a:lnTo>
                <a:lnTo>
                  <a:pt x="909799" y="1872762"/>
                </a:lnTo>
                <a:lnTo>
                  <a:pt x="955978" y="1881470"/>
                </a:lnTo>
                <a:lnTo>
                  <a:pt x="1002790" y="1888313"/>
                </a:lnTo>
                <a:lnTo>
                  <a:pt x="1050193" y="1893249"/>
                </a:lnTo>
                <a:lnTo>
                  <a:pt x="1098150" y="1896240"/>
                </a:lnTo>
                <a:lnTo>
                  <a:pt x="1146619" y="1897246"/>
                </a:lnTo>
                <a:lnTo>
                  <a:pt x="1195088" y="1896240"/>
                </a:lnTo>
                <a:lnTo>
                  <a:pt x="1243045" y="1893249"/>
                </a:lnTo>
                <a:lnTo>
                  <a:pt x="1290448" y="1888313"/>
                </a:lnTo>
                <a:lnTo>
                  <a:pt x="1337260" y="1881470"/>
                </a:lnTo>
                <a:lnTo>
                  <a:pt x="1383439" y="1872762"/>
                </a:lnTo>
                <a:lnTo>
                  <a:pt x="1428947" y="1862228"/>
                </a:lnTo>
                <a:lnTo>
                  <a:pt x="1473742" y="1849907"/>
                </a:lnTo>
                <a:lnTo>
                  <a:pt x="1517786" y="1835840"/>
                </a:lnTo>
                <a:lnTo>
                  <a:pt x="1561039" y="1820066"/>
                </a:lnTo>
                <a:lnTo>
                  <a:pt x="1603460" y="1802625"/>
                </a:lnTo>
                <a:lnTo>
                  <a:pt x="1645011" y="1783557"/>
                </a:lnTo>
                <a:lnTo>
                  <a:pt x="1685650" y="1762902"/>
                </a:lnTo>
                <a:lnTo>
                  <a:pt x="1725340" y="1740699"/>
                </a:lnTo>
                <a:lnTo>
                  <a:pt x="1764039" y="1716989"/>
                </a:lnTo>
                <a:lnTo>
                  <a:pt x="1801707" y="1691810"/>
                </a:lnTo>
                <a:lnTo>
                  <a:pt x="1838306" y="1665204"/>
                </a:lnTo>
                <a:lnTo>
                  <a:pt x="1873795" y="1637209"/>
                </a:lnTo>
                <a:lnTo>
                  <a:pt x="1908135" y="1607866"/>
                </a:lnTo>
                <a:lnTo>
                  <a:pt x="1941285" y="1577214"/>
                </a:lnTo>
                <a:lnTo>
                  <a:pt x="1973206" y="1545293"/>
                </a:lnTo>
                <a:lnTo>
                  <a:pt x="2003858" y="1512142"/>
                </a:lnTo>
                <a:lnTo>
                  <a:pt x="2033201" y="1477803"/>
                </a:lnTo>
                <a:lnTo>
                  <a:pt x="2061196" y="1442314"/>
                </a:lnTo>
                <a:lnTo>
                  <a:pt x="2087802" y="1405715"/>
                </a:lnTo>
                <a:lnTo>
                  <a:pt x="2112981" y="1368046"/>
                </a:lnTo>
                <a:lnTo>
                  <a:pt x="2136691" y="1329348"/>
                </a:lnTo>
                <a:lnTo>
                  <a:pt x="2158894" y="1289658"/>
                </a:lnTo>
                <a:lnTo>
                  <a:pt x="2179549" y="1249019"/>
                </a:lnTo>
                <a:lnTo>
                  <a:pt x="2198617" y="1207468"/>
                </a:lnTo>
                <a:lnTo>
                  <a:pt x="2216058" y="1165047"/>
                </a:lnTo>
                <a:lnTo>
                  <a:pt x="2231832" y="1121794"/>
                </a:lnTo>
                <a:lnTo>
                  <a:pt x="2245899" y="1077750"/>
                </a:lnTo>
                <a:lnTo>
                  <a:pt x="2258220" y="1032954"/>
                </a:lnTo>
                <a:lnTo>
                  <a:pt x="2268754" y="987447"/>
                </a:lnTo>
                <a:lnTo>
                  <a:pt x="2277462" y="941268"/>
                </a:lnTo>
                <a:lnTo>
                  <a:pt x="2284305" y="894456"/>
                </a:lnTo>
                <a:lnTo>
                  <a:pt x="2289241" y="847052"/>
                </a:lnTo>
                <a:lnTo>
                  <a:pt x="2292233" y="799096"/>
                </a:lnTo>
                <a:lnTo>
                  <a:pt x="2293239" y="750627"/>
                </a:lnTo>
                <a:lnTo>
                  <a:pt x="2292233" y="702158"/>
                </a:lnTo>
                <a:lnTo>
                  <a:pt x="2289241" y="654201"/>
                </a:lnTo>
                <a:lnTo>
                  <a:pt x="2284305" y="606797"/>
                </a:lnTo>
                <a:lnTo>
                  <a:pt x="2277462" y="559986"/>
                </a:lnTo>
                <a:lnTo>
                  <a:pt x="2268754" y="513807"/>
                </a:lnTo>
                <a:lnTo>
                  <a:pt x="2258220" y="468299"/>
                </a:lnTo>
                <a:lnTo>
                  <a:pt x="2245899" y="423504"/>
                </a:lnTo>
                <a:lnTo>
                  <a:pt x="2231832" y="379460"/>
                </a:lnTo>
                <a:lnTo>
                  <a:pt x="2216058" y="336207"/>
                </a:lnTo>
                <a:lnTo>
                  <a:pt x="2198617" y="293786"/>
                </a:lnTo>
                <a:lnTo>
                  <a:pt x="2179549" y="252235"/>
                </a:lnTo>
                <a:lnTo>
                  <a:pt x="2158894" y="211595"/>
                </a:lnTo>
                <a:lnTo>
                  <a:pt x="2136691" y="171906"/>
                </a:lnTo>
                <a:lnTo>
                  <a:pt x="2112981" y="133207"/>
                </a:lnTo>
                <a:lnTo>
                  <a:pt x="2087802" y="95539"/>
                </a:lnTo>
                <a:lnTo>
                  <a:pt x="2061196" y="58940"/>
                </a:lnTo>
                <a:lnTo>
                  <a:pt x="2033201" y="23451"/>
                </a:lnTo>
                <a:lnTo>
                  <a:pt x="201316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FEF9B5F4-F996-526E-724D-8B9EB62F9A2B}"/>
              </a:ext>
            </a:extLst>
          </p:cNvPr>
          <p:cNvSpPr/>
          <p:nvPr/>
        </p:nvSpPr>
        <p:spPr>
          <a:xfrm>
            <a:off x="10321566" y="3966353"/>
            <a:ext cx="1580045" cy="1580045"/>
          </a:xfrm>
          <a:custGeom>
            <a:avLst/>
            <a:gdLst/>
            <a:ahLst/>
            <a:cxnLst/>
            <a:rect l="l" t="t" r="r" b="b"/>
            <a:pathLst>
              <a:path w="1742440" h="1742439">
                <a:moveTo>
                  <a:pt x="871016" y="0"/>
                </a:moveTo>
                <a:lnTo>
                  <a:pt x="823226" y="1288"/>
                </a:lnTo>
                <a:lnTo>
                  <a:pt x="776109" y="5110"/>
                </a:lnTo>
                <a:lnTo>
                  <a:pt x="729733" y="11400"/>
                </a:lnTo>
                <a:lnTo>
                  <a:pt x="684162" y="20089"/>
                </a:lnTo>
                <a:lnTo>
                  <a:pt x="639465" y="31113"/>
                </a:lnTo>
                <a:lnTo>
                  <a:pt x="595707" y="44404"/>
                </a:lnTo>
                <a:lnTo>
                  <a:pt x="552955" y="59897"/>
                </a:lnTo>
                <a:lnTo>
                  <a:pt x="511275" y="77525"/>
                </a:lnTo>
                <a:lnTo>
                  <a:pt x="470733" y="97221"/>
                </a:lnTo>
                <a:lnTo>
                  <a:pt x="431397" y="118919"/>
                </a:lnTo>
                <a:lnTo>
                  <a:pt x="393332" y="142552"/>
                </a:lnTo>
                <a:lnTo>
                  <a:pt x="356605" y="168055"/>
                </a:lnTo>
                <a:lnTo>
                  <a:pt x="321282" y="195360"/>
                </a:lnTo>
                <a:lnTo>
                  <a:pt x="287429" y="224402"/>
                </a:lnTo>
                <a:lnTo>
                  <a:pt x="255114" y="255114"/>
                </a:lnTo>
                <a:lnTo>
                  <a:pt x="224402" y="287429"/>
                </a:lnTo>
                <a:lnTo>
                  <a:pt x="195360" y="321282"/>
                </a:lnTo>
                <a:lnTo>
                  <a:pt x="168055" y="356605"/>
                </a:lnTo>
                <a:lnTo>
                  <a:pt x="142552" y="393332"/>
                </a:lnTo>
                <a:lnTo>
                  <a:pt x="118919" y="431397"/>
                </a:lnTo>
                <a:lnTo>
                  <a:pt x="97221" y="470733"/>
                </a:lnTo>
                <a:lnTo>
                  <a:pt x="77525" y="511275"/>
                </a:lnTo>
                <a:lnTo>
                  <a:pt x="59897" y="552955"/>
                </a:lnTo>
                <a:lnTo>
                  <a:pt x="44404" y="595707"/>
                </a:lnTo>
                <a:lnTo>
                  <a:pt x="31113" y="639465"/>
                </a:lnTo>
                <a:lnTo>
                  <a:pt x="20089" y="684162"/>
                </a:lnTo>
                <a:lnTo>
                  <a:pt x="11400" y="729733"/>
                </a:lnTo>
                <a:lnTo>
                  <a:pt x="5110" y="776109"/>
                </a:lnTo>
                <a:lnTo>
                  <a:pt x="1288" y="823226"/>
                </a:lnTo>
                <a:lnTo>
                  <a:pt x="0" y="871016"/>
                </a:lnTo>
                <a:lnTo>
                  <a:pt x="1288" y="918807"/>
                </a:lnTo>
                <a:lnTo>
                  <a:pt x="5110" y="965923"/>
                </a:lnTo>
                <a:lnTo>
                  <a:pt x="11400" y="1012300"/>
                </a:lnTo>
                <a:lnTo>
                  <a:pt x="20089" y="1057870"/>
                </a:lnTo>
                <a:lnTo>
                  <a:pt x="31113" y="1102568"/>
                </a:lnTo>
                <a:lnTo>
                  <a:pt x="44404" y="1146325"/>
                </a:lnTo>
                <a:lnTo>
                  <a:pt x="59897" y="1189078"/>
                </a:lnTo>
                <a:lnTo>
                  <a:pt x="77525" y="1230758"/>
                </a:lnTo>
                <a:lnTo>
                  <a:pt x="97221" y="1271299"/>
                </a:lnTo>
                <a:lnTo>
                  <a:pt x="118919" y="1310636"/>
                </a:lnTo>
                <a:lnTo>
                  <a:pt x="142552" y="1348701"/>
                </a:lnTo>
                <a:lnTo>
                  <a:pt x="168055" y="1385428"/>
                </a:lnTo>
                <a:lnTo>
                  <a:pt x="195360" y="1420751"/>
                </a:lnTo>
                <a:lnTo>
                  <a:pt x="224402" y="1454603"/>
                </a:lnTo>
                <a:lnTo>
                  <a:pt x="255114" y="1486919"/>
                </a:lnTo>
                <a:lnTo>
                  <a:pt x="287429" y="1517630"/>
                </a:lnTo>
                <a:lnTo>
                  <a:pt x="321282" y="1546672"/>
                </a:lnTo>
                <a:lnTo>
                  <a:pt x="356605" y="1573978"/>
                </a:lnTo>
                <a:lnTo>
                  <a:pt x="393332" y="1599480"/>
                </a:lnTo>
                <a:lnTo>
                  <a:pt x="431397" y="1623114"/>
                </a:lnTo>
                <a:lnTo>
                  <a:pt x="470733" y="1644812"/>
                </a:lnTo>
                <a:lnTo>
                  <a:pt x="511275" y="1664508"/>
                </a:lnTo>
                <a:lnTo>
                  <a:pt x="552955" y="1682136"/>
                </a:lnTo>
                <a:lnTo>
                  <a:pt x="595707" y="1697628"/>
                </a:lnTo>
                <a:lnTo>
                  <a:pt x="639465" y="1710920"/>
                </a:lnTo>
                <a:lnTo>
                  <a:pt x="684162" y="1721943"/>
                </a:lnTo>
                <a:lnTo>
                  <a:pt x="729733" y="1730633"/>
                </a:lnTo>
                <a:lnTo>
                  <a:pt x="776109" y="1736922"/>
                </a:lnTo>
                <a:lnTo>
                  <a:pt x="823226" y="1740744"/>
                </a:lnTo>
                <a:lnTo>
                  <a:pt x="871016" y="1742033"/>
                </a:lnTo>
                <a:lnTo>
                  <a:pt x="918807" y="1740744"/>
                </a:lnTo>
                <a:lnTo>
                  <a:pt x="965923" y="1736922"/>
                </a:lnTo>
                <a:lnTo>
                  <a:pt x="1012300" y="1730633"/>
                </a:lnTo>
                <a:lnTo>
                  <a:pt x="1057870" y="1721943"/>
                </a:lnTo>
                <a:lnTo>
                  <a:pt x="1102568" y="1710920"/>
                </a:lnTo>
                <a:lnTo>
                  <a:pt x="1146325" y="1697628"/>
                </a:lnTo>
                <a:lnTo>
                  <a:pt x="1189078" y="1682136"/>
                </a:lnTo>
                <a:lnTo>
                  <a:pt x="1230758" y="1664508"/>
                </a:lnTo>
                <a:lnTo>
                  <a:pt x="1271299" y="1644812"/>
                </a:lnTo>
                <a:lnTo>
                  <a:pt x="1310636" y="1623114"/>
                </a:lnTo>
                <a:lnTo>
                  <a:pt x="1348701" y="1599480"/>
                </a:lnTo>
                <a:lnTo>
                  <a:pt x="1385428" y="1573978"/>
                </a:lnTo>
                <a:lnTo>
                  <a:pt x="1420751" y="1546672"/>
                </a:lnTo>
                <a:lnTo>
                  <a:pt x="1454603" y="1517630"/>
                </a:lnTo>
                <a:lnTo>
                  <a:pt x="1486919" y="1486919"/>
                </a:lnTo>
                <a:lnTo>
                  <a:pt x="1517630" y="1454603"/>
                </a:lnTo>
                <a:lnTo>
                  <a:pt x="1546672" y="1420751"/>
                </a:lnTo>
                <a:lnTo>
                  <a:pt x="1573978" y="1385428"/>
                </a:lnTo>
                <a:lnTo>
                  <a:pt x="1599480" y="1348701"/>
                </a:lnTo>
                <a:lnTo>
                  <a:pt x="1623114" y="1310636"/>
                </a:lnTo>
                <a:lnTo>
                  <a:pt x="1644812" y="1271299"/>
                </a:lnTo>
                <a:lnTo>
                  <a:pt x="1664508" y="1230758"/>
                </a:lnTo>
                <a:lnTo>
                  <a:pt x="1682136" y="1189078"/>
                </a:lnTo>
                <a:lnTo>
                  <a:pt x="1697628" y="1146325"/>
                </a:lnTo>
                <a:lnTo>
                  <a:pt x="1710920" y="1102568"/>
                </a:lnTo>
                <a:lnTo>
                  <a:pt x="1721943" y="1057870"/>
                </a:lnTo>
                <a:lnTo>
                  <a:pt x="1730633" y="1012300"/>
                </a:lnTo>
                <a:lnTo>
                  <a:pt x="1736922" y="965923"/>
                </a:lnTo>
                <a:lnTo>
                  <a:pt x="1740744" y="918807"/>
                </a:lnTo>
                <a:lnTo>
                  <a:pt x="1742033" y="871016"/>
                </a:lnTo>
                <a:lnTo>
                  <a:pt x="1740744" y="823226"/>
                </a:lnTo>
                <a:lnTo>
                  <a:pt x="1736922" y="776109"/>
                </a:lnTo>
                <a:lnTo>
                  <a:pt x="1730633" y="729733"/>
                </a:lnTo>
                <a:lnTo>
                  <a:pt x="1721943" y="684162"/>
                </a:lnTo>
                <a:lnTo>
                  <a:pt x="1710920" y="639465"/>
                </a:lnTo>
                <a:lnTo>
                  <a:pt x="1697628" y="595707"/>
                </a:lnTo>
                <a:lnTo>
                  <a:pt x="1682136" y="552955"/>
                </a:lnTo>
                <a:lnTo>
                  <a:pt x="1664508" y="511275"/>
                </a:lnTo>
                <a:lnTo>
                  <a:pt x="1644812" y="470733"/>
                </a:lnTo>
                <a:lnTo>
                  <a:pt x="1623114" y="431397"/>
                </a:lnTo>
                <a:lnTo>
                  <a:pt x="1599480" y="393332"/>
                </a:lnTo>
                <a:lnTo>
                  <a:pt x="1573978" y="356605"/>
                </a:lnTo>
                <a:lnTo>
                  <a:pt x="1546672" y="321282"/>
                </a:lnTo>
                <a:lnTo>
                  <a:pt x="1517630" y="287429"/>
                </a:lnTo>
                <a:lnTo>
                  <a:pt x="1486919" y="255114"/>
                </a:lnTo>
                <a:lnTo>
                  <a:pt x="1454603" y="224402"/>
                </a:lnTo>
                <a:lnTo>
                  <a:pt x="1420751" y="195360"/>
                </a:lnTo>
                <a:lnTo>
                  <a:pt x="1385428" y="168055"/>
                </a:lnTo>
                <a:lnTo>
                  <a:pt x="1348701" y="142552"/>
                </a:lnTo>
                <a:lnTo>
                  <a:pt x="1310636" y="118919"/>
                </a:lnTo>
                <a:lnTo>
                  <a:pt x="1271299" y="97221"/>
                </a:lnTo>
                <a:lnTo>
                  <a:pt x="1230758" y="77525"/>
                </a:lnTo>
                <a:lnTo>
                  <a:pt x="1189078" y="59897"/>
                </a:lnTo>
                <a:lnTo>
                  <a:pt x="1146325" y="44404"/>
                </a:lnTo>
                <a:lnTo>
                  <a:pt x="1102568" y="31113"/>
                </a:lnTo>
                <a:lnTo>
                  <a:pt x="1057870" y="20089"/>
                </a:lnTo>
                <a:lnTo>
                  <a:pt x="1012300" y="11400"/>
                </a:lnTo>
                <a:lnTo>
                  <a:pt x="965923" y="5110"/>
                </a:lnTo>
                <a:lnTo>
                  <a:pt x="918807" y="1288"/>
                </a:lnTo>
                <a:lnTo>
                  <a:pt x="871016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2E23C361-F404-8DEA-3669-F09536585986}"/>
              </a:ext>
            </a:extLst>
          </p:cNvPr>
          <p:cNvSpPr/>
          <p:nvPr/>
        </p:nvSpPr>
        <p:spPr>
          <a:xfrm>
            <a:off x="7835316" y="4563116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70" h="801370">
                <a:moveTo>
                  <a:pt x="400672" y="0"/>
                </a:moveTo>
                <a:lnTo>
                  <a:pt x="353945" y="2695"/>
                </a:lnTo>
                <a:lnTo>
                  <a:pt x="308801" y="10581"/>
                </a:lnTo>
                <a:lnTo>
                  <a:pt x="265542" y="23357"/>
                </a:lnTo>
                <a:lnTo>
                  <a:pt x="224466" y="40722"/>
                </a:lnTo>
                <a:lnTo>
                  <a:pt x="185876" y="62376"/>
                </a:lnTo>
                <a:lnTo>
                  <a:pt x="150072" y="88018"/>
                </a:lnTo>
                <a:lnTo>
                  <a:pt x="117354" y="117348"/>
                </a:lnTo>
                <a:lnTo>
                  <a:pt x="88023" y="150064"/>
                </a:lnTo>
                <a:lnTo>
                  <a:pt x="62379" y="185867"/>
                </a:lnTo>
                <a:lnTo>
                  <a:pt x="40724" y="224456"/>
                </a:lnTo>
                <a:lnTo>
                  <a:pt x="23358" y="265531"/>
                </a:lnTo>
                <a:lnTo>
                  <a:pt x="10582" y="308789"/>
                </a:lnTo>
                <a:lnTo>
                  <a:pt x="2695" y="353933"/>
                </a:lnTo>
                <a:lnTo>
                  <a:pt x="0" y="400659"/>
                </a:lnTo>
                <a:lnTo>
                  <a:pt x="2695" y="447386"/>
                </a:lnTo>
                <a:lnTo>
                  <a:pt x="10582" y="492529"/>
                </a:lnTo>
                <a:lnTo>
                  <a:pt x="23358" y="535789"/>
                </a:lnTo>
                <a:lnTo>
                  <a:pt x="40724" y="576864"/>
                </a:lnTo>
                <a:lnTo>
                  <a:pt x="62379" y="615455"/>
                </a:lnTo>
                <a:lnTo>
                  <a:pt x="88023" y="651259"/>
                </a:lnTo>
                <a:lnTo>
                  <a:pt x="117354" y="683977"/>
                </a:lnTo>
                <a:lnTo>
                  <a:pt x="150072" y="713308"/>
                </a:lnTo>
                <a:lnTo>
                  <a:pt x="185876" y="738951"/>
                </a:lnTo>
                <a:lnTo>
                  <a:pt x="224466" y="760607"/>
                </a:lnTo>
                <a:lnTo>
                  <a:pt x="265542" y="777973"/>
                </a:lnTo>
                <a:lnTo>
                  <a:pt x="308801" y="790749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49"/>
                </a:lnTo>
                <a:lnTo>
                  <a:pt x="535802" y="777973"/>
                </a:lnTo>
                <a:lnTo>
                  <a:pt x="576877" y="760607"/>
                </a:lnTo>
                <a:lnTo>
                  <a:pt x="615467" y="738951"/>
                </a:lnTo>
                <a:lnTo>
                  <a:pt x="651272" y="713308"/>
                </a:lnTo>
                <a:lnTo>
                  <a:pt x="683990" y="683977"/>
                </a:lnTo>
                <a:lnTo>
                  <a:pt x="713321" y="651259"/>
                </a:lnTo>
                <a:lnTo>
                  <a:pt x="738964" y="615455"/>
                </a:lnTo>
                <a:lnTo>
                  <a:pt x="760619" y="576864"/>
                </a:lnTo>
                <a:lnTo>
                  <a:pt x="777985" y="535789"/>
                </a:lnTo>
                <a:lnTo>
                  <a:pt x="790762" y="492529"/>
                </a:lnTo>
                <a:lnTo>
                  <a:pt x="798648" y="447386"/>
                </a:lnTo>
                <a:lnTo>
                  <a:pt x="801344" y="400659"/>
                </a:lnTo>
                <a:lnTo>
                  <a:pt x="798648" y="353933"/>
                </a:lnTo>
                <a:lnTo>
                  <a:pt x="790762" y="308789"/>
                </a:lnTo>
                <a:lnTo>
                  <a:pt x="777985" y="265531"/>
                </a:lnTo>
                <a:lnTo>
                  <a:pt x="760619" y="224456"/>
                </a:lnTo>
                <a:lnTo>
                  <a:pt x="738964" y="185867"/>
                </a:lnTo>
                <a:lnTo>
                  <a:pt x="713321" y="150064"/>
                </a:lnTo>
                <a:lnTo>
                  <a:pt x="683990" y="117348"/>
                </a:lnTo>
                <a:lnTo>
                  <a:pt x="651272" y="88018"/>
                </a:lnTo>
                <a:lnTo>
                  <a:pt x="615467" y="62376"/>
                </a:lnTo>
                <a:lnTo>
                  <a:pt x="576877" y="40722"/>
                </a:lnTo>
                <a:lnTo>
                  <a:pt x="535802" y="23357"/>
                </a:lnTo>
                <a:lnTo>
                  <a:pt x="492542" y="10581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8F872847-C3B1-760C-F4AC-93DE0329412F}"/>
              </a:ext>
            </a:extLst>
          </p:cNvPr>
          <p:cNvSpPr/>
          <p:nvPr/>
        </p:nvSpPr>
        <p:spPr>
          <a:xfrm>
            <a:off x="1216272" y="5587712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53AA02F4-3E33-4C39-33D6-76AA82402885}"/>
              </a:ext>
            </a:extLst>
          </p:cNvPr>
          <p:cNvSpPr/>
          <p:nvPr/>
        </p:nvSpPr>
        <p:spPr>
          <a:xfrm>
            <a:off x="1412140" y="6469124"/>
            <a:ext cx="726683" cy="386373"/>
          </a:xfrm>
          <a:custGeom>
            <a:avLst/>
            <a:gdLst/>
            <a:ahLst/>
            <a:cxnLst/>
            <a:rect l="l" t="t" r="r" b="b"/>
            <a:pathLst>
              <a:path w="801369" h="426084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1461" y="425998"/>
                </a:lnTo>
                <a:lnTo>
                  <a:pt x="799883" y="4259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6424BFED-D43D-B183-B5D0-83BFB42B63F4}"/>
              </a:ext>
            </a:extLst>
          </p:cNvPr>
          <p:cNvSpPr/>
          <p:nvPr/>
        </p:nvSpPr>
        <p:spPr>
          <a:xfrm>
            <a:off x="6266493" y="1757951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323976F1-F0C5-8B3E-79EC-251D18A92F44}"/>
              </a:ext>
            </a:extLst>
          </p:cNvPr>
          <p:cNvSpPr/>
          <p:nvPr/>
        </p:nvSpPr>
        <p:spPr>
          <a:xfrm>
            <a:off x="5464115" y="1757951"/>
            <a:ext cx="461393" cy="46139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85B9E685-8F26-653C-637B-4560BD554CAC}"/>
              </a:ext>
            </a:extLst>
          </p:cNvPr>
          <p:cNvSpPr/>
          <p:nvPr/>
        </p:nvSpPr>
        <p:spPr>
          <a:xfrm>
            <a:off x="11179577" y="5951053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D70F8A-7EFD-5D5B-1E28-80954C36380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-675252" y="3608859"/>
            <a:ext cx="2541584" cy="250746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16E89-11E9-0EE9-B918-701C3474FC6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97941" y="157862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0D997F-9BA9-D907-D51C-98EE5253644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165783" y="337721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699D40-1F2D-3294-96EC-2A152766E695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2610263" y="2722475"/>
            <a:ext cx="4695781" cy="463273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236528"/>
      </p:ext>
    </p:extLst>
  </p:cSld>
  <p:clrMapOvr>
    <a:masterClrMapping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88070B-C0E0-2DFA-FBCE-FF205B25449F}"/>
              </a:ext>
            </a:extLst>
          </p:cNvPr>
          <p:cNvSpPr/>
          <p:nvPr/>
        </p:nvSpPr>
        <p:spPr>
          <a:xfrm>
            <a:off x="0" y="0"/>
            <a:ext cx="12192000" cy="561109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F4C07C6-A816-4189-5ED3-13CBBC645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94" y="378791"/>
            <a:ext cx="721415" cy="783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D29F-DD6E-7A48-CCD6-9C625568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079" y="1619251"/>
            <a:ext cx="5201227" cy="37320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D793-C5B9-290F-8A51-998397F159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1200" y="1606551"/>
            <a:ext cx="5201227" cy="37320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02AAC-2E9A-297E-5FBA-6A1DB2DEBD44}"/>
              </a:ext>
            </a:extLst>
          </p:cNvPr>
          <p:cNvSpPr/>
          <p:nvPr/>
        </p:nvSpPr>
        <p:spPr>
          <a:xfrm>
            <a:off x="0" y="5611091"/>
            <a:ext cx="12192000" cy="124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140E3-2C98-83A6-68C2-F9EA088D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240439"/>
      </p:ext>
    </p:extLst>
  </p:cSld>
  <p:clrMapOvr>
    <a:masterClrMapping/>
  </p:clrMapOvr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92DBB-3127-B9DA-A8ED-74612E74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311900"/>
            <a:ext cx="890016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99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42514" y="651643"/>
            <a:ext cx="4351283" cy="3044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4673720-C835-BE5C-5C80-3FD8DB241F01}"/>
              </a:ext>
            </a:extLst>
          </p:cNvPr>
          <p:cNvSpPr/>
          <p:nvPr userDrawn="1"/>
        </p:nvSpPr>
        <p:spPr>
          <a:xfrm>
            <a:off x="11017319" y="4297582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6D95486-8AE6-9324-FF15-FB06241C299A}"/>
              </a:ext>
            </a:extLst>
          </p:cNvPr>
          <p:cNvSpPr/>
          <p:nvPr userDrawn="1"/>
        </p:nvSpPr>
        <p:spPr>
          <a:xfrm>
            <a:off x="10858176" y="4794163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EE743A1-10E0-9B86-6AD1-E9B92D62DCE7}"/>
              </a:ext>
            </a:extLst>
          </p:cNvPr>
          <p:cNvSpPr/>
          <p:nvPr userDrawn="1"/>
        </p:nvSpPr>
        <p:spPr>
          <a:xfrm>
            <a:off x="10211952" y="5003948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8D99936-C791-EC50-A678-76F12A1EC831}"/>
              </a:ext>
            </a:extLst>
          </p:cNvPr>
          <p:cNvSpPr/>
          <p:nvPr userDrawn="1"/>
        </p:nvSpPr>
        <p:spPr>
          <a:xfrm>
            <a:off x="9239151" y="4572895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A7B13D2-0D85-68C1-7844-658E315F6177}"/>
              </a:ext>
            </a:extLst>
          </p:cNvPr>
          <p:cNvSpPr/>
          <p:nvPr userDrawn="1"/>
        </p:nvSpPr>
        <p:spPr>
          <a:xfrm>
            <a:off x="7173395" y="6277376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1DC0EFC-6C93-BFA0-523B-FE355A921294}"/>
              </a:ext>
            </a:extLst>
          </p:cNvPr>
          <p:cNvSpPr/>
          <p:nvPr userDrawn="1"/>
        </p:nvSpPr>
        <p:spPr>
          <a:xfrm>
            <a:off x="6464955" y="5911803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4D1CC05-DC4E-8B38-D132-6D0E40FCB802}"/>
              </a:ext>
            </a:extLst>
          </p:cNvPr>
          <p:cNvSpPr/>
          <p:nvPr userDrawn="1"/>
        </p:nvSpPr>
        <p:spPr>
          <a:xfrm>
            <a:off x="6826903" y="3913649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439139F-F645-CA8D-5BF1-27B8526442E2}"/>
              </a:ext>
            </a:extLst>
          </p:cNvPr>
          <p:cNvSpPr/>
          <p:nvPr userDrawn="1"/>
        </p:nvSpPr>
        <p:spPr>
          <a:xfrm>
            <a:off x="8852061" y="5677297"/>
            <a:ext cx="1497988" cy="149798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C70859E-DCA5-87BD-ACBD-C84DD8CAD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965953D-FE9D-4CC7-8DA0-75C83642EE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086041" y="43104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92623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ourc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88070B-C0E0-2DFA-FBCE-FF205B25449F}"/>
              </a:ext>
            </a:extLst>
          </p:cNvPr>
          <p:cNvSpPr/>
          <p:nvPr userDrawn="1"/>
        </p:nvSpPr>
        <p:spPr>
          <a:xfrm>
            <a:off x="0" y="0"/>
            <a:ext cx="12192000" cy="56110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D793-C5B9-290F-8A51-998397F159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1200" y="1606551"/>
            <a:ext cx="5201227" cy="37320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80000" indent="-176213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360000" indent="-176213">
              <a:buClr>
                <a:schemeClr val="bg2"/>
              </a:buClr>
              <a:buFont typeface="System Font Regular"/>
              <a:buChar char="-"/>
              <a:defRPr sz="1600">
                <a:solidFill>
                  <a:schemeClr val="bg1"/>
                </a:solidFill>
              </a:defRPr>
            </a:lvl3pPr>
            <a:lvl4pPr marL="540000" indent="-176213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720000" indent="-176213">
              <a:buClr>
                <a:schemeClr val="bg2"/>
              </a:buClr>
              <a:buFont typeface="System Font Regular"/>
              <a:buChar char="-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02AAC-2E9A-297E-5FBA-6A1DB2DEBD44}"/>
              </a:ext>
            </a:extLst>
          </p:cNvPr>
          <p:cNvSpPr/>
          <p:nvPr userDrawn="1"/>
        </p:nvSpPr>
        <p:spPr>
          <a:xfrm>
            <a:off x="0" y="5611091"/>
            <a:ext cx="12192000" cy="124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0E7A881-0BBB-45B8-4AF2-117BF8733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92" y="365125"/>
            <a:ext cx="729786" cy="7910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19D4C6-1C25-B2AF-91D9-FF7F9035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97" y="430440"/>
            <a:ext cx="10819673" cy="103913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89E646-3B5B-1D2E-C5EA-A57DCB1769C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9775" y="5845175"/>
            <a:ext cx="10820854" cy="6651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Please add your logos here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C8DD06-2D99-DAD9-0309-30004B9AC86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20183" y="1619803"/>
            <a:ext cx="5201227" cy="37320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80000" indent="-176213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360000" indent="-176213">
              <a:buClr>
                <a:schemeClr val="accent1"/>
              </a:buClr>
              <a:buFont typeface="System Font Regular"/>
              <a:buChar char="-"/>
              <a:defRPr sz="1600">
                <a:solidFill>
                  <a:schemeClr val="bg1"/>
                </a:solidFill>
              </a:defRPr>
            </a:lvl3pPr>
            <a:lvl4pPr marL="540000" indent="-176213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720000" indent="-176213">
              <a:buClr>
                <a:schemeClr val="accent1"/>
              </a:buClr>
              <a:buFont typeface="System Font Regular"/>
              <a:buChar char="-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92476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Systems Conn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9DBD3D-6BAC-3C74-1E30-DC5C3945900E}"/>
              </a:ext>
            </a:extLst>
          </p:cNvPr>
          <p:cNvSpPr/>
          <p:nvPr userDrawn="1"/>
        </p:nvSpPr>
        <p:spPr>
          <a:xfrm>
            <a:off x="10627112" y="5754029"/>
            <a:ext cx="769434" cy="802888"/>
          </a:xfrm>
          <a:prstGeom prst="rect">
            <a:avLst/>
          </a:prstGeom>
          <a:solidFill>
            <a:srgbClr val="01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05C7B-318D-03CB-9CA1-31054F95E8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6369" y="5029200"/>
            <a:ext cx="4259263" cy="44608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dirty="0">
                <a:solidFill>
                  <a:schemeClr val="tx2"/>
                </a:solidFill>
              </a:rPr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76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1C1A809C-5CEA-8589-BF5A-DB5080671874}"/>
              </a:ext>
            </a:extLst>
          </p:cNvPr>
          <p:cNvSpPr/>
          <p:nvPr userDrawn="1"/>
        </p:nvSpPr>
        <p:spPr>
          <a:xfrm>
            <a:off x="0" y="0"/>
            <a:ext cx="12196036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bg object 22">
            <a:extLst>
              <a:ext uri="{FF2B5EF4-FFF2-40B4-BE49-F238E27FC236}">
                <a16:creationId xmlns:a16="http://schemas.microsoft.com/office/drawing/2014/main" id="{C101554C-03ED-353A-FA67-D4D1210D0670}"/>
              </a:ext>
            </a:extLst>
          </p:cNvPr>
          <p:cNvSpPr/>
          <p:nvPr userDrawn="1"/>
        </p:nvSpPr>
        <p:spPr>
          <a:xfrm>
            <a:off x="7798070" y="0"/>
            <a:ext cx="4398117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7AA6FE-7EC6-165D-2085-FCFB844B5CC6}"/>
              </a:ext>
            </a:extLst>
          </p:cNvPr>
          <p:cNvGrpSpPr/>
          <p:nvPr userDrawn="1"/>
        </p:nvGrpSpPr>
        <p:grpSpPr>
          <a:xfrm>
            <a:off x="0" y="4184585"/>
            <a:ext cx="2767043" cy="2671139"/>
            <a:chOff x="0" y="4184585"/>
            <a:chExt cx="2767043" cy="2671139"/>
          </a:xfrm>
        </p:grpSpPr>
        <p:sp>
          <p:nvSpPr>
            <p:cNvPr id="16" name="bg object 23">
              <a:extLst>
                <a:ext uri="{FF2B5EF4-FFF2-40B4-BE49-F238E27FC236}">
                  <a16:creationId xmlns:a16="http://schemas.microsoft.com/office/drawing/2014/main" id="{B0BECB1F-ECBC-8769-E3C7-16E2F1025215}"/>
                </a:ext>
              </a:extLst>
            </p:cNvPr>
            <p:cNvSpPr/>
            <p:nvPr/>
          </p:nvSpPr>
          <p:spPr>
            <a:xfrm>
              <a:off x="112905" y="6434855"/>
              <a:ext cx="625748" cy="229752"/>
            </a:xfrm>
            <a:custGeom>
              <a:avLst/>
              <a:gdLst/>
              <a:ahLst/>
              <a:cxnLst/>
              <a:rect l="l" t="t" r="r" b="b"/>
              <a:pathLst>
                <a:path w="688975" h="253365">
                  <a:moveTo>
                    <a:pt x="562178" y="0"/>
                  </a:moveTo>
                  <a:lnTo>
                    <a:pt x="126657" y="0"/>
                  </a:lnTo>
                  <a:lnTo>
                    <a:pt x="77340" y="9955"/>
                  </a:lnTo>
                  <a:lnTo>
                    <a:pt x="37082" y="37104"/>
                  </a:lnTo>
                  <a:lnTo>
                    <a:pt x="9947" y="77372"/>
                  </a:lnTo>
                  <a:lnTo>
                    <a:pt x="0" y="126682"/>
                  </a:lnTo>
                  <a:lnTo>
                    <a:pt x="9947" y="175992"/>
                  </a:lnTo>
                  <a:lnTo>
                    <a:pt x="37082" y="216260"/>
                  </a:lnTo>
                  <a:lnTo>
                    <a:pt x="77340" y="243409"/>
                  </a:lnTo>
                  <a:lnTo>
                    <a:pt x="126657" y="253365"/>
                  </a:lnTo>
                  <a:lnTo>
                    <a:pt x="562178" y="253365"/>
                  </a:lnTo>
                  <a:lnTo>
                    <a:pt x="611495" y="243409"/>
                  </a:lnTo>
                  <a:lnTo>
                    <a:pt x="651752" y="216260"/>
                  </a:lnTo>
                  <a:lnTo>
                    <a:pt x="678887" y="175992"/>
                  </a:lnTo>
                  <a:lnTo>
                    <a:pt x="688835" y="126682"/>
                  </a:lnTo>
                  <a:lnTo>
                    <a:pt x="678887" y="77372"/>
                  </a:lnTo>
                  <a:lnTo>
                    <a:pt x="651752" y="37104"/>
                  </a:lnTo>
                  <a:lnTo>
                    <a:pt x="611495" y="9955"/>
                  </a:lnTo>
                  <a:lnTo>
                    <a:pt x="56217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g object 24">
              <a:extLst>
                <a:ext uri="{FF2B5EF4-FFF2-40B4-BE49-F238E27FC236}">
                  <a16:creationId xmlns:a16="http://schemas.microsoft.com/office/drawing/2014/main" id="{5A0F166C-5675-4BDF-82C2-1312D3795A30}"/>
                </a:ext>
              </a:extLst>
            </p:cNvPr>
            <p:cNvSpPr/>
            <p:nvPr/>
          </p:nvSpPr>
          <p:spPr>
            <a:xfrm>
              <a:off x="859747" y="5805431"/>
              <a:ext cx="827026" cy="1050293"/>
            </a:xfrm>
            <a:custGeom>
              <a:avLst/>
              <a:gdLst/>
              <a:ahLst/>
              <a:cxnLst/>
              <a:rect l="l" t="t" r="r" b="b"/>
              <a:pathLst>
                <a:path w="910589" h="1158240">
                  <a:moveTo>
                    <a:pt x="291990" y="0"/>
                  </a:moveTo>
                  <a:lnTo>
                    <a:pt x="246330" y="10089"/>
                  </a:lnTo>
                  <a:lnTo>
                    <a:pt x="204131" y="31774"/>
                  </a:lnTo>
                  <a:lnTo>
                    <a:pt x="167817" y="64816"/>
                  </a:lnTo>
                  <a:lnTo>
                    <a:pt x="141493" y="106257"/>
                  </a:lnTo>
                  <a:lnTo>
                    <a:pt x="127449" y="151637"/>
                  </a:lnTo>
                  <a:lnTo>
                    <a:pt x="125461" y="198494"/>
                  </a:lnTo>
                  <a:lnTo>
                    <a:pt x="135309" y="244368"/>
                  </a:lnTo>
                  <a:lnTo>
                    <a:pt x="156770" y="286798"/>
                  </a:lnTo>
                  <a:lnTo>
                    <a:pt x="189623" y="323324"/>
                  </a:lnTo>
                  <a:lnTo>
                    <a:pt x="197954" y="330740"/>
                  </a:lnTo>
                  <a:lnTo>
                    <a:pt x="215065" y="347032"/>
                  </a:lnTo>
                  <a:lnTo>
                    <a:pt x="269445" y="405507"/>
                  </a:lnTo>
                  <a:lnTo>
                    <a:pt x="303623" y="447320"/>
                  </a:lnTo>
                  <a:lnTo>
                    <a:pt x="340399" y="497272"/>
                  </a:lnTo>
                  <a:lnTo>
                    <a:pt x="378225" y="555177"/>
                  </a:lnTo>
                  <a:lnTo>
                    <a:pt x="415557" y="620853"/>
                  </a:lnTo>
                  <a:lnTo>
                    <a:pt x="450850" y="694113"/>
                  </a:lnTo>
                  <a:lnTo>
                    <a:pt x="126657" y="694113"/>
                  </a:lnTo>
                  <a:lnTo>
                    <a:pt x="77340" y="704069"/>
                  </a:lnTo>
                  <a:lnTo>
                    <a:pt x="37082" y="731218"/>
                  </a:lnTo>
                  <a:lnTo>
                    <a:pt x="9947" y="771485"/>
                  </a:lnTo>
                  <a:lnTo>
                    <a:pt x="0" y="820796"/>
                  </a:lnTo>
                  <a:lnTo>
                    <a:pt x="9947" y="870106"/>
                  </a:lnTo>
                  <a:lnTo>
                    <a:pt x="37082" y="910374"/>
                  </a:lnTo>
                  <a:lnTo>
                    <a:pt x="77340" y="937523"/>
                  </a:lnTo>
                  <a:lnTo>
                    <a:pt x="126657" y="947478"/>
                  </a:lnTo>
                  <a:lnTo>
                    <a:pt x="527037" y="947478"/>
                  </a:lnTo>
                  <a:lnTo>
                    <a:pt x="534042" y="994520"/>
                  </a:lnTo>
                  <a:lnTo>
                    <a:pt x="539062" y="1043080"/>
                  </a:lnTo>
                  <a:lnTo>
                    <a:pt x="541939" y="1093149"/>
                  </a:lnTo>
                  <a:lnTo>
                    <a:pt x="542511" y="1144718"/>
                  </a:lnTo>
                  <a:lnTo>
                    <a:pt x="542041" y="1157905"/>
                  </a:lnTo>
                  <a:lnTo>
                    <a:pt x="910242" y="1157905"/>
                  </a:lnTo>
                  <a:lnTo>
                    <a:pt x="909792" y="1082442"/>
                  </a:lnTo>
                  <a:lnTo>
                    <a:pt x="905768" y="1011691"/>
                  </a:lnTo>
                  <a:lnTo>
                    <a:pt x="898533" y="943192"/>
                  </a:lnTo>
                  <a:lnTo>
                    <a:pt x="888342" y="876971"/>
                  </a:lnTo>
                  <a:lnTo>
                    <a:pt x="875454" y="813056"/>
                  </a:lnTo>
                  <a:lnTo>
                    <a:pt x="860125" y="751473"/>
                  </a:lnTo>
                  <a:lnTo>
                    <a:pt x="842612" y="692250"/>
                  </a:lnTo>
                  <a:lnTo>
                    <a:pt x="823173" y="635413"/>
                  </a:lnTo>
                  <a:lnTo>
                    <a:pt x="802063" y="580991"/>
                  </a:lnTo>
                  <a:lnTo>
                    <a:pt x="779541" y="529010"/>
                  </a:lnTo>
                  <a:lnTo>
                    <a:pt x="755862" y="479497"/>
                  </a:lnTo>
                  <a:lnTo>
                    <a:pt x="731285" y="432480"/>
                  </a:lnTo>
                  <a:lnTo>
                    <a:pt x="706066" y="387985"/>
                  </a:lnTo>
                  <a:lnTo>
                    <a:pt x="680461" y="346039"/>
                  </a:lnTo>
                  <a:lnTo>
                    <a:pt x="654729" y="306670"/>
                  </a:lnTo>
                  <a:lnTo>
                    <a:pt x="629126" y="269906"/>
                  </a:lnTo>
                  <a:lnTo>
                    <a:pt x="603908" y="235772"/>
                  </a:lnTo>
                  <a:lnTo>
                    <a:pt x="579334" y="204296"/>
                  </a:lnTo>
                  <a:lnTo>
                    <a:pt x="533142" y="149427"/>
                  </a:lnTo>
                  <a:lnTo>
                    <a:pt x="492605" y="105516"/>
                  </a:lnTo>
                  <a:lnTo>
                    <a:pt x="459780" y="72781"/>
                  </a:lnTo>
                  <a:lnTo>
                    <a:pt x="425488" y="41702"/>
                  </a:lnTo>
                  <a:lnTo>
                    <a:pt x="383993" y="15566"/>
                  </a:lnTo>
                  <a:lnTo>
                    <a:pt x="338686" y="1745"/>
                  </a:lnTo>
                  <a:lnTo>
                    <a:pt x="29199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g object 25">
              <a:extLst>
                <a:ext uri="{FF2B5EF4-FFF2-40B4-BE49-F238E27FC236}">
                  <a16:creationId xmlns:a16="http://schemas.microsoft.com/office/drawing/2014/main" id="{F0D9B2C6-6D12-CCA5-00B9-5E51269E9765}"/>
                </a:ext>
              </a:extLst>
            </p:cNvPr>
            <p:cNvSpPr/>
            <p:nvPr/>
          </p:nvSpPr>
          <p:spPr>
            <a:xfrm>
              <a:off x="465830" y="5649760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g object 26">
              <a:extLst>
                <a:ext uri="{FF2B5EF4-FFF2-40B4-BE49-F238E27FC236}">
                  <a16:creationId xmlns:a16="http://schemas.microsoft.com/office/drawing/2014/main" id="{BB04FA2D-05E8-025B-D234-184014DA2606}"/>
                </a:ext>
              </a:extLst>
            </p:cNvPr>
            <p:cNvSpPr/>
            <p:nvPr/>
          </p:nvSpPr>
          <p:spPr>
            <a:xfrm>
              <a:off x="1538145" y="5485645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09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g object 27">
              <a:extLst>
                <a:ext uri="{FF2B5EF4-FFF2-40B4-BE49-F238E27FC236}">
                  <a16:creationId xmlns:a16="http://schemas.microsoft.com/office/drawing/2014/main" id="{C7C47A63-8503-302D-EEC1-8F321F81D4F4}"/>
                </a:ext>
              </a:extLst>
            </p:cNvPr>
            <p:cNvSpPr/>
            <p:nvPr/>
          </p:nvSpPr>
          <p:spPr>
            <a:xfrm>
              <a:off x="1413231" y="4884901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10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g object 28">
              <a:extLst>
                <a:ext uri="{FF2B5EF4-FFF2-40B4-BE49-F238E27FC236}">
                  <a16:creationId xmlns:a16="http://schemas.microsoft.com/office/drawing/2014/main" id="{5964C189-B02F-4F4E-319E-E3C3858E0426}"/>
                </a:ext>
              </a:extLst>
            </p:cNvPr>
            <p:cNvSpPr/>
            <p:nvPr/>
          </p:nvSpPr>
          <p:spPr>
            <a:xfrm>
              <a:off x="745586" y="5027755"/>
              <a:ext cx="416397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g object 29">
              <a:extLst>
                <a:ext uri="{FF2B5EF4-FFF2-40B4-BE49-F238E27FC236}">
                  <a16:creationId xmlns:a16="http://schemas.microsoft.com/office/drawing/2014/main" id="{AEB47A71-CFC8-15A6-BEFC-708022A4AF5E}"/>
                </a:ext>
              </a:extLst>
            </p:cNvPr>
            <p:cNvSpPr/>
            <p:nvPr/>
          </p:nvSpPr>
          <p:spPr>
            <a:xfrm>
              <a:off x="2123992" y="5971316"/>
              <a:ext cx="643051" cy="652403"/>
            </a:xfrm>
            <a:custGeom>
              <a:avLst/>
              <a:gdLst/>
              <a:ahLst/>
              <a:cxnLst/>
              <a:rect l="l" t="t" r="r" b="b"/>
              <a:pathLst>
                <a:path w="708025" h="719454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103654" y="613962"/>
                  </a:lnTo>
                  <a:lnTo>
                    <a:pt x="137641" y="644364"/>
                  </a:lnTo>
                  <a:lnTo>
                    <a:pt x="175278" y="670199"/>
                  </a:lnTo>
                  <a:lnTo>
                    <a:pt x="216144" y="691039"/>
                  </a:lnTo>
                  <a:lnTo>
                    <a:pt x="259817" y="706455"/>
                  </a:lnTo>
                  <a:lnTo>
                    <a:pt x="305876" y="716019"/>
                  </a:lnTo>
                  <a:lnTo>
                    <a:pt x="353898" y="719302"/>
                  </a:lnTo>
                  <a:lnTo>
                    <a:pt x="401920" y="716019"/>
                  </a:lnTo>
                  <a:lnTo>
                    <a:pt x="447978" y="706455"/>
                  </a:lnTo>
                  <a:lnTo>
                    <a:pt x="491651" y="691039"/>
                  </a:lnTo>
                  <a:lnTo>
                    <a:pt x="532517" y="670199"/>
                  </a:lnTo>
                  <a:lnTo>
                    <a:pt x="570155" y="644364"/>
                  </a:lnTo>
                  <a:lnTo>
                    <a:pt x="604142" y="613962"/>
                  </a:lnTo>
                  <a:lnTo>
                    <a:pt x="634057" y="579422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bg object 30">
              <a:extLst>
                <a:ext uri="{FF2B5EF4-FFF2-40B4-BE49-F238E27FC236}">
                  <a16:creationId xmlns:a16="http://schemas.microsoft.com/office/drawing/2014/main" id="{746867FF-9D81-E86C-14D3-BA25BF17E6C5}"/>
                </a:ext>
              </a:extLst>
            </p:cNvPr>
            <p:cNvSpPr/>
            <p:nvPr/>
          </p:nvSpPr>
          <p:spPr>
            <a:xfrm>
              <a:off x="528270" y="4184585"/>
              <a:ext cx="536933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5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5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g object 31">
              <a:extLst>
                <a:ext uri="{FF2B5EF4-FFF2-40B4-BE49-F238E27FC236}">
                  <a16:creationId xmlns:a16="http://schemas.microsoft.com/office/drawing/2014/main" id="{612BE240-184A-F95D-4205-673C737C18BE}"/>
                </a:ext>
              </a:extLst>
            </p:cNvPr>
            <p:cNvSpPr/>
            <p:nvPr/>
          </p:nvSpPr>
          <p:spPr>
            <a:xfrm>
              <a:off x="0" y="4190048"/>
              <a:ext cx="326428" cy="1775824"/>
            </a:xfrm>
            <a:custGeom>
              <a:avLst/>
              <a:gdLst/>
              <a:ahLst/>
              <a:cxnLst/>
              <a:rect l="l" t="t" r="r" b="b"/>
              <a:pathLst>
                <a:path w="359410" h="1958340">
                  <a:moveTo>
                    <a:pt x="0" y="0"/>
                  </a:moveTo>
                  <a:lnTo>
                    <a:pt x="0" y="1957935"/>
                  </a:lnTo>
                  <a:lnTo>
                    <a:pt x="27343" y="1918542"/>
                  </a:lnTo>
                  <a:lnTo>
                    <a:pt x="53873" y="1878921"/>
                  </a:lnTo>
                  <a:lnTo>
                    <a:pt x="79503" y="1839152"/>
                  </a:lnTo>
                  <a:lnTo>
                    <a:pt x="104202" y="1799230"/>
                  </a:lnTo>
                  <a:lnTo>
                    <a:pt x="127941" y="1759153"/>
                  </a:lnTo>
                  <a:lnTo>
                    <a:pt x="150691" y="1718918"/>
                  </a:lnTo>
                  <a:lnTo>
                    <a:pt x="172420" y="1678522"/>
                  </a:lnTo>
                  <a:lnTo>
                    <a:pt x="193101" y="1637961"/>
                  </a:lnTo>
                  <a:lnTo>
                    <a:pt x="212701" y="1597233"/>
                  </a:lnTo>
                  <a:lnTo>
                    <a:pt x="231193" y="1556334"/>
                  </a:lnTo>
                  <a:lnTo>
                    <a:pt x="248546" y="1515262"/>
                  </a:lnTo>
                  <a:lnTo>
                    <a:pt x="264730" y="1474013"/>
                  </a:lnTo>
                  <a:lnTo>
                    <a:pt x="279716" y="1432583"/>
                  </a:lnTo>
                  <a:lnTo>
                    <a:pt x="293473" y="1390971"/>
                  </a:lnTo>
                  <a:lnTo>
                    <a:pt x="305972" y="1349173"/>
                  </a:lnTo>
                  <a:lnTo>
                    <a:pt x="317182" y="1307186"/>
                  </a:lnTo>
                  <a:lnTo>
                    <a:pt x="327075" y="1265006"/>
                  </a:lnTo>
                  <a:lnTo>
                    <a:pt x="335620" y="1222631"/>
                  </a:lnTo>
                  <a:lnTo>
                    <a:pt x="342788" y="1180057"/>
                  </a:lnTo>
                  <a:lnTo>
                    <a:pt x="348549" y="1137282"/>
                  </a:lnTo>
                  <a:lnTo>
                    <a:pt x="355702" y="1059942"/>
                  </a:lnTo>
                  <a:lnTo>
                    <a:pt x="358873" y="984771"/>
                  </a:lnTo>
                  <a:lnTo>
                    <a:pt x="358318" y="911798"/>
                  </a:lnTo>
                  <a:lnTo>
                    <a:pt x="354295" y="841048"/>
                  </a:lnTo>
                  <a:lnTo>
                    <a:pt x="347060" y="772550"/>
                  </a:lnTo>
                  <a:lnTo>
                    <a:pt x="336870" y="706330"/>
                  </a:lnTo>
                  <a:lnTo>
                    <a:pt x="323983" y="642415"/>
                  </a:lnTo>
                  <a:lnTo>
                    <a:pt x="308655" y="580833"/>
                  </a:lnTo>
                  <a:lnTo>
                    <a:pt x="291143" y="521610"/>
                  </a:lnTo>
                  <a:lnTo>
                    <a:pt x="271705" y="464775"/>
                  </a:lnTo>
                  <a:lnTo>
                    <a:pt x="250596" y="410353"/>
                  </a:lnTo>
                  <a:lnTo>
                    <a:pt x="228075" y="358372"/>
                  </a:lnTo>
                  <a:lnTo>
                    <a:pt x="204398" y="308860"/>
                  </a:lnTo>
                  <a:lnTo>
                    <a:pt x="179822" y="261843"/>
                  </a:lnTo>
                  <a:lnTo>
                    <a:pt x="154604" y="217348"/>
                  </a:lnTo>
                  <a:lnTo>
                    <a:pt x="129001" y="175403"/>
                  </a:lnTo>
                  <a:lnTo>
                    <a:pt x="103270" y="136034"/>
                  </a:lnTo>
                  <a:lnTo>
                    <a:pt x="77668" y="99270"/>
                  </a:lnTo>
                  <a:lnTo>
                    <a:pt x="52451" y="65136"/>
                  </a:lnTo>
                  <a:lnTo>
                    <a:pt x="27878" y="33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50ED17-E3D9-4121-6A80-931E19125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559" y="1589518"/>
            <a:ext cx="6384840" cy="1655762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50364-A7A7-5137-B495-A7AC34AB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888" y="3602038"/>
            <a:ext cx="6384840" cy="11278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Quicksan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61F235-EDD6-AB74-9C26-D2589D0B0BF5}"/>
              </a:ext>
            </a:extLst>
          </p:cNvPr>
          <p:cNvGrpSpPr/>
          <p:nvPr userDrawn="1"/>
        </p:nvGrpSpPr>
        <p:grpSpPr>
          <a:xfrm>
            <a:off x="9768269" y="5263373"/>
            <a:ext cx="1969708" cy="1135284"/>
            <a:chOff x="9768269" y="5263373"/>
            <a:chExt cx="1969708" cy="1135284"/>
          </a:xfrm>
        </p:grpSpPr>
        <p:sp>
          <p:nvSpPr>
            <p:cNvPr id="9" name="bg object 17">
              <a:extLst>
                <a:ext uri="{FF2B5EF4-FFF2-40B4-BE49-F238E27FC236}">
                  <a16:creationId xmlns:a16="http://schemas.microsoft.com/office/drawing/2014/main" id="{B1A475EC-8DC6-2777-9270-716381F7DA64}"/>
                </a:ext>
              </a:extLst>
            </p:cNvPr>
            <p:cNvSpPr/>
            <p:nvPr/>
          </p:nvSpPr>
          <p:spPr>
            <a:xfrm>
              <a:off x="11351110" y="6342803"/>
              <a:ext cx="232420" cy="55854"/>
            </a:xfrm>
            <a:custGeom>
              <a:avLst/>
              <a:gdLst/>
              <a:ahLst/>
              <a:cxnLst/>
              <a:rect l="l" t="t" r="r" b="b"/>
              <a:pathLst>
                <a:path w="255904" h="61595">
                  <a:moveTo>
                    <a:pt x="45491" y="54190"/>
                  </a:moveTo>
                  <a:lnTo>
                    <a:pt x="43802" y="52768"/>
                  </a:lnTo>
                  <a:lnTo>
                    <a:pt x="9245" y="52768"/>
                  </a:lnTo>
                  <a:lnTo>
                    <a:pt x="9245" y="44780"/>
                  </a:lnTo>
                  <a:lnTo>
                    <a:pt x="14655" y="41402"/>
                  </a:lnTo>
                  <a:lnTo>
                    <a:pt x="26657" y="35267"/>
                  </a:lnTo>
                  <a:lnTo>
                    <a:pt x="34874" y="30670"/>
                  </a:lnTo>
                  <a:lnTo>
                    <a:pt x="40576" y="26225"/>
                  </a:lnTo>
                  <a:lnTo>
                    <a:pt x="43891" y="21399"/>
                  </a:lnTo>
                  <a:lnTo>
                    <a:pt x="44958" y="15633"/>
                  </a:lnTo>
                  <a:lnTo>
                    <a:pt x="43383" y="8851"/>
                  </a:lnTo>
                  <a:lnTo>
                    <a:pt x="38976" y="3962"/>
                  </a:lnTo>
                  <a:lnTo>
                    <a:pt x="32181" y="1003"/>
                  </a:lnTo>
                  <a:lnTo>
                    <a:pt x="23456" y="0"/>
                  </a:lnTo>
                  <a:lnTo>
                    <a:pt x="18389" y="0"/>
                  </a:lnTo>
                  <a:lnTo>
                    <a:pt x="12979" y="711"/>
                  </a:lnTo>
                  <a:lnTo>
                    <a:pt x="3378" y="5245"/>
                  </a:lnTo>
                  <a:lnTo>
                    <a:pt x="1155" y="7023"/>
                  </a:lnTo>
                  <a:lnTo>
                    <a:pt x="1155" y="11455"/>
                  </a:lnTo>
                  <a:lnTo>
                    <a:pt x="2667" y="13144"/>
                  </a:lnTo>
                  <a:lnTo>
                    <a:pt x="5600" y="13144"/>
                  </a:lnTo>
                  <a:lnTo>
                    <a:pt x="6311" y="12877"/>
                  </a:lnTo>
                  <a:lnTo>
                    <a:pt x="12255" y="8978"/>
                  </a:lnTo>
                  <a:lnTo>
                    <a:pt x="16611" y="7467"/>
                  </a:lnTo>
                  <a:lnTo>
                    <a:pt x="31267" y="7467"/>
                  </a:lnTo>
                  <a:lnTo>
                    <a:pt x="36601" y="10210"/>
                  </a:lnTo>
                  <a:lnTo>
                    <a:pt x="36601" y="21678"/>
                  </a:lnTo>
                  <a:lnTo>
                    <a:pt x="30124" y="24879"/>
                  </a:lnTo>
                  <a:lnTo>
                    <a:pt x="19456" y="30378"/>
                  </a:lnTo>
                  <a:lnTo>
                    <a:pt x="11137" y="35166"/>
                  </a:lnTo>
                  <a:lnTo>
                    <a:pt x="5041" y="40436"/>
                  </a:lnTo>
                  <a:lnTo>
                    <a:pt x="1282" y="47193"/>
                  </a:lnTo>
                  <a:lnTo>
                    <a:pt x="0" y="56413"/>
                  </a:lnTo>
                  <a:lnTo>
                    <a:pt x="0" y="58458"/>
                  </a:lnTo>
                  <a:lnTo>
                    <a:pt x="1600" y="60236"/>
                  </a:lnTo>
                  <a:lnTo>
                    <a:pt x="41757" y="60236"/>
                  </a:lnTo>
                  <a:lnTo>
                    <a:pt x="43802" y="60236"/>
                  </a:lnTo>
                  <a:lnTo>
                    <a:pt x="45491" y="58724"/>
                  </a:lnTo>
                  <a:lnTo>
                    <a:pt x="45491" y="54190"/>
                  </a:lnTo>
                  <a:close/>
                </a:path>
                <a:path w="255904" h="61595">
                  <a:moveTo>
                    <a:pt x="118351" y="30645"/>
                  </a:moveTo>
                  <a:lnTo>
                    <a:pt x="116674" y="19113"/>
                  </a:lnTo>
                  <a:lnTo>
                    <a:pt x="111785" y="9334"/>
                  </a:lnTo>
                  <a:lnTo>
                    <a:pt x="109994" y="7810"/>
                  </a:lnTo>
                  <a:lnTo>
                    <a:pt x="109994" y="30645"/>
                  </a:lnTo>
                  <a:lnTo>
                    <a:pt x="108788" y="39789"/>
                  </a:lnTo>
                  <a:lnTo>
                    <a:pt x="105371" y="47142"/>
                  </a:lnTo>
                  <a:lnTo>
                    <a:pt x="100025" y="52057"/>
                  </a:lnTo>
                  <a:lnTo>
                    <a:pt x="93027" y="53835"/>
                  </a:lnTo>
                  <a:lnTo>
                    <a:pt x="86017" y="52057"/>
                  </a:lnTo>
                  <a:lnTo>
                    <a:pt x="80670" y="47142"/>
                  </a:lnTo>
                  <a:lnTo>
                    <a:pt x="77254" y="39789"/>
                  </a:lnTo>
                  <a:lnTo>
                    <a:pt x="76060" y="30645"/>
                  </a:lnTo>
                  <a:lnTo>
                    <a:pt x="77254" y="21526"/>
                  </a:lnTo>
                  <a:lnTo>
                    <a:pt x="80670" y="14160"/>
                  </a:lnTo>
                  <a:lnTo>
                    <a:pt x="86017" y="9258"/>
                  </a:lnTo>
                  <a:lnTo>
                    <a:pt x="93027" y="7467"/>
                  </a:lnTo>
                  <a:lnTo>
                    <a:pt x="100025" y="9258"/>
                  </a:lnTo>
                  <a:lnTo>
                    <a:pt x="105371" y="14160"/>
                  </a:lnTo>
                  <a:lnTo>
                    <a:pt x="108788" y="21526"/>
                  </a:lnTo>
                  <a:lnTo>
                    <a:pt x="109994" y="30645"/>
                  </a:lnTo>
                  <a:lnTo>
                    <a:pt x="109994" y="7810"/>
                  </a:lnTo>
                  <a:lnTo>
                    <a:pt x="109601" y="7467"/>
                  </a:lnTo>
                  <a:lnTo>
                    <a:pt x="103835" y="2540"/>
                  </a:lnTo>
                  <a:lnTo>
                    <a:pt x="93027" y="0"/>
                  </a:lnTo>
                  <a:lnTo>
                    <a:pt x="82207" y="2540"/>
                  </a:lnTo>
                  <a:lnTo>
                    <a:pt x="74269" y="9334"/>
                  </a:lnTo>
                  <a:lnTo>
                    <a:pt x="69367" y="19113"/>
                  </a:lnTo>
                  <a:lnTo>
                    <a:pt x="67703" y="30645"/>
                  </a:lnTo>
                  <a:lnTo>
                    <a:pt x="69367" y="42189"/>
                  </a:lnTo>
                  <a:lnTo>
                    <a:pt x="74269" y="51981"/>
                  </a:lnTo>
                  <a:lnTo>
                    <a:pt x="82207" y="58762"/>
                  </a:lnTo>
                  <a:lnTo>
                    <a:pt x="93027" y="61302"/>
                  </a:lnTo>
                  <a:lnTo>
                    <a:pt x="103835" y="58762"/>
                  </a:lnTo>
                  <a:lnTo>
                    <a:pt x="109601" y="53835"/>
                  </a:lnTo>
                  <a:lnTo>
                    <a:pt x="111785" y="51981"/>
                  </a:lnTo>
                  <a:lnTo>
                    <a:pt x="116674" y="42189"/>
                  </a:lnTo>
                  <a:lnTo>
                    <a:pt x="118351" y="30645"/>
                  </a:lnTo>
                  <a:close/>
                </a:path>
                <a:path w="255904" h="61595">
                  <a:moveTo>
                    <a:pt x="186664" y="54190"/>
                  </a:moveTo>
                  <a:lnTo>
                    <a:pt x="184975" y="52768"/>
                  </a:lnTo>
                  <a:lnTo>
                    <a:pt x="150418" y="52768"/>
                  </a:lnTo>
                  <a:lnTo>
                    <a:pt x="150418" y="44780"/>
                  </a:lnTo>
                  <a:lnTo>
                    <a:pt x="155829" y="41402"/>
                  </a:lnTo>
                  <a:lnTo>
                    <a:pt x="167830" y="35267"/>
                  </a:lnTo>
                  <a:lnTo>
                    <a:pt x="176047" y="30670"/>
                  </a:lnTo>
                  <a:lnTo>
                    <a:pt x="181749" y="26225"/>
                  </a:lnTo>
                  <a:lnTo>
                    <a:pt x="185051" y="21399"/>
                  </a:lnTo>
                  <a:lnTo>
                    <a:pt x="186131" y="15633"/>
                  </a:lnTo>
                  <a:lnTo>
                    <a:pt x="184556" y="8851"/>
                  </a:lnTo>
                  <a:lnTo>
                    <a:pt x="180149" y="3962"/>
                  </a:lnTo>
                  <a:lnTo>
                    <a:pt x="173342" y="1003"/>
                  </a:lnTo>
                  <a:lnTo>
                    <a:pt x="164630" y="0"/>
                  </a:lnTo>
                  <a:lnTo>
                    <a:pt x="159562" y="0"/>
                  </a:lnTo>
                  <a:lnTo>
                    <a:pt x="154139" y="711"/>
                  </a:lnTo>
                  <a:lnTo>
                    <a:pt x="144551" y="5245"/>
                  </a:lnTo>
                  <a:lnTo>
                    <a:pt x="142328" y="7023"/>
                  </a:lnTo>
                  <a:lnTo>
                    <a:pt x="142328" y="11455"/>
                  </a:lnTo>
                  <a:lnTo>
                    <a:pt x="143840" y="13144"/>
                  </a:lnTo>
                  <a:lnTo>
                    <a:pt x="146773" y="13144"/>
                  </a:lnTo>
                  <a:lnTo>
                    <a:pt x="147485" y="12877"/>
                  </a:lnTo>
                  <a:lnTo>
                    <a:pt x="153428" y="8978"/>
                  </a:lnTo>
                  <a:lnTo>
                    <a:pt x="157784" y="7467"/>
                  </a:lnTo>
                  <a:lnTo>
                    <a:pt x="172440" y="7467"/>
                  </a:lnTo>
                  <a:lnTo>
                    <a:pt x="177774" y="10210"/>
                  </a:lnTo>
                  <a:lnTo>
                    <a:pt x="177774" y="21678"/>
                  </a:lnTo>
                  <a:lnTo>
                    <a:pt x="171297" y="24879"/>
                  </a:lnTo>
                  <a:lnTo>
                    <a:pt x="160629" y="30378"/>
                  </a:lnTo>
                  <a:lnTo>
                    <a:pt x="152311" y="35166"/>
                  </a:lnTo>
                  <a:lnTo>
                    <a:pt x="146202" y="40436"/>
                  </a:lnTo>
                  <a:lnTo>
                    <a:pt x="142455" y="47193"/>
                  </a:lnTo>
                  <a:lnTo>
                    <a:pt x="141173" y="56413"/>
                  </a:lnTo>
                  <a:lnTo>
                    <a:pt x="141173" y="58458"/>
                  </a:lnTo>
                  <a:lnTo>
                    <a:pt x="142773" y="60236"/>
                  </a:lnTo>
                  <a:lnTo>
                    <a:pt x="182930" y="60236"/>
                  </a:lnTo>
                  <a:lnTo>
                    <a:pt x="184975" y="60236"/>
                  </a:lnTo>
                  <a:lnTo>
                    <a:pt x="186664" y="58724"/>
                  </a:lnTo>
                  <a:lnTo>
                    <a:pt x="186664" y="54190"/>
                  </a:lnTo>
                  <a:close/>
                </a:path>
                <a:path w="255904" h="61595">
                  <a:moveTo>
                    <a:pt x="255689" y="34734"/>
                  </a:moveTo>
                  <a:lnTo>
                    <a:pt x="250532" y="29845"/>
                  </a:lnTo>
                  <a:lnTo>
                    <a:pt x="242709" y="27724"/>
                  </a:lnTo>
                  <a:lnTo>
                    <a:pt x="249021" y="25057"/>
                  </a:lnTo>
                  <a:lnTo>
                    <a:pt x="251688" y="20078"/>
                  </a:lnTo>
                  <a:lnTo>
                    <a:pt x="251688" y="5511"/>
                  </a:lnTo>
                  <a:lnTo>
                    <a:pt x="244309" y="0"/>
                  </a:lnTo>
                  <a:lnTo>
                    <a:pt x="228765" y="0"/>
                  </a:lnTo>
                  <a:lnTo>
                    <a:pt x="223875" y="622"/>
                  </a:lnTo>
                  <a:lnTo>
                    <a:pt x="217665" y="3200"/>
                  </a:lnTo>
                  <a:lnTo>
                    <a:pt x="214287" y="4800"/>
                  </a:lnTo>
                  <a:lnTo>
                    <a:pt x="214287" y="9410"/>
                  </a:lnTo>
                  <a:lnTo>
                    <a:pt x="215442" y="10934"/>
                  </a:lnTo>
                  <a:lnTo>
                    <a:pt x="219176" y="10934"/>
                  </a:lnTo>
                  <a:lnTo>
                    <a:pt x="224764" y="8001"/>
                  </a:lnTo>
                  <a:lnTo>
                    <a:pt x="228053" y="7112"/>
                  </a:lnTo>
                  <a:lnTo>
                    <a:pt x="238721" y="7112"/>
                  </a:lnTo>
                  <a:lnTo>
                    <a:pt x="243332" y="9410"/>
                  </a:lnTo>
                  <a:lnTo>
                    <a:pt x="243332" y="21056"/>
                  </a:lnTo>
                  <a:lnTo>
                    <a:pt x="238988" y="24968"/>
                  </a:lnTo>
                  <a:lnTo>
                    <a:pt x="224497" y="24968"/>
                  </a:lnTo>
                  <a:lnTo>
                    <a:pt x="222808" y="26479"/>
                  </a:lnTo>
                  <a:lnTo>
                    <a:pt x="222808" y="30746"/>
                  </a:lnTo>
                  <a:lnTo>
                    <a:pt x="224497" y="32334"/>
                  </a:lnTo>
                  <a:lnTo>
                    <a:pt x="240576" y="32334"/>
                  </a:lnTo>
                  <a:lnTo>
                    <a:pt x="247332" y="35356"/>
                  </a:lnTo>
                  <a:lnTo>
                    <a:pt x="247332" y="50114"/>
                  </a:lnTo>
                  <a:lnTo>
                    <a:pt x="241033" y="54190"/>
                  </a:lnTo>
                  <a:lnTo>
                    <a:pt x="224142" y="54190"/>
                  </a:lnTo>
                  <a:lnTo>
                    <a:pt x="219798" y="51536"/>
                  </a:lnTo>
                  <a:lnTo>
                    <a:pt x="214376" y="47358"/>
                  </a:lnTo>
                  <a:lnTo>
                    <a:pt x="213575" y="47002"/>
                  </a:lnTo>
                  <a:lnTo>
                    <a:pt x="210731" y="47002"/>
                  </a:lnTo>
                  <a:lnTo>
                    <a:pt x="208864" y="48336"/>
                  </a:lnTo>
                  <a:lnTo>
                    <a:pt x="208864" y="51879"/>
                  </a:lnTo>
                  <a:lnTo>
                    <a:pt x="209575" y="53035"/>
                  </a:lnTo>
                  <a:lnTo>
                    <a:pt x="216065" y="58635"/>
                  </a:lnTo>
                  <a:lnTo>
                    <a:pt x="223342" y="61302"/>
                  </a:lnTo>
                  <a:lnTo>
                    <a:pt x="232410" y="61302"/>
                  </a:lnTo>
                  <a:lnTo>
                    <a:pt x="241820" y="60007"/>
                  </a:lnTo>
                  <a:lnTo>
                    <a:pt x="249186" y="56324"/>
                  </a:lnTo>
                  <a:lnTo>
                    <a:pt x="253974" y="50622"/>
                  </a:lnTo>
                  <a:lnTo>
                    <a:pt x="255689" y="43268"/>
                  </a:lnTo>
                  <a:lnTo>
                    <a:pt x="255689" y="34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bg object 18">
              <a:extLst>
                <a:ext uri="{FF2B5EF4-FFF2-40B4-BE49-F238E27FC236}">
                  <a16:creationId xmlns:a16="http://schemas.microsoft.com/office/drawing/2014/main" id="{CB203E13-91BE-B4AD-9232-6C1CA705097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8269" y="6133524"/>
              <a:ext cx="114872" cy="115198"/>
            </a:xfrm>
            <a:prstGeom prst="rect">
              <a:avLst/>
            </a:prstGeom>
          </p:spPr>
        </p:pic>
        <p:sp>
          <p:nvSpPr>
            <p:cNvPr id="11" name="bg object 19">
              <a:extLst>
                <a:ext uri="{FF2B5EF4-FFF2-40B4-BE49-F238E27FC236}">
                  <a16:creationId xmlns:a16="http://schemas.microsoft.com/office/drawing/2014/main" id="{496AC52C-7545-151F-E8C3-1E3096522EB4}"/>
                </a:ext>
              </a:extLst>
            </p:cNvPr>
            <p:cNvSpPr/>
            <p:nvPr/>
          </p:nvSpPr>
          <p:spPr>
            <a:xfrm>
              <a:off x="9916387" y="6076176"/>
              <a:ext cx="65747" cy="171594"/>
            </a:xfrm>
            <a:custGeom>
              <a:avLst/>
              <a:gdLst/>
              <a:ahLst/>
              <a:cxnLst/>
              <a:rect l="l" t="t" r="r" b="b"/>
              <a:pathLst>
                <a:path w="72390" h="189229">
                  <a:moveTo>
                    <a:pt x="16637" y="3606"/>
                  </a:moveTo>
                  <a:lnTo>
                    <a:pt x="13030" y="0"/>
                  </a:lnTo>
                  <a:lnTo>
                    <a:pt x="3606" y="0"/>
                  </a:lnTo>
                  <a:lnTo>
                    <a:pt x="0" y="3606"/>
                  </a:lnTo>
                  <a:lnTo>
                    <a:pt x="0" y="185559"/>
                  </a:lnTo>
                  <a:lnTo>
                    <a:pt x="3606" y="189166"/>
                  </a:lnTo>
                  <a:lnTo>
                    <a:pt x="8318" y="189166"/>
                  </a:lnTo>
                  <a:lnTo>
                    <a:pt x="13030" y="189166"/>
                  </a:lnTo>
                  <a:lnTo>
                    <a:pt x="16637" y="185559"/>
                  </a:lnTo>
                  <a:lnTo>
                    <a:pt x="16637" y="3606"/>
                  </a:lnTo>
                  <a:close/>
                </a:path>
                <a:path w="72390" h="189229">
                  <a:moveTo>
                    <a:pt x="72110" y="3606"/>
                  </a:moveTo>
                  <a:lnTo>
                    <a:pt x="68503" y="0"/>
                  </a:lnTo>
                  <a:lnTo>
                    <a:pt x="59080" y="0"/>
                  </a:lnTo>
                  <a:lnTo>
                    <a:pt x="55473" y="3606"/>
                  </a:lnTo>
                  <a:lnTo>
                    <a:pt x="55473" y="185559"/>
                  </a:lnTo>
                  <a:lnTo>
                    <a:pt x="59080" y="189166"/>
                  </a:lnTo>
                  <a:lnTo>
                    <a:pt x="63792" y="189166"/>
                  </a:lnTo>
                  <a:lnTo>
                    <a:pt x="68503" y="189166"/>
                  </a:lnTo>
                  <a:lnTo>
                    <a:pt x="72110" y="185559"/>
                  </a:lnTo>
                  <a:lnTo>
                    <a:pt x="72110" y="3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bg object 20">
              <a:extLst>
                <a:ext uri="{FF2B5EF4-FFF2-40B4-BE49-F238E27FC236}">
                  <a16:creationId xmlns:a16="http://schemas.microsoft.com/office/drawing/2014/main" id="{D7BC008D-5A1B-BE3A-4CBD-34678F8CB2C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1316" y="6093783"/>
              <a:ext cx="1836661" cy="304614"/>
            </a:xfrm>
            <a:prstGeom prst="rect">
              <a:avLst/>
            </a:prstGeom>
          </p:spPr>
        </p:pic>
        <p:pic>
          <p:nvPicPr>
            <p:cNvPr id="13" name="bg object 21">
              <a:extLst>
                <a:ext uri="{FF2B5EF4-FFF2-40B4-BE49-F238E27FC236}">
                  <a16:creationId xmlns:a16="http://schemas.microsoft.com/office/drawing/2014/main" id="{7A1F9893-575A-F37A-22F6-165D8958B67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1018" y="5263373"/>
              <a:ext cx="711091" cy="772536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17170-02D0-6F51-2E76-B9C54BEA68A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16204" y="323967"/>
            <a:ext cx="6400801" cy="367409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Speaker names and organisations</a:t>
            </a:r>
          </a:p>
        </p:txBody>
      </p:sp>
    </p:spTree>
    <p:extLst>
      <p:ext uri="{BB962C8B-B14F-4D97-AF65-F5344CB8AC3E}">
        <p14:creationId xmlns:p14="http://schemas.microsoft.com/office/powerpoint/2010/main" val="8817800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709D87-BA1C-72DE-952F-21C692F1E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9427-C886-3512-4C7D-C43D5222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684000" indent="-182563">
              <a:buClr>
                <a:schemeClr val="bg2"/>
              </a:buClr>
              <a:buFont typeface="System Font Regular"/>
              <a:buChar char="-"/>
              <a:defRPr>
                <a:latin typeface="Quicksand" pitchFamily="2" charset="0"/>
              </a:defRPr>
            </a:lvl3pPr>
            <a:lvl4pPr marL="1368000" indent="-182563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2052000" indent="-182563">
              <a:buClr>
                <a:schemeClr val="bg2"/>
              </a:buClr>
              <a:buFont typeface="System Font Regular"/>
              <a:buChar char="-"/>
              <a:defRPr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42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B0B9-AB91-426F-92D7-F2F806F72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840" y="1825625"/>
            <a:ext cx="5267959" cy="3619212"/>
          </a:xfr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defRPr>
                <a:latin typeface="Quicksand" pitchFamily="2" charset="0"/>
              </a:defRPr>
            </a:lvl2pPr>
            <a:lvl3pPr>
              <a:defRPr>
                <a:latin typeface="Quicksand" pitchFamily="2" charset="0"/>
              </a:defRPr>
            </a:lvl3pPr>
            <a:lvl4pPr>
              <a:defRPr>
                <a:latin typeface="Quicksand" pitchFamily="2" charset="0"/>
              </a:defRPr>
            </a:lvl4pPr>
            <a:lvl5pPr>
              <a:defRPr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72201" y="1825625"/>
            <a:ext cx="5282789" cy="36192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490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ACEF4A-FB42-9808-AD89-22387AFA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52104-509B-E0AB-E830-5FA822F21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684000" indent="-182563">
              <a:buClr>
                <a:schemeClr val="accent3"/>
              </a:buClr>
              <a:buFont typeface="System Font Regular"/>
              <a:buChar char="-"/>
              <a:defRPr>
                <a:latin typeface="Quicksand" pitchFamily="2" charset="0"/>
              </a:defRPr>
            </a:lvl3pPr>
            <a:lvl4pPr marL="1368000" indent="-182563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2052000" indent="-182563">
              <a:buClr>
                <a:schemeClr val="accent3"/>
              </a:buClr>
              <a:buFont typeface="System Font Regular"/>
              <a:buChar char="-"/>
              <a:defRPr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602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ACEF4A-FB42-9808-AD89-22387AFA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0EA9-0DAF-BFE1-F59B-9B2B1121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684000" indent="-182563">
              <a:buClr>
                <a:schemeClr val="accent2"/>
              </a:buClr>
              <a:buFont typeface="System Font Regular"/>
              <a:buChar char="-"/>
              <a:defRPr>
                <a:latin typeface="Quicksand" pitchFamily="2" charset="0"/>
              </a:defRPr>
            </a:lvl3pPr>
            <a:lvl4pPr marL="1368000" indent="-182563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2052000" indent="-182563">
              <a:buClr>
                <a:schemeClr val="accent2"/>
              </a:buClr>
              <a:buFont typeface="System Font Regular"/>
              <a:buChar char="-"/>
              <a:defRPr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020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ACEF4A-FB42-9808-AD89-22387AFA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0EA9-0DAF-BFE1-F59B-9B2B1121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Quicksand" pitchFamily="2" charset="0"/>
              </a:defRPr>
            </a:lvl1pPr>
            <a:lvl2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684000" indent="-182563">
              <a:buClr>
                <a:schemeClr val="tx2"/>
              </a:buClr>
              <a:buFont typeface="System Font Regular"/>
              <a:buChar char="-"/>
              <a:defRPr>
                <a:latin typeface="Quicksand" pitchFamily="2" charset="0"/>
              </a:defRPr>
            </a:lvl3pPr>
            <a:lvl4pPr marL="1368000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2052000" indent="-182563">
              <a:buClr>
                <a:schemeClr val="tx2"/>
              </a:buClr>
              <a:buFont typeface="System Font Regular"/>
              <a:buChar char="-"/>
              <a:defRPr>
                <a:latin typeface="Quicksand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3864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EBB3160-CA27-C8B6-D23F-CD3FF6DEF018}"/>
              </a:ext>
            </a:extLst>
          </p:cNvPr>
          <p:cNvSpPr/>
          <p:nvPr userDrawn="1"/>
        </p:nvSpPr>
        <p:spPr>
          <a:xfrm>
            <a:off x="0" y="2304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E5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41">
            <a:extLst>
              <a:ext uri="{FF2B5EF4-FFF2-40B4-BE49-F238E27FC236}">
                <a16:creationId xmlns:a16="http://schemas.microsoft.com/office/drawing/2014/main" id="{1F265747-21F4-F8D5-7000-0C7551B15B3B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7" name="object 42">
              <a:extLst>
                <a:ext uri="{FF2B5EF4-FFF2-40B4-BE49-F238E27FC236}">
                  <a16:creationId xmlns:a16="http://schemas.microsoft.com/office/drawing/2014/main" id="{E1D2DE1E-9BDB-B3F5-F4EF-84B8C6E761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8" name="object 43">
              <a:extLst>
                <a:ext uri="{FF2B5EF4-FFF2-40B4-BE49-F238E27FC236}">
                  <a16:creationId xmlns:a16="http://schemas.microsoft.com/office/drawing/2014/main" id="{5D372F6C-7566-B498-043D-AF7E960D8B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9" name="object 44">
              <a:extLst>
                <a:ext uri="{FF2B5EF4-FFF2-40B4-BE49-F238E27FC236}">
                  <a16:creationId xmlns:a16="http://schemas.microsoft.com/office/drawing/2014/main" id="{1E0FB701-E23F-08F2-0FF8-429E562EFB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0" name="bg object 22">
            <a:extLst>
              <a:ext uri="{FF2B5EF4-FFF2-40B4-BE49-F238E27FC236}">
                <a16:creationId xmlns:a16="http://schemas.microsoft.com/office/drawing/2014/main" id="{E49E1922-67A9-AF82-FCD4-D491460A739C}"/>
              </a:ext>
            </a:extLst>
          </p:cNvPr>
          <p:cNvSpPr/>
          <p:nvPr userDrawn="1"/>
        </p:nvSpPr>
        <p:spPr>
          <a:xfrm>
            <a:off x="7798070" y="0"/>
            <a:ext cx="4398117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179DA6-2F44-5B6F-989D-DAE932BB98EB}"/>
              </a:ext>
            </a:extLst>
          </p:cNvPr>
          <p:cNvGrpSpPr/>
          <p:nvPr userDrawn="1"/>
        </p:nvGrpSpPr>
        <p:grpSpPr>
          <a:xfrm>
            <a:off x="0" y="4184585"/>
            <a:ext cx="2767043" cy="2671139"/>
            <a:chOff x="0" y="4184585"/>
            <a:chExt cx="2767043" cy="2671139"/>
          </a:xfrm>
        </p:grpSpPr>
        <p:sp>
          <p:nvSpPr>
            <p:cNvPr id="12" name="bg object 23">
              <a:extLst>
                <a:ext uri="{FF2B5EF4-FFF2-40B4-BE49-F238E27FC236}">
                  <a16:creationId xmlns:a16="http://schemas.microsoft.com/office/drawing/2014/main" id="{012FF536-9F0D-1AF8-B975-16A4030FE206}"/>
                </a:ext>
              </a:extLst>
            </p:cNvPr>
            <p:cNvSpPr/>
            <p:nvPr/>
          </p:nvSpPr>
          <p:spPr>
            <a:xfrm>
              <a:off x="112905" y="6434855"/>
              <a:ext cx="625748" cy="229752"/>
            </a:xfrm>
            <a:custGeom>
              <a:avLst/>
              <a:gdLst/>
              <a:ahLst/>
              <a:cxnLst/>
              <a:rect l="l" t="t" r="r" b="b"/>
              <a:pathLst>
                <a:path w="688975" h="253365">
                  <a:moveTo>
                    <a:pt x="562178" y="0"/>
                  </a:moveTo>
                  <a:lnTo>
                    <a:pt x="126657" y="0"/>
                  </a:lnTo>
                  <a:lnTo>
                    <a:pt x="77340" y="9955"/>
                  </a:lnTo>
                  <a:lnTo>
                    <a:pt x="37082" y="37104"/>
                  </a:lnTo>
                  <a:lnTo>
                    <a:pt x="9947" y="77372"/>
                  </a:lnTo>
                  <a:lnTo>
                    <a:pt x="0" y="126682"/>
                  </a:lnTo>
                  <a:lnTo>
                    <a:pt x="9947" y="175992"/>
                  </a:lnTo>
                  <a:lnTo>
                    <a:pt x="37082" y="216260"/>
                  </a:lnTo>
                  <a:lnTo>
                    <a:pt x="77340" y="243409"/>
                  </a:lnTo>
                  <a:lnTo>
                    <a:pt x="126657" y="253365"/>
                  </a:lnTo>
                  <a:lnTo>
                    <a:pt x="562178" y="253365"/>
                  </a:lnTo>
                  <a:lnTo>
                    <a:pt x="611495" y="243409"/>
                  </a:lnTo>
                  <a:lnTo>
                    <a:pt x="651752" y="216260"/>
                  </a:lnTo>
                  <a:lnTo>
                    <a:pt x="678887" y="175992"/>
                  </a:lnTo>
                  <a:lnTo>
                    <a:pt x="688835" y="126682"/>
                  </a:lnTo>
                  <a:lnTo>
                    <a:pt x="678887" y="77372"/>
                  </a:lnTo>
                  <a:lnTo>
                    <a:pt x="651752" y="37104"/>
                  </a:lnTo>
                  <a:lnTo>
                    <a:pt x="611495" y="9955"/>
                  </a:lnTo>
                  <a:lnTo>
                    <a:pt x="56217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g object 24">
              <a:extLst>
                <a:ext uri="{FF2B5EF4-FFF2-40B4-BE49-F238E27FC236}">
                  <a16:creationId xmlns:a16="http://schemas.microsoft.com/office/drawing/2014/main" id="{DC9193E7-CBF6-B6CC-E025-5DABC39F5ECA}"/>
                </a:ext>
              </a:extLst>
            </p:cNvPr>
            <p:cNvSpPr/>
            <p:nvPr/>
          </p:nvSpPr>
          <p:spPr>
            <a:xfrm>
              <a:off x="859747" y="5805431"/>
              <a:ext cx="827026" cy="1050293"/>
            </a:xfrm>
            <a:custGeom>
              <a:avLst/>
              <a:gdLst/>
              <a:ahLst/>
              <a:cxnLst/>
              <a:rect l="l" t="t" r="r" b="b"/>
              <a:pathLst>
                <a:path w="910589" h="1158240">
                  <a:moveTo>
                    <a:pt x="291990" y="0"/>
                  </a:moveTo>
                  <a:lnTo>
                    <a:pt x="246330" y="10089"/>
                  </a:lnTo>
                  <a:lnTo>
                    <a:pt x="204131" y="31774"/>
                  </a:lnTo>
                  <a:lnTo>
                    <a:pt x="167817" y="64816"/>
                  </a:lnTo>
                  <a:lnTo>
                    <a:pt x="141493" y="106257"/>
                  </a:lnTo>
                  <a:lnTo>
                    <a:pt x="127449" y="151637"/>
                  </a:lnTo>
                  <a:lnTo>
                    <a:pt x="125461" y="198494"/>
                  </a:lnTo>
                  <a:lnTo>
                    <a:pt x="135309" y="244368"/>
                  </a:lnTo>
                  <a:lnTo>
                    <a:pt x="156770" y="286798"/>
                  </a:lnTo>
                  <a:lnTo>
                    <a:pt x="189623" y="323324"/>
                  </a:lnTo>
                  <a:lnTo>
                    <a:pt x="197954" y="330740"/>
                  </a:lnTo>
                  <a:lnTo>
                    <a:pt x="215065" y="347032"/>
                  </a:lnTo>
                  <a:lnTo>
                    <a:pt x="269445" y="405507"/>
                  </a:lnTo>
                  <a:lnTo>
                    <a:pt x="303623" y="447320"/>
                  </a:lnTo>
                  <a:lnTo>
                    <a:pt x="340399" y="497272"/>
                  </a:lnTo>
                  <a:lnTo>
                    <a:pt x="378225" y="555177"/>
                  </a:lnTo>
                  <a:lnTo>
                    <a:pt x="415557" y="620853"/>
                  </a:lnTo>
                  <a:lnTo>
                    <a:pt x="450850" y="694113"/>
                  </a:lnTo>
                  <a:lnTo>
                    <a:pt x="126657" y="694113"/>
                  </a:lnTo>
                  <a:lnTo>
                    <a:pt x="77340" y="704069"/>
                  </a:lnTo>
                  <a:lnTo>
                    <a:pt x="37082" y="731218"/>
                  </a:lnTo>
                  <a:lnTo>
                    <a:pt x="9947" y="771485"/>
                  </a:lnTo>
                  <a:lnTo>
                    <a:pt x="0" y="820796"/>
                  </a:lnTo>
                  <a:lnTo>
                    <a:pt x="9947" y="870106"/>
                  </a:lnTo>
                  <a:lnTo>
                    <a:pt x="37082" y="910374"/>
                  </a:lnTo>
                  <a:lnTo>
                    <a:pt x="77340" y="937523"/>
                  </a:lnTo>
                  <a:lnTo>
                    <a:pt x="126657" y="947478"/>
                  </a:lnTo>
                  <a:lnTo>
                    <a:pt x="527037" y="947478"/>
                  </a:lnTo>
                  <a:lnTo>
                    <a:pt x="534042" y="994520"/>
                  </a:lnTo>
                  <a:lnTo>
                    <a:pt x="539062" y="1043080"/>
                  </a:lnTo>
                  <a:lnTo>
                    <a:pt x="541939" y="1093149"/>
                  </a:lnTo>
                  <a:lnTo>
                    <a:pt x="542511" y="1144718"/>
                  </a:lnTo>
                  <a:lnTo>
                    <a:pt x="542041" y="1157905"/>
                  </a:lnTo>
                  <a:lnTo>
                    <a:pt x="910242" y="1157905"/>
                  </a:lnTo>
                  <a:lnTo>
                    <a:pt x="909792" y="1082442"/>
                  </a:lnTo>
                  <a:lnTo>
                    <a:pt x="905768" y="1011691"/>
                  </a:lnTo>
                  <a:lnTo>
                    <a:pt x="898533" y="943192"/>
                  </a:lnTo>
                  <a:lnTo>
                    <a:pt x="888342" y="876971"/>
                  </a:lnTo>
                  <a:lnTo>
                    <a:pt x="875454" y="813056"/>
                  </a:lnTo>
                  <a:lnTo>
                    <a:pt x="860125" y="751473"/>
                  </a:lnTo>
                  <a:lnTo>
                    <a:pt x="842612" y="692250"/>
                  </a:lnTo>
                  <a:lnTo>
                    <a:pt x="823173" y="635413"/>
                  </a:lnTo>
                  <a:lnTo>
                    <a:pt x="802063" y="580991"/>
                  </a:lnTo>
                  <a:lnTo>
                    <a:pt x="779541" y="529010"/>
                  </a:lnTo>
                  <a:lnTo>
                    <a:pt x="755862" y="479497"/>
                  </a:lnTo>
                  <a:lnTo>
                    <a:pt x="731285" y="432480"/>
                  </a:lnTo>
                  <a:lnTo>
                    <a:pt x="706066" y="387985"/>
                  </a:lnTo>
                  <a:lnTo>
                    <a:pt x="680461" y="346039"/>
                  </a:lnTo>
                  <a:lnTo>
                    <a:pt x="654729" y="306670"/>
                  </a:lnTo>
                  <a:lnTo>
                    <a:pt x="629126" y="269906"/>
                  </a:lnTo>
                  <a:lnTo>
                    <a:pt x="603908" y="235772"/>
                  </a:lnTo>
                  <a:lnTo>
                    <a:pt x="579334" y="204296"/>
                  </a:lnTo>
                  <a:lnTo>
                    <a:pt x="533142" y="149427"/>
                  </a:lnTo>
                  <a:lnTo>
                    <a:pt x="492605" y="105516"/>
                  </a:lnTo>
                  <a:lnTo>
                    <a:pt x="459780" y="72781"/>
                  </a:lnTo>
                  <a:lnTo>
                    <a:pt x="425488" y="41702"/>
                  </a:lnTo>
                  <a:lnTo>
                    <a:pt x="383993" y="15566"/>
                  </a:lnTo>
                  <a:lnTo>
                    <a:pt x="338686" y="1745"/>
                  </a:lnTo>
                  <a:lnTo>
                    <a:pt x="29199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g object 25">
              <a:extLst>
                <a:ext uri="{FF2B5EF4-FFF2-40B4-BE49-F238E27FC236}">
                  <a16:creationId xmlns:a16="http://schemas.microsoft.com/office/drawing/2014/main" id="{C1499BA4-E8C7-3B13-EB73-D7E5A024F6F1}"/>
                </a:ext>
              </a:extLst>
            </p:cNvPr>
            <p:cNvSpPr/>
            <p:nvPr/>
          </p:nvSpPr>
          <p:spPr>
            <a:xfrm>
              <a:off x="465830" y="5649760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g object 26">
              <a:extLst>
                <a:ext uri="{FF2B5EF4-FFF2-40B4-BE49-F238E27FC236}">
                  <a16:creationId xmlns:a16="http://schemas.microsoft.com/office/drawing/2014/main" id="{BAF2F270-F520-5256-1A13-88753B966785}"/>
                </a:ext>
              </a:extLst>
            </p:cNvPr>
            <p:cNvSpPr/>
            <p:nvPr/>
          </p:nvSpPr>
          <p:spPr>
            <a:xfrm>
              <a:off x="1538145" y="5485645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09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g object 27">
              <a:extLst>
                <a:ext uri="{FF2B5EF4-FFF2-40B4-BE49-F238E27FC236}">
                  <a16:creationId xmlns:a16="http://schemas.microsoft.com/office/drawing/2014/main" id="{8680BA9C-5F31-C21D-A980-22CC149FCB08}"/>
                </a:ext>
              </a:extLst>
            </p:cNvPr>
            <p:cNvSpPr/>
            <p:nvPr/>
          </p:nvSpPr>
          <p:spPr>
            <a:xfrm>
              <a:off x="1413231" y="4884901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10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g object 28">
              <a:extLst>
                <a:ext uri="{FF2B5EF4-FFF2-40B4-BE49-F238E27FC236}">
                  <a16:creationId xmlns:a16="http://schemas.microsoft.com/office/drawing/2014/main" id="{764DA62F-52BC-833A-C4DD-A842EB4C2F92}"/>
                </a:ext>
              </a:extLst>
            </p:cNvPr>
            <p:cNvSpPr/>
            <p:nvPr/>
          </p:nvSpPr>
          <p:spPr>
            <a:xfrm>
              <a:off x="745586" y="5027755"/>
              <a:ext cx="416397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g object 29">
              <a:extLst>
                <a:ext uri="{FF2B5EF4-FFF2-40B4-BE49-F238E27FC236}">
                  <a16:creationId xmlns:a16="http://schemas.microsoft.com/office/drawing/2014/main" id="{3E3A813A-BC09-90A1-0126-A506AD1F20D3}"/>
                </a:ext>
              </a:extLst>
            </p:cNvPr>
            <p:cNvSpPr/>
            <p:nvPr/>
          </p:nvSpPr>
          <p:spPr>
            <a:xfrm>
              <a:off x="2123992" y="5971316"/>
              <a:ext cx="643051" cy="652403"/>
            </a:xfrm>
            <a:custGeom>
              <a:avLst/>
              <a:gdLst/>
              <a:ahLst/>
              <a:cxnLst/>
              <a:rect l="l" t="t" r="r" b="b"/>
              <a:pathLst>
                <a:path w="708025" h="719454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103654" y="613962"/>
                  </a:lnTo>
                  <a:lnTo>
                    <a:pt x="137641" y="644364"/>
                  </a:lnTo>
                  <a:lnTo>
                    <a:pt x="175278" y="670199"/>
                  </a:lnTo>
                  <a:lnTo>
                    <a:pt x="216144" y="691039"/>
                  </a:lnTo>
                  <a:lnTo>
                    <a:pt x="259817" y="706455"/>
                  </a:lnTo>
                  <a:lnTo>
                    <a:pt x="305876" y="716019"/>
                  </a:lnTo>
                  <a:lnTo>
                    <a:pt x="353898" y="719302"/>
                  </a:lnTo>
                  <a:lnTo>
                    <a:pt x="401920" y="716019"/>
                  </a:lnTo>
                  <a:lnTo>
                    <a:pt x="447978" y="706455"/>
                  </a:lnTo>
                  <a:lnTo>
                    <a:pt x="491651" y="691039"/>
                  </a:lnTo>
                  <a:lnTo>
                    <a:pt x="532517" y="670199"/>
                  </a:lnTo>
                  <a:lnTo>
                    <a:pt x="570155" y="644364"/>
                  </a:lnTo>
                  <a:lnTo>
                    <a:pt x="604142" y="613962"/>
                  </a:lnTo>
                  <a:lnTo>
                    <a:pt x="634057" y="579422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g object 30">
              <a:extLst>
                <a:ext uri="{FF2B5EF4-FFF2-40B4-BE49-F238E27FC236}">
                  <a16:creationId xmlns:a16="http://schemas.microsoft.com/office/drawing/2014/main" id="{D80260F0-006F-80ED-A187-F278F9CDEA7B}"/>
                </a:ext>
              </a:extLst>
            </p:cNvPr>
            <p:cNvSpPr/>
            <p:nvPr/>
          </p:nvSpPr>
          <p:spPr>
            <a:xfrm>
              <a:off x="528270" y="4184585"/>
              <a:ext cx="536933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5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5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g object 31">
              <a:extLst>
                <a:ext uri="{FF2B5EF4-FFF2-40B4-BE49-F238E27FC236}">
                  <a16:creationId xmlns:a16="http://schemas.microsoft.com/office/drawing/2014/main" id="{E23A1099-90BC-41AF-13CD-F62E1BE0DB67}"/>
                </a:ext>
              </a:extLst>
            </p:cNvPr>
            <p:cNvSpPr/>
            <p:nvPr/>
          </p:nvSpPr>
          <p:spPr>
            <a:xfrm>
              <a:off x="0" y="4190048"/>
              <a:ext cx="326428" cy="1775824"/>
            </a:xfrm>
            <a:custGeom>
              <a:avLst/>
              <a:gdLst/>
              <a:ahLst/>
              <a:cxnLst/>
              <a:rect l="l" t="t" r="r" b="b"/>
              <a:pathLst>
                <a:path w="359410" h="1958340">
                  <a:moveTo>
                    <a:pt x="0" y="0"/>
                  </a:moveTo>
                  <a:lnTo>
                    <a:pt x="0" y="1957935"/>
                  </a:lnTo>
                  <a:lnTo>
                    <a:pt x="27343" y="1918542"/>
                  </a:lnTo>
                  <a:lnTo>
                    <a:pt x="53873" y="1878921"/>
                  </a:lnTo>
                  <a:lnTo>
                    <a:pt x="79503" y="1839152"/>
                  </a:lnTo>
                  <a:lnTo>
                    <a:pt x="104202" y="1799230"/>
                  </a:lnTo>
                  <a:lnTo>
                    <a:pt x="127941" y="1759153"/>
                  </a:lnTo>
                  <a:lnTo>
                    <a:pt x="150691" y="1718918"/>
                  </a:lnTo>
                  <a:lnTo>
                    <a:pt x="172420" y="1678522"/>
                  </a:lnTo>
                  <a:lnTo>
                    <a:pt x="193101" y="1637961"/>
                  </a:lnTo>
                  <a:lnTo>
                    <a:pt x="212701" y="1597233"/>
                  </a:lnTo>
                  <a:lnTo>
                    <a:pt x="231193" y="1556334"/>
                  </a:lnTo>
                  <a:lnTo>
                    <a:pt x="248546" y="1515262"/>
                  </a:lnTo>
                  <a:lnTo>
                    <a:pt x="264730" y="1474013"/>
                  </a:lnTo>
                  <a:lnTo>
                    <a:pt x="279716" y="1432583"/>
                  </a:lnTo>
                  <a:lnTo>
                    <a:pt x="293473" y="1390971"/>
                  </a:lnTo>
                  <a:lnTo>
                    <a:pt x="305972" y="1349173"/>
                  </a:lnTo>
                  <a:lnTo>
                    <a:pt x="317182" y="1307186"/>
                  </a:lnTo>
                  <a:lnTo>
                    <a:pt x="327075" y="1265006"/>
                  </a:lnTo>
                  <a:lnTo>
                    <a:pt x="335620" y="1222631"/>
                  </a:lnTo>
                  <a:lnTo>
                    <a:pt x="342788" y="1180057"/>
                  </a:lnTo>
                  <a:lnTo>
                    <a:pt x="348549" y="1137282"/>
                  </a:lnTo>
                  <a:lnTo>
                    <a:pt x="355702" y="1059942"/>
                  </a:lnTo>
                  <a:lnTo>
                    <a:pt x="358873" y="984771"/>
                  </a:lnTo>
                  <a:lnTo>
                    <a:pt x="358318" y="911798"/>
                  </a:lnTo>
                  <a:lnTo>
                    <a:pt x="354295" y="841048"/>
                  </a:lnTo>
                  <a:lnTo>
                    <a:pt x="347060" y="772550"/>
                  </a:lnTo>
                  <a:lnTo>
                    <a:pt x="336870" y="706330"/>
                  </a:lnTo>
                  <a:lnTo>
                    <a:pt x="323983" y="642415"/>
                  </a:lnTo>
                  <a:lnTo>
                    <a:pt x="308655" y="580833"/>
                  </a:lnTo>
                  <a:lnTo>
                    <a:pt x="291143" y="521610"/>
                  </a:lnTo>
                  <a:lnTo>
                    <a:pt x="271705" y="464775"/>
                  </a:lnTo>
                  <a:lnTo>
                    <a:pt x="250596" y="410353"/>
                  </a:lnTo>
                  <a:lnTo>
                    <a:pt x="228075" y="358372"/>
                  </a:lnTo>
                  <a:lnTo>
                    <a:pt x="204398" y="308860"/>
                  </a:lnTo>
                  <a:lnTo>
                    <a:pt x="179822" y="261843"/>
                  </a:lnTo>
                  <a:lnTo>
                    <a:pt x="154604" y="217348"/>
                  </a:lnTo>
                  <a:lnTo>
                    <a:pt x="129001" y="175403"/>
                  </a:lnTo>
                  <a:lnTo>
                    <a:pt x="103270" y="136034"/>
                  </a:lnTo>
                  <a:lnTo>
                    <a:pt x="77668" y="99270"/>
                  </a:lnTo>
                  <a:lnTo>
                    <a:pt x="52451" y="65136"/>
                  </a:lnTo>
                  <a:lnTo>
                    <a:pt x="27878" y="33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0901D-0772-6483-D106-1C6C5F3B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696" y="6114954"/>
            <a:ext cx="88782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3" y="365125"/>
            <a:ext cx="8547587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2FB7BBB5-8E7B-2C74-9A01-95D1F0F194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EC3E5FD-9CD6-C249-C704-5CED90A6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8536539" cy="377253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Quicksand" pitchFamily="2" charset="0"/>
              </a:defRPr>
            </a:lvl1pPr>
            <a:lvl2pPr marL="684000" indent="-182563">
              <a:buClr>
                <a:schemeClr val="tx2"/>
              </a:buClr>
              <a:buFont typeface="System Font Regular"/>
              <a:buChar char="-"/>
              <a:defRPr>
                <a:solidFill>
                  <a:schemeClr val="bg1"/>
                </a:solidFill>
                <a:latin typeface="Quicksand" pitchFamily="2" charset="0"/>
              </a:defRPr>
            </a:lvl2pPr>
            <a:lvl3pPr marL="1368000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Quicksand" pitchFamily="2" charset="0"/>
              </a:defRPr>
            </a:lvl3pPr>
            <a:lvl4pPr marL="2052000" indent="-182563">
              <a:buClr>
                <a:schemeClr val="tx2"/>
              </a:buClr>
              <a:buFont typeface="System Font Regular"/>
              <a:buChar char="-"/>
              <a:defRPr>
                <a:solidFill>
                  <a:schemeClr val="bg1"/>
                </a:solidFill>
                <a:latin typeface="Quicksand" pitchFamily="2" charset="0"/>
              </a:defRPr>
            </a:lvl4pPr>
            <a:lvl5pPr marL="2736000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3809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 userDrawn="1"/>
        </p:nvSpPr>
        <p:spPr>
          <a:xfrm>
            <a:off x="7795390" y="0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89945-D82B-16EA-87F9-4DB1AC09BCAB}"/>
              </a:ext>
            </a:extLst>
          </p:cNvPr>
          <p:cNvGrpSpPr/>
          <p:nvPr userDrawn="1"/>
        </p:nvGrpSpPr>
        <p:grpSpPr>
          <a:xfrm>
            <a:off x="9598" y="4557616"/>
            <a:ext cx="3097294" cy="2298207"/>
            <a:chOff x="9598" y="4557616"/>
            <a:chExt cx="3097294" cy="2298207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863EF05D-4F3C-2EAC-0BD4-17EC180015FD}"/>
                </a:ext>
              </a:extLst>
            </p:cNvPr>
            <p:cNvSpPr/>
            <p:nvPr/>
          </p:nvSpPr>
          <p:spPr>
            <a:xfrm>
              <a:off x="1316370" y="6327748"/>
              <a:ext cx="614398" cy="528026"/>
            </a:xfrm>
            <a:custGeom>
              <a:avLst/>
              <a:gdLst/>
              <a:ahLst/>
              <a:cxnLst/>
              <a:rect l="l" t="t" r="r" b="b"/>
              <a:pathLst>
                <a:path w="677544" h="582295">
                  <a:moveTo>
                    <a:pt x="166528" y="0"/>
                  </a:moveTo>
                  <a:lnTo>
                    <a:pt x="120868" y="10089"/>
                  </a:lnTo>
                  <a:lnTo>
                    <a:pt x="78669" y="31774"/>
                  </a:lnTo>
                  <a:lnTo>
                    <a:pt x="42356" y="64816"/>
                  </a:lnTo>
                  <a:lnTo>
                    <a:pt x="16032" y="106257"/>
                  </a:lnTo>
                  <a:lnTo>
                    <a:pt x="1987" y="151637"/>
                  </a:lnTo>
                  <a:lnTo>
                    <a:pt x="0" y="198494"/>
                  </a:lnTo>
                  <a:lnTo>
                    <a:pt x="9847" y="244368"/>
                  </a:lnTo>
                  <a:lnTo>
                    <a:pt x="31309" y="286798"/>
                  </a:lnTo>
                  <a:lnTo>
                    <a:pt x="64161" y="323324"/>
                  </a:lnTo>
                  <a:lnTo>
                    <a:pt x="72492" y="330740"/>
                  </a:lnTo>
                  <a:lnTo>
                    <a:pt x="89603" y="347032"/>
                  </a:lnTo>
                  <a:lnTo>
                    <a:pt x="143984" y="405507"/>
                  </a:lnTo>
                  <a:lnTo>
                    <a:pt x="178162" y="447320"/>
                  </a:lnTo>
                  <a:lnTo>
                    <a:pt x="214937" y="497272"/>
                  </a:lnTo>
                  <a:lnTo>
                    <a:pt x="252764" y="555177"/>
                  </a:lnTo>
                  <a:lnTo>
                    <a:pt x="267956" y="581905"/>
                  </a:lnTo>
                  <a:lnTo>
                    <a:pt x="676956" y="581905"/>
                  </a:lnTo>
                  <a:lnTo>
                    <a:pt x="654079" y="529010"/>
                  </a:lnTo>
                  <a:lnTo>
                    <a:pt x="630400" y="479497"/>
                  </a:lnTo>
                  <a:lnTo>
                    <a:pt x="605823" y="432480"/>
                  </a:lnTo>
                  <a:lnTo>
                    <a:pt x="580604" y="387985"/>
                  </a:lnTo>
                  <a:lnTo>
                    <a:pt x="555000" y="346039"/>
                  </a:lnTo>
                  <a:lnTo>
                    <a:pt x="529267" y="306670"/>
                  </a:lnTo>
                  <a:lnTo>
                    <a:pt x="503664" y="269906"/>
                  </a:lnTo>
                  <a:lnTo>
                    <a:pt x="478447" y="235772"/>
                  </a:lnTo>
                  <a:lnTo>
                    <a:pt x="453872" y="204296"/>
                  </a:lnTo>
                  <a:lnTo>
                    <a:pt x="407680" y="149427"/>
                  </a:lnTo>
                  <a:lnTo>
                    <a:pt x="367144" y="105516"/>
                  </a:lnTo>
                  <a:lnTo>
                    <a:pt x="334319" y="72781"/>
                  </a:lnTo>
                  <a:lnTo>
                    <a:pt x="300026" y="41702"/>
                  </a:lnTo>
                  <a:lnTo>
                    <a:pt x="258532" y="15566"/>
                  </a:lnTo>
                  <a:lnTo>
                    <a:pt x="213224" y="1745"/>
                  </a:lnTo>
                  <a:lnTo>
                    <a:pt x="16652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CB05B7DE-D1A8-92D2-6742-E486186D58AC}"/>
                </a:ext>
              </a:extLst>
            </p:cNvPr>
            <p:cNvSpPr/>
            <p:nvPr/>
          </p:nvSpPr>
          <p:spPr>
            <a:xfrm>
              <a:off x="809301" y="61720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B42D0B40-8726-CFF6-45C8-D6DD9073ADC5}"/>
                </a:ext>
              </a:extLst>
            </p:cNvPr>
            <p:cNvSpPr/>
            <p:nvPr/>
          </p:nvSpPr>
          <p:spPr>
            <a:xfrm>
              <a:off x="1879928" y="6007961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94932D03-1DB6-8192-A37F-9BC1EC4AD97E}"/>
                </a:ext>
              </a:extLst>
            </p:cNvPr>
            <p:cNvSpPr/>
            <p:nvPr/>
          </p:nvSpPr>
          <p:spPr>
            <a:xfrm>
              <a:off x="1755210" y="540721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870B1266-3B19-111C-D391-A0174B1E3628}"/>
                </a:ext>
              </a:extLst>
            </p:cNvPr>
            <p:cNvSpPr/>
            <p:nvPr/>
          </p:nvSpPr>
          <p:spPr>
            <a:xfrm>
              <a:off x="1088618" y="55500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A1B8B559-FDDD-3768-BE13-48E60B67B738}"/>
                </a:ext>
              </a:extLst>
            </p:cNvPr>
            <p:cNvSpPr/>
            <p:nvPr/>
          </p:nvSpPr>
          <p:spPr>
            <a:xfrm>
              <a:off x="2464854" y="6493633"/>
              <a:ext cx="642038" cy="362190"/>
            </a:xfrm>
            <a:custGeom>
              <a:avLst/>
              <a:gdLst/>
              <a:ahLst/>
              <a:cxnLst/>
              <a:rect l="l" t="t" r="r" b="b"/>
              <a:pathLst>
                <a:path w="708025" h="39941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2602" y="398971"/>
                  </a:lnTo>
                  <a:lnTo>
                    <a:pt x="705193" y="398971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9412B5DB-583A-8967-5D35-7E8CFCA6F004}"/>
                </a:ext>
              </a:extLst>
            </p:cNvPr>
            <p:cNvSpPr/>
            <p:nvPr/>
          </p:nvSpPr>
          <p:spPr>
            <a:xfrm>
              <a:off x="871644" y="47069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357063B8-8F24-016B-ED8E-8A23E93B516A}"/>
                </a:ext>
              </a:extLst>
            </p:cNvPr>
            <p:cNvSpPr/>
            <p:nvPr/>
          </p:nvSpPr>
          <p:spPr>
            <a:xfrm>
              <a:off x="9598" y="4557616"/>
              <a:ext cx="660464" cy="2298092"/>
            </a:xfrm>
            <a:custGeom>
              <a:avLst/>
              <a:gdLst/>
              <a:ahLst/>
              <a:cxnLst/>
              <a:rect l="l" t="t" r="r" b="b"/>
              <a:pathLst>
                <a:path w="728345" h="2534284">
                  <a:moveTo>
                    <a:pt x="339378" y="1250138"/>
                  </a:moveTo>
                  <a:lnTo>
                    <a:pt x="0" y="1250138"/>
                  </a:lnTo>
                  <a:lnTo>
                    <a:pt x="0" y="1503516"/>
                  </a:lnTo>
                  <a:lnTo>
                    <a:pt x="293099" y="1503516"/>
                  </a:lnTo>
                  <a:lnTo>
                    <a:pt x="275124" y="1549292"/>
                  </a:lnTo>
                  <a:lnTo>
                    <a:pt x="255196" y="1595118"/>
                  </a:lnTo>
                  <a:lnTo>
                    <a:pt x="233381" y="1640986"/>
                  </a:lnTo>
                  <a:lnTo>
                    <a:pt x="209742" y="1686883"/>
                  </a:lnTo>
                  <a:lnTo>
                    <a:pt x="184347" y="1732802"/>
                  </a:lnTo>
                  <a:lnTo>
                    <a:pt x="157259" y="1778731"/>
                  </a:lnTo>
                  <a:lnTo>
                    <a:pt x="128545" y="1824661"/>
                  </a:lnTo>
                  <a:lnTo>
                    <a:pt x="0" y="1824661"/>
                  </a:lnTo>
                  <a:lnTo>
                    <a:pt x="0" y="2533969"/>
                  </a:lnTo>
                  <a:lnTo>
                    <a:pt x="37168" y="2533969"/>
                  </a:lnTo>
                  <a:lnTo>
                    <a:pt x="53615" y="2516081"/>
                  </a:lnTo>
                  <a:lnTo>
                    <a:pt x="88081" y="2477894"/>
                  </a:lnTo>
                  <a:lnTo>
                    <a:pt x="121975" y="2439592"/>
                  </a:lnTo>
                  <a:lnTo>
                    <a:pt x="155266" y="2401172"/>
                  </a:lnTo>
                  <a:lnTo>
                    <a:pt x="187926" y="2362631"/>
                  </a:lnTo>
                  <a:lnTo>
                    <a:pt x="219923" y="2323966"/>
                  </a:lnTo>
                  <a:lnTo>
                    <a:pt x="251229" y="2285174"/>
                  </a:lnTo>
                  <a:lnTo>
                    <a:pt x="281814" y="2246251"/>
                  </a:lnTo>
                  <a:lnTo>
                    <a:pt x="311647" y="2207195"/>
                  </a:lnTo>
                  <a:lnTo>
                    <a:pt x="340699" y="2168003"/>
                  </a:lnTo>
                  <a:lnTo>
                    <a:pt x="368940" y="2128671"/>
                  </a:lnTo>
                  <a:lnTo>
                    <a:pt x="396340" y="2089196"/>
                  </a:lnTo>
                  <a:lnTo>
                    <a:pt x="422870" y="2049575"/>
                  </a:lnTo>
                  <a:lnTo>
                    <a:pt x="448500" y="2009806"/>
                  </a:lnTo>
                  <a:lnTo>
                    <a:pt x="473199" y="1969884"/>
                  </a:lnTo>
                  <a:lnTo>
                    <a:pt x="496938" y="1929807"/>
                  </a:lnTo>
                  <a:lnTo>
                    <a:pt x="519688" y="1889572"/>
                  </a:lnTo>
                  <a:lnTo>
                    <a:pt x="541417" y="1849176"/>
                  </a:lnTo>
                  <a:lnTo>
                    <a:pt x="562098" y="1808615"/>
                  </a:lnTo>
                  <a:lnTo>
                    <a:pt x="581699" y="1767887"/>
                  </a:lnTo>
                  <a:lnTo>
                    <a:pt x="600190" y="1726988"/>
                  </a:lnTo>
                  <a:lnTo>
                    <a:pt x="617543" y="1685916"/>
                  </a:lnTo>
                  <a:lnTo>
                    <a:pt x="633727" y="1644667"/>
                  </a:lnTo>
                  <a:lnTo>
                    <a:pt x="648713" y="1603237"/>
                  </a:lnTo>
                  <a:lnTo>
                    <a:pt x="662470" y="1561625"/>
                  </a:lnTo>
                  <a:lnTo>
                    <a:pt x="674969" y="1519827"/>
                  </a:lnTo>
                  <a:lnTo>
                    <a:pt x="686180" y="1477840"/>
                  </a:lnTo>
                  <a:lnTo>
                    <a:pt x="696072" y="1435660"/>
                  </a:lnTo>
                  <a:lnTo>
                    <a:pt x="704618" y="1393285"/>
                  </a:lnTo>
                  <a:lnTo>
                    <a:pt x="711785" y="1350711"/>
                  </a:lnTo>
                  <a:lnTo>
                    <a:pt x="717546" y="1307936"/>
                  </a:lnTo>
                  <a:lnTo>
                    <a:pt x="722689" y="1252323"/>
                  </a:lnTo>
                  <a:lnTo>
                    <a:pt x="353602" y="1252323"/>
                  </a:lnTo>
                  <a:lnTo>
                    <a:pt x="346541" y="1251103"/>
                  </a:lnTo>
                  <a:lnTo>
                    <a:pt x="339378" y="1250138"/>
                  </a:lnTo>
                  <a:close/>
                </a:path>
                <a:path w="728345" h="2534284">
                  <a:moveTo>
                    <a:pt x="109487" y="0"/>
                  </a:moveTo>
                  <a:lnTo>
                    <a:pt x="63837" y="10091"/>
                  </a:lnTo>
                  <a:lnTo>
                    <a:pt x="21648" y="31783"/>
                  </a:lnTo>
                  <a:lnTo>
                    <a:pt x="37" y="51456"/>
                  </a:lnTo>
                  <a:lnTo>
                    <a:pt x="0" y="315397"/>
                  </a:lnTo>
                  <a:lnTo>
                    <a:pt x="7146" y="323343"/>
                  </a:lnTo>
                  <a:lnTo>
                    <a:pt x="15476" y="330759"/>
                  </a:lnTo>
                  <a:lnTo>
                    <a:pt x="32587" y="347051"/>
                  </a:lnTo>
                  <a:lnTo>
                    <a:pt x="86967" y="405526"/>
                  </a:lnTo>
                  <a:lnTo>
                    <a:pt x="121144" y="447339"/>
                  </a:lnTo>
                  <a:lnTo>
                    <a:pt x="157917" y="497291"/>
                  </a:lnTo>
                  <a:lnTo>
                    <a:pt x="195742" y="555196"/>
                  </a:lnTo>
                  <a:lnTo>
                    <a:pt x="233071" y="620872"/>
                  </a:lnTo>
                  <a:lnTo>
                    <a:pt x="268359" y="694132"/>
                  </a:lnTo>
                  <a:lnTo>
                    <a:pt x="0" y="694132"/>
                  </a:lnTo>
                  <a:lnTo>
                    <a:pt x="0" y="947497"/>
                  </a:lnTo>
                  <a:lnTo>
                    <a:pt x="344547" y="947497"/>
                  </a:lnTo>
                  <a:lnTo>
                    <a:pt x="351547" y="994539"/>
                  </a:lnTo>
                  <a:lnTo>
                    <a:pt x="356566" y="1043098"/>
                  </a:lnTo>
                  <a:lnTo>
                    <a:pt x="359442" y="1093166"/>
                  </a:lnTo>
                  <a:lnTo>
                    <a:pt x="360014" y="1144733"/>
                  </a:lnTo>
                  <a:lnTo>
                    <a:pt x="358121" y="1197788"/>
                  </a:lnTo>
                  <a:lnTo>
                    <a:pt x="353602" y="1252323"/>
                  </a:lnTo>
                  <a:lnTo>
                    <a:pt x="722689" y="1252323"/>
                  </a:lnTo>
                  <a:lnTo>
                    <a:pt x="724699" y="1230596"/>
                  </a:lnTo>
                  <a:lnTo>
                    <a:pt x="727870" y="1155425"/>
                  </a:lnTo>
                  <a:lnTo>
                    <a:pt x="727315" y="1082452"/>
                  </a:lnTo>
                  <a:lnTo>
                    <a:pt x="723292" y="1011702"/>
                  </a:lnTo>
                  <a:lnTo>
                    <a:pt x="716057" y="943204"/>
                  </a:lnTo>
                  <a:lnTo>
                    <a:pt x="705867" y="876984"/>
                  </a:lnTo>
                  <a:lnTo>
                    <a:pt x="692980" y="813069"/>
                  </a:lnTo>
                  <a:lnTo>
                    <a:pt x="677652" y="751487"/>
                  </a:lnTo>
                  <a:lnTo>
                    <a:pt x="660140" y="692264"/>
                  </a:lnTo>
                  <a:lnTo>
                    <a:pt x="640702" y="635429"/>
                  </a:lnTo>
                  <a:lnTo>
                    <a:pt x="619593" y="581007"/>
                  </a:lnTo>
                  <a:lnTo>
                    <a:pt x="597072" y="529026"/>
                  </a:lnTo>
                  <a:lnTo>
                    <a:pt x="573395" y="479514"/>
                  </a:lnTo>
                  <a:lnTo>
                    <a:pt x="548819" y="432497"/>
                  </a:lnTo>
                  <a:lnTo>
                    <a:pt x="523601" y="388002"/>
                  </a:lnTo>
                  <a:lnTo>
                    <a:pt x="497998" y="346057"/>
                  </a:lnTo>
                  <a:lnTo>
                    <a:pt x="472267" y="306688"/>
                  </a:lnTo>
                  <a:lnTo>
                    <a:pt x="446665" y="269924"/>
                  </a:lnTo>
                  <a:lnTo>
                    <a:pt x="421449" y="235790"/>
                  </a:lnTo>
                  <a:lnTo>
                    <a:pt x="396875" y="204314"/>
                  </a:lnTo>
                  <a:lnTo>
                    <a:pt x="350685" y="149446"/>
                  </a:lnTo>
                  <a:lnTo>
                    <a:pt x="310151" y="105535"/>
                  </a:lnTo>
                  <a:lnTo>
                    <a:pt x="277327" y="72800"/>
                  </a:lnTo>
                  <a:lnTo>
                    <a:pt x="247047" y="45123"/>
                  </a:lnTo>
                  <a:lnTo>
                    <a:pt x="201504" y="15575"/>
                  </a:lnTo>
                  <a:lnTo>
                    <a:pt x="156182" y="1748"/>
                  </a:lnTo>
                  <a:lnTo>
                    <a:pt x="10948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C5C9EF-0409-B5D4-B719-F06C3A197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/>
                </a:solidFill>
                <a:latin typeface="Quicksand" pitchFamily="2" charset="0"/>
              </a:defRPr>
            </a:lvl1pPr>
            <a:lvl2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  <a:latin typeface="Quicksand" pitchFamily="2" charset="0"/>
              </a:defRPr>
            </a:lvl2pPr>
            <a:lvl3pPr marL="684000" indent="-182563">
              <a:buClr>
                <a:schemeClr val="tx2"/>
              </a:buClr>
              <a:buFont typeface="System Font Regular"/>
              <a:buChar char="-"/>
              <a:defRPr>
                <a:solidFill>
                  <a:schemeClr val="accent3"/>
                </a:solidFill>
                <a:latin typeface="Quicksand" pitchFamily="2" charset="0"/>
              </a:defRPr>
            </a:lvl3pPr>
            <a:lvl4pPr marL="1368000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  <a:latin typeface="Quicksand" pitchFamily="2" charset="0"/>
              </a:defRPr>
            </a:lvl4pPr>
            <a:lvl5pPr marL="2052000" indent="-182563">
              <a:buClr>
                <a:schemeClr val="tx2"/>
              </a:buClr>
              <a:buFont typeface="System Font Regular"/>
              <a:buChar char="-"/>
              <a:defRPr>
                <a:solidFill>
                  <a:schemeClr val="accent3"/>
                </a:solidFill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51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22" y="593213"/>
            <a:ext cx="8904068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FBC006D3-0A54-93B6-4CCC-16B74A7470A7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3DC9DC2C-26DF-CC61-5EF9-0D16A177B1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DE522677-B305-5913-4089-A926AF11D4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54E2F8A9-7845-E09E-8B79-723848C5AA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BF597C-A0FC-EE2B-C75A-6AFEBEC69750}"/>
              </a:ext>
            </a:extLst>
          </p:cNvPr>
          <p:cNvGrpSpPr/>
          <p:nvPr userDrawn="1"/>
        </p:nvGrpSpPr>
        <p:grpSpPr>
          <a:xfrm>
            <a:off x="9598" y="4391414"/>
            <a:ext cx="3729812" cy="2464571"/>
            <a:chOff x="9598" y="4391414"/>
            <a:chExt cx="3729812" cy="2464571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8FECB771-16CA-A0E5-0DFE-DEA5D2B1B8F4}"/>
                </a:ext>
              </a:extLst>
            </p:cNvPr>
            <p:cNvSpPr/>
            <p:nvPr/>
          </p:nvSpPr>
          <p:spPr>
            <a:xfrm>
              <a:off x="1102322" y="6790972"/>
              <a:ext cx="599427" cy="64492"/>
            </a:xfrm>
            <a:custGeom>
              <a:avLst/>
              <a:gdLst/>
              <a:ahLst/>
              <a:cxnLst/>
              <a:rect l="l" t="t" r="r" b="b"/>
              <a:pathLst>
                <a:path w="661035" h="71120">
                  <a:moveTo>
                    <a:pt x="547984" y="0"/>
                  </a:moveTo>
                  <a:lnTo>
                    <a:pt x="112463" y="0"/>
                  </a:lnTo>
                  <a:lnTo>
                    <a:pt x="63146" y="9955"/>
                  </a:lnTo>
                  <a:lnTo>
                    <a:pt x="22888" y="37104"/>
                  </a:lnTo>
                  <a:lnTo>
                    <a:pt x="0" y="71071"/>
                  </a:lnTo>
                  <a:lnTo>
                    <a:pt x="660448" y="71071"/>
                  </a:lnTo>
                  <a:lnTo>
                    <a:pt x="637559" y="37104"/>
                  </a:lnTo>
                  <a:lnTo>
                    <a:pt x="597301" y="9955"/>
                  </a:lnTo>
                  <a:lnTo>
                    <a:pt x="54798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D3CA8ECF-9710-8720-2CD0-DA636B54B0B5}"/>
                </a:ext>
              </a:extLst>
            </p:cNvPr>
            <p:cNvSpPr/>
            <p:nvPr/>
          </p:nvSpPr>
          <p:spPr>
            <a:xfrm>
              <a:off x="1847987" y="6161548"/>
              <a:ext cx="770445" cy="694437"/>
            </a:xfrm>
            <a:custGeom>
              <a:avLst/>
              <a:gdLst/>
              <a:ahLst/>
              <a:cxnLst/>
              <a:rect l="l" t="t" r="r" b="b"/>
              <a:pathLst>
                <a:path w="849630" h="765809">
                  <a:moveTo>
                    <a:pt x="277797" y="0"/>
                  </a:moveTo>
                  <a:lnTo>
                    <a:pt x="232138" y="10089"/>
                  </a:lnTo>
                  <a:lnTo>
                    <a:pt x="189939" y="31774"/>
                  </a:lnTo>
                  <a:lnTo>
                    <a:pt x="153625" y="64816"/>
                  </a:lnTo>
                  <a:lnTo>
                    <a:pt x="127301" y="106257"/>
                  </a:lnTo>
                  <a:lnTo>
                    <a:pt x="113256" y="151637"/>
                  </a:lnTo>
                  <a:lnTo>
                    <a:pt x="111269" y="198494"/>
                  </a:lnTo>
                  <a:lnTo>
                    <a:pt x="121117" y="244368"/>
                  </a:lnTo>
                  <a:lnTo>
                    <a:pt x="142578" y="286798"/>
                  </a:lnTo>
                  <a:lnTo>
                    <a:pt x="175431" y="323324"/>
                  </a:lnTo>
                  <a:lnTo>
                    <a:pt x="183761" y="330740"/>
                  </a:lnTo>
                  <a:lnTo>
                    <a:pt x="200872" y="347032"/>
                  </a:lnTo>
                  <a:lnTo>
                    <a:pt x="255253" y="405507"/>
                  </a:lnTo>
                  <a:lnTo>
                    <a:pt x="289431" y="447320"/>
                  </a:lnTo>
                  <a:lnTo>
                    <a:pt x="326206" y="497272"/>
                  </a:lnTo>
                  <a:lnTo>
                    <a:pt x="364033" y="555177"/>
                  </a:lnTo>
                  <a:lnTo>
                    <a:pt x="401365" y="620853"/>
                  </a:lnTo>
                  <a:lnTo>
                    <a:pt x="436657" y="694113"/>
                  </a:lnTo>
                  <a:lnTo>
                    <a:pt x="112464" y="694113"/>
                  </a:lnTo>
                  <a:lnTo>
                    <a:pt x="63147" y="704069"/>
                  </a:lnTo>
                  <a:lnTo>
                    <a:pt x="22889" y="731218"/>
                  </a:lnTo>
                  <a:lnTo>
                    <a:pt x="0" y="765186"/>
                  </a:lnTo>
                  <a:lnTo>
                    <a:pt x="849346" y="765186"/>
                  </a:lnTo>
                  <a:lnTo>
                    <a:pt x="828420" y="692250"/>
                  </a:lnTo>
                  <a:lnTo>
                    <a:pt x="808980" y="635413"/>
                  </a:lnTo>
                  <a:lnTo>
                    <a:pt x="787871" y="580991"/>
                  </a:lnTo>
                  <a:lnTo>
                    <a:pt x="765348" y="529010"/>
                  </a:lnTo>
                  <a:lnTo>
                    <a:pt x="741670" y="479497"/>
                  </a:lnTo>
                  <a:lnTo>
                    <a:pt x="717092" y="432480"/>
                  </a:lnTo>
                  <a:lnTo>
                    <a:pt x="691873" y="387985"/>
                  </a:lnTo>
                  <a:lnTo>
                    <a:pt x="666269" y="346039"/>
                  </a:lnTo>
                  <a:lnTo>
                    <a:pt x="640536" y="306670"/>
                  </a:lnTo>
                  <a:lnTo>
                    <a:pt x="614933" y="269906"/>
                  </a:lnTo>
                  <a:lnTo>
                    <a:pt x="589716" y="235772"/>
                  </a:lnTo>
                  <a:lnTo>
                    <a:pt x="565141" y="204296"/>
                  </a:lnTo>
                  <a:lnTo>
                    <a:pt x="518949" y="149427"/>
                  </a:lnTo>
                  <a:lnTo>
                    <a:pt x="478413" y="105516"/>
                  </a:lnTo>
                  <a:lnTo>
                    <a:pt x="445588" y="72781"/>
                  </a:lnTo>
                  <a:lnTo>
                    <a:pt x="411295" y="41702"/>
                  </a:lnTo>
                  <a:lnTo>
                    <a:pt x="369801" y="15566"/>
                  </a:lnTo>
                  <a:lnTo>
                    <a:pt x="324493" y="1745"/>
                  </a:lnTo>
                  <a:lnTo>
                    <a:pt x="277797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862B2D7-BDD5-F2B2-3968-D2FDB60BD32C}"/>
                </a:ext>
              </a:extLst>
            </p:cNvPr>
            <p:cNvSpPr/>
            <p:nvPr/>
          </p:nvSpPr>
          <p:spPr>
            <a:xfrm>
              <a:off x="1441820" y="60058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2D450728-55B2-39CD-7B12-8A800D0D1A22}"/>
                </a:ext>
              </a:extLst>
            </p:cNvPr>
            <p:cNvSpPr/>
            <p:nvPr/>
          </p:nvSpPr>
          <p:spPr>
            <a:xfrm>
              <a:off x="2512448" y="5841762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4B3E2E4-7B25-7179-7814-2E18247203F3}"/>
                </a:ext>
              </a:extLst>
            </p:cNvPr>
            <p:cNvSpPr/>
            <p:nvPr/>
          </p:nvSpPr>
          <p:spPr>
            <a:xfrm>
              <a:off x="2387729" y="5241019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2CFC7019-072F-B9FC-DA69-CEFBC5ABD001}"/>
                </a:ext>
              </a:extLst>
            </p:cNvPr>
            <p:cNvSpPr/>
            <p:nvPr/>
          </p:nvSpPr>
          <p:spPr>
            <a:xfrm>
              <a:off x="1721136" y="53838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EA3EC4CC-0D07-2030-5906-D47FB104B0F3}"/>
                </a:ext>
              </a:extLst>
            </p:cNvPr>
            <p:cNvSpPr/>
            <p:nvPr/>
          </p:nvSpPr>
          <p:spPr>
            <a:xfrm>
              <a:off x="3097372" y="6327434"/>
              <a:ext cx="642038" cy="528026"/>
            </a:xfrm>
            <a:custGeom>
              <a:avLst/>
              <a:gdLst/>
              <a:ahLst/>
              <a:cxnLst/>
              <a:rect l="l" t="t" r="r" b="b"/>
              <a:pathLst>
                <a:path w="708025" h="58229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76190" y="582253"/>
                  </a:lnTo>
                  <a:lnTo>
                    <a:pt x="631605" y="582253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DB3AFB29-2CA1-6E61-DF86-C2BFC5F2BB0C}"/>
                </a:ext>
              </a:extLst>
            </p:cNvPr>
            <p:cNvSpPr/>
            <p:nvPr/>
          </p:nvSpPr>
          <p:spPr>
            <a:xfrm>
              <a:off x="1504163" y="45407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1D57932-C3DE-E260-FEA6-803480C75E84}"/>
                </a:ext>
              </a:extLst>
            </p:cNvPr>
            <p:cNvSpPr/>
            <p:nvPr/>
          </p:nvSpPr>
          <p:spPr>
            <a:xfrm>
              <a:off x="9598" y="4391414"/>
              <a:ext cx="1292713" cy="2464504"/>
            </a:xfrm>
            <a:custGeom>
              <a:avLst/>
              <a:gdLst/>
              <a:ahLst/>
              <a:cxnLst/>
              <a:rect l="l" t="t" r="r" b="b"/>
              <a:pathLst>
                <a:path w="1425575" h="2717800">
                  <a:moveTo>
                    <a:pt x="1036905" y="1250138"/>
                  </a:moveTo>
                  <a:lnTo>
                    <a:pt x="7697" y="1250138"/>
                  </a:lnTo>
                  <a:lnTo>
                    <a:pt x="0" y="1251693"/>
                  </a:lnTo>
                  <a:lnTo>
                    <a:pt x="0" y="1501962"/>
                  </a:lnTo>
                  <a:lnTo>
                    <a:pt x="7697" y="1503516"/>
                  </a:lnTo>
                  <a:lnTo>
                    <a:pt x="990626" y="1503516"/>
                  </a:lnTo>
                  <a:lnTo>
                    <a:pt x="972652" y="1549292"/>
                  </a:lnTo>
                  <a:lnTo>
                    <a:pt x="952724" y="1595118"/>
                  </a:lnTo>
                  <a:lnTo>
                    <a:pt x="930908" y="1640986"/>
                  </a:lnTo>
                  <a:lnTo>
                    <a:pt x="907270" y="1686883"/>
                  </a:lnTo>
                  <a:lnTo>
                    <a:pt x="881874" y="1732802"/>
                  </a:lnTo>
                  <a:lnTo>
                    <a:pt x="854786" y="1778731"/>
                  </a:lnTo>
                  <a:lnTo>
                    <a:pt x="826072" y="1824661"/>
                  </a:lnTo>
                  <a:lnTo>
                    <a:pt x="63298" y="1824661"/>
                  </a:lnTo>
                  <a:lnTo>
                    <a:pt x="13987" y="1834618"/>
                  </a:lnTo>
                  <a:lnTo>
                    <a:pt x="0" y="1844050"/>
                  </a:lnTo>
                  <a:lnTo>
                    <a:pt x="0" y="2058640"/>
                  </a:lnTo>
                  <a:lnTo>
                    <a:pt x="13987" y="2068070"/>
                  </a:lnTo>
                  <a:lnTo>
                    <a:pt x="63298" y="2078026"/>
                  </a:lnTo>
                  <a:lnTo>
                    <a:pt x="641478" y="2078026"/>
                  </a:lnTo>
                  <a:lnTo>
                    <a:pt x="610598" y="2115724"/>
                  </a:lnTo>
                  <a:lnTo>
                    <a:pt x="578977" y="2153368"/>
                  </a:lnTo>
                  <a:lnTo>
                    <a:pt x="546654" y="2190951"/>
                  </a:lnTo>
                  <a:lnTo>
                    <a:pt x="513670" y="2228468"/>
                  </a:lnTo>
                  <a:lnTo>
                    <a:pt x="480063" y="2265912"/>
                  </a:lnTo>
                  <a:lnTo>
                    <a:pt x="445873" y="2303278"/>
                  </a:lnTo>
                  <a:lnTo>
                    <a:pt x="411141" y="2340559"/>
                  </a:lnTo>
                  <a:lnTo>
                    <a:pt x="375907" y="2377749"/>
                  </a:lnTo>
                  <a:lnTo>
                    <a:pt x="340209" y="2414843"/>
                  </a:lnTo>
                  <a:lnTo>
                    <a:pt x="304089" y="2451835"/>
                  </a:lnTo>
                  <a:lnTo>
                    <a:pt x="267585" y="2488718"/>
                  </a:lnTo>
                  <a:lnTo>
                    <a:pt x="230738" y="2525486"/>
                  </a:lnTo>
                  <a:lnTo>
                    <a:pt x="193588" y="2562134"/>
                  </a:lnTo>
                  <a:lnTo>
                    <a:pt x="118536" y="2635044"/>
                  </a:lnTo>
                  <a:lnTo>
                    <a:pt x="32318" y="2717250"/>
                  </a:lnTo>
                  <a:lnTo>
                    <a:pt x="559514" y="2717250"/>
                  </a:lnTo>
                  <a:lnTo>
                    <a:pt x="608152" y="2667742"/>
                  </a:lnTo>
                  <a:lnTo>
                    <a:pt x="644609" y="2629983"/>
                  </a:lnTo>
                  <a:lnTo>
                    <a:pt x="680613" y="2592122"/>
                  </a:lnTo>
                  <a:lnTo>
                    <a:pt x="716134" y="2554156"/>
                  </a:lnTo>
                  <a:lnTo>
                    <a:pt x="751143" y="2516081"/>
                  </a:lnTo>
                  <a:lnTo>
                    <a:pt x="785608" y="2477894"/>
                  </a:lnTo>
                  <a:lnTo>
                    <a:pt x="819502" y="2439592"/>
                  </a:lnTo>
                  <a:lnTo>
                    <a:pt x="852793" y="2401172"/>
                  </a:lnTo>
                  <a:lnTo>
                    <a:pt x="885453" y="2362631"/>
                  </a:lnTo>
                  <a:lnTo>
                    <a:pt x="917450" y="2323966"/>
                  </a:lnTo>
                  <a:lnTo>
                    <a:pt x="948756" y="2285174"/>
                  </a:lnTo>
                  <a:lnTo>
                    <a:pt x="979341" y="2246251"/>
                  </a:lnTo>
                  <a:lnTo>
                    <a:pt x="1009174" y="2207195"/>
                  </a:lnTo>
                  <a:lnTo>
                    <a:pt x="1038226" y="2168003"/>
                  </a:lnTo>
                  <a:lnTo>
                    <a:pt x="1066467" y="2128671"/>
                  </a:lnTo>
                  <a:lnTo>
                    <a:pt x="1093868" y="2089196"/>
                  </a:lnTo>
                  <a:lnTo>
                    <a:pt x="1120397" y="2049575"/>
                  </a:lnTo>
                  <a:lnTo>
                    <a:pt x="1146027" y="2009806"/>
                  </a:lnTo>
                  <a:lnTo>
                    <a:pt x="1170726" y="1969884"/>
                  </a:lnTo>
                  <a:lnTo>
                    <a:pt x="1194466" y="1929807"/>
                  </a:lnTo>
                  <a:lnTo>
                    <a:pt x="1217215" y="1889572"/>
                  </a:lnTo>
                  <a:lnTo>
                    <a:pt x="1238945" y="1849176"/>
                  </a:lnTo>
                  <a:lnTo>
                    <a:pt x="1259625" y="1808615"/>
                  </a:lnTo>
                  <a:lnTo>
                    <a:pt x="1279226" y="1767887"/>
                  </a:lnTo>
                  <a:lnTo>
                    <a:pt x="1297718" y="1726988"/>
                  </a:lnTo>
                  <a:lnTo>
                    <a:pt x="1315070" y="1685916"/>
                  </a:lnTo>
                  <a:lnTo>
                    <a:pt x="1331255" y="1644667"/>
                  </a:lnTo>
                  <a:lnTo>
                    <a:pt x="1346240" y="1603237"/>
                  </a:lnTo>
                  <a:lnTo>
                    <a:pt x="1359997" y="1561625"/>
                  </a:lnTo>
                  <a:lnTo>
                    <a:pt x="1372496" y="1519827"/>
                  </a:lnTo>
                  <a:lnTo>
                    <a:pt x="1383707" y="1477840"/>
                  </a:lnTo>
                  <a:lnTo>
                    <a:pt x="1393600" y="1435660"/>
                  </a:lnTo>
                  <a:lnTo>
                    <a:pt x="1402145" y="1393285"/>
                  </a:lnTo>
                  <a:lnTo>
                    <a:pt x="1409313" y="1350711"/>
                  </a:lnTo>
                  <a:lnTo>
                    <a:pt x="1415073" y="1307936"/>
                  </a:lnTo>
                  <a:lnTo>
                    <a:pt x="1420217" y="1252323"/>
                  </a:lnTo>
                  <a:lnTo>
                    <a:pt x="1051129" y="1252323"/>
                  </a:lnTo>
                  <a:lnTo>
                    <a:pt x="1044068" y="1251103"/>
                  </a:lnTo>
                  <a:lnTo>
                    <a:pt x="1036905" y="1250138"/>
                  </a:lnTo>
                  <a:close/>
                </a:path>
                <a:path w="1425575" h="2717800">
                  <a:moveTo>
                    <a:pt x="807014" y="0"/>
                  </a:moveTo>
                  <a:lnTo>
                    <a:pt x="761364" y="10091"/>
                  </a:lnTo>
                  <a:lnTo>
                    <a:pt x="719176" y="31783"/>
                  </a:lnTo>
                  <a:lnTo>
                    <a:pt x="682867" y="64835"/>
                  </a:lnTo>
                  <a:lnTo>
                    <a:pt x="656535" y="106276"/>
                  </a:lnTo>
                  <a:lnTo>
                    <a:pt x="642490" y="151656"/>
                  </a:lnTo>
                  <a:lnTo>
                    <a:pt x="640506" y="198513"/>
                  </a:lnTo>
                  <a:lnTo>
                    <a:pt x="650359" y="244387"/>
                  </a:lnTo>
                  <a:lnTo>
                    <a:pt x="671823" y="286817"/>
                  </a:lnTo>
                  <a:lnTo>
                    <a:pt x="704673" y="323343"/>
                  </a:lnTo>
                  <a:lnTo>
                    <a:pt x="713003" y="330759"/>
                  </a:lnTo>
                  <a:lnTo>
                    <a:pt x="730114" y="347051"/>
                  </a:lnTo>
                  <a:lnTo>
                    <a:pt x="784494" y="405526"/>
                  </a:lnTo>
                  <a:lnTo>
                    <a:pt x="818671" y="447339"/>
                  </a:lnTo>
                  <a:lnTo>
                    <a:pt x="855445" y="497291"/>
                  </a:lnTo>
                  <a:lnTo>
                    <a:pt x="893269" y="555196"/>
                  </a:lnTo>
                  <a:lnTo>
                    <a:pt x="930598" y="620872"/>
                  </a:lnTo>
                  <a:lnTo>
                    <a:pt x="965887" y="694132"/>
                  </a:lnTo>
                  <a:lnTo>
                    <a:pt x="394272" y="694132"/>
                  </a:lnTo>
                  <a:lnTo>
                    <a:pt x="344967" y="704088"/>
                  </a:lnTo>
                  <a:lnTo>
                    <a:pt x="304699" y="731237"/>
                  </a:lnTo>
                  <a:lnTo>
                    <a:pt x="277547" y="771504"/>
                  </a:lnTo>
                  <a:lnTo>
                    <a:pt x="267590" y="820815"/>
                  </a:lnTo>
                  <a:lnTo>
                    <a:pt x="277547" y="870120"/>
                  </a:lnTo>
                  <a:lnTo>
                    <a:pt x="304699" y="910388"/>
                  </a:lnTo>
                  <a:lnTo>
                    <a:pt x="344967" y="937540"/>
                  </a:lnTo>
                  <a:lnTo>
                    <a:pt x="394272" y="947497"/>
                  </a:lnTo>
                  <a:lnTo>
                    <a:pt x="1042074" y="947497"/>
                  </a:lnTo>
                  <a:lnTo>
                    <a:pt x="1049074" y="994539"/>
                  </a:lnTo>
                  <a:lnTo>
                    <a:pt x="1054093" y="1043098"/>
                  </a:lnTo>
                  <a:lnTo>
                    <a:pt x="1056969" y="1093166"/>
                  </a:lnTo>
                  <a:lnTo>
                    <a:pt x="1057542" y="1144733"/>
                  </a:lnTo>
                  <a:lnTo>
                    <a:pt x="1055648" y="1197788"/>
                  </a:lnTo>
                  <a:lnTo>
                    <a:pt x="1051129" y="1252323"/>
                  </a:lnTo>
                  <a:lnTo>
                    <a:pt x="1420217" y="1252323"/>
                  </a:lnTo>
                  <a:lnTo>
                    <a:pt x="1422226" y="1230596"/>
                  </a:lnTo>
                  <a:lnTo>
                    <a:pt x="1425397" y="1155425"/>
                  </a:lnTo>
                  <a:lnTo>
                    <a:pt x="1424842" y="1082452"/>
                  </a:lnTo>
                  <a:lnTo>
                    <a:pt x="1420819" y="1011702"/>
                  </a:lnTo>
                  <a:lnTo>
                    <a:pt x="1413584" y="943204"/>
                  </a:lnTo>
                  <a:lnTo>
                    <a:pt x="1403395" y="876984"/>
                  </a:lnTo>
                  <a:lnTo>
                    <a:pt x="1390507" y="813069"/>
                  </a:lnTo>
                  <a:lnTo>
                    <a:pt x="1375179" y="751487"/>
                  </a:lnTo>
                  <a:lnTo>
                    <a:pt x="1357668" y="692264"/>
                  </a:lnTo>
                  <a:lnTo>
                    <a:pt x="1338229" y="635429"/>
                  </a:lnTo>
                  <a:lnTo>
                    <a:pt x="1317120" y="581007"/>
                  </a:lnTo>
                  <a:lnTo>
                    <a:pt x="1294599" y="529026"/>
                  </a:lnTo>
                  <a:lnTo>
                    <a:pt x="1270922" y="479514"/>
                  </a:lnTo>
                  <a:lnTo>
                    <a:pt x="1246346" y="432497"/>
                  </a:lnTo>
                  <a:lnTo>
                    <a:pt x="1221128" y="388002"/>
                  </a:lnTo>
                  <a:lnTo>
                    <a:pt x="1195525" y="346057"/>
                  </a:lnTo>
                  <a:lnTo>
                    <a:pt x="1169794" y="306688"/>
                  </a:lnTo>
                  <a:lnTo>
                    <a:pt x="1144192" y="269924"/>
                  </a:lnTo>
                  <a:lnTo>
                    <a:pt x="1118976" y="235790"/>
                  </a:lnTo>
                  <a:lnTo>
                    <a:pt x="1094403" y="204314"/>
                  </a:lnTo>
                  <a:lnTo>
                    <a:pt x="1048213" y="149446"/>
                  </a:lnTo>
                  <a:lnTo>
                    <a:pt x="1007678" y="105535"/>
                  </a:lnTo>
                  <a:lnTo>
                    <a:pt x="974854" y="72800"/>
                  </a:lnTo>
                  <a:lnTo>
                    <a:pt x="944574" y="45123"/>
                  </a:lnTo>
                  <a:lnTo>
                    <a:pt x="899031" y="15575"/>
                  </a:lnTo>
                  <a:lnTo>
                    <a:pt x="853709" y="1748"/>
                  </a:lnTo>
                  <a:lnTo>
                    <a:pt x="80701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CD8E40-DA3B-E886-2C97-906DA16B7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Quicksand" pitchFamily="2" charset="0"/>
              </a:defRPr>
            </a:lvl2pPr>
            <a:lvl3pPr marL="684000" indent="-182563">
              <a:buClr>
                <a:schemeClr val="tx2"/>
              </a:buClr>
              <a:buFont typeface="System Font Regular"/>
              <a:buChar char="-"/>
              <a:defRPr>
                <a:solidFill>
                  <a:schemeClr val="bg1"/>
                </a:solidFill>
                <a:latin typeface="Quicksand" pitchFamily="2" charset="0"/>
              </a:defRPr>
            </a:lvl3pPr>
            <a:lvl4pPr marL="1368000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Quicksand" pitchFamily="2" charset="0"/>
              </a:defRPr>
            </a:lvl4pPr>
            <a:lvl5pPr marL="2052000" indent="-182563">
              <a:buClr>
                <a:schemeClr val="tx2"/>
              </a:buClr>
              <a:buFont typeface="System Font Regular"/>
              <a:buChar char="-"/>
              <a:defRPr>
                <a:solidFill>
                  <a:schemeClr val="bg1"/>
                </a:solidFill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735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 userDrawn="1"/>
        </p:nvSpPr>
        <p:spPr>
          <a:xfrm>
            <a:off x="8454618" y="-21266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C08C7F-F671-37EF-FA4F-14868BE5D34B}"/>
              </a:ext>
            </a:extLst>
          </p:cNvPr>
          <p:cNvGrpSpPr/>
          <p:nvPr userDrawn="1"/>
        </p:nvGrpSpPr>
        <p:grpSpPr>
          <a:xfrm>
            <a:off x="391375" y="5191214"/>
            <a:ext cx="2957963" cy="1664692"/>
            <a:chOff x="391375" y="5191214"/>
            <a:chExt cx="2957963" cy="1664692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7CF38E78-8B18-E2DD-57F6-5A3EBF4CFBF8}"/>
                </a:ext>
              </a:extLst>
            </p:cNvPr>
            <p:cNvSpPr/>
            <p:nvPr/>
          </p:nvSpPr>
          <p:spPr>
            <a:xfrm>
              <a:off x="1985572" y="6805678"/>
              <a:ext cx="238965" cy="50095"/>
            </a:xfrm>
            <a:custGeom>
              <a:avLst/>
              <a:gdLst/>
              <a:ahLst/>
              <a:cxnLst/>
              <a:rect l="l" t="t" r="r" b="b"/>
              <a:pathLst>
                <a:path w="263525" h="55245">
                  <a:moveTo>
                    <a:pt x="131560" y="0"/>
                  </a:moveTo>
                  <a:lnTo>
                    <a:pt x="87719" y="5131"/>
                  </a:lnTo>
                  <a:lnTo>
                    <a:pt x="47474" y="19749"/>
                  </a:lnTo>
                  <a:lnTo>
                    <a:pt x="11974" y="42686"/>
                  </a:lnTo>
                  <a:lnTo>
                    <a:pt x="0" y="54855"/>
                  </a:lnTo>
                  <a:lnTo>
                    <a:pt x="263121" y="54855"/>
                  </a:lnTo>
                  <a:lnTo>
                    <a:pt x="251147" y="42686"/>
                  </a:lnTo>
                  <a:lnTo>
                    <a:pt x="215647" y="19749"/>
                  </a:lnTo>
                  <a:lnTo>
                    <a:pt x="175402" y="5131"/>
                  </a:lnTo>
                  <a:lnTo>
                    <a:pt x="131560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01B1EF4C-ACBC-8DF2-F98F-A520632D49A8}"/>
                </a:ext>
              </a:extLst>
            </p:cNvPr>
            <p:cNvSpPr/>
            <p:nvPr/>
          </p:nvSpPr>
          <p:spPr>
            <a:xfrm>
              <a:off x="3002119" y="6641559"/>
              <a:ext cx="347219" cy="214205"/>
            </a:xfrm>
            <a:custGeom>
              <a:avLst/>
              <a:gdLst/>
              <a:ahLst/>
              <a:cxnLst/>
              <a:rect l="l" t="t" r="r" b="b"/>
              <a:pathLst>
                <a:path w="382904" h="2362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4706" y="235840"/>
                  </a:lnTo>
                  <a:lnTo>
                    <a:pt x="377689" y="235840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C69F5CB4-EE4D-3E00-9E24-A5394A4C5C0E}"/>
                </a:ext>
              </a:extLst>
            </p:cNvPr>
            <p:cNvSpPr/>
            <p:nvPr/>
          </p:nvSpPr>
          <p:spPr>
            <a:xfrm>
              <a:off x="2877401" y="6040817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4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5CB64B5-EAB4-764D-E33F-11B3A4C5099E}"/>
                </a:ext>
              </a:extLst>
            </p:cNvPr>
            <p:cNvSpPr/>
            <p:nvPr/>
          </p:nvSpPr>
          <p:spPr>
            <a:xfrm>
              <a:off x="2210807" y="6183673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544E0DFF-B974-C185-F664-2BB8D65D3E1C}"/>
                </a:ext>
              </a:extLst>
            </p:cNvPr>
            <p:cNvSpPr/>
            <p:nvPr/>
          </p:nvSpPr>
          <p:spPr>
            <a:xfrm>
              <a:off x="1993834" y="5340502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AF8C586-5508-CCC1-A9F6-94AC7AFA27D1}"/>
                </a:ext>
              </a:extLst>
            </p:cNvPr>
            <p:cNvSpPr/>
            <p:nvPr/>
          </p:nvSpPr>
          <p:spPr>
            <a:xfrm>
              <a:off x="391375" y="5191214"/>
              <a:ext cx="1400967" cy="1664692"/>
            </a:xfrm>
            <a:custGeom>
              <a:avLst/>
              <a:gdLst/>
              <a:ahLst/>
              <a:cxnLst/>
              <a:rect l="l" t="t" r="r" b="b"/>
              <a:pathLst>
                <a:path w="1544955" h="1835784">
                  <a:moveTo>
                    <a:pt x="925999" y="0"/>
                  </a:moveTo>
                  <a:lnTo>
                    <a:pt x="880349" y="10091"/>
                  </a:lnTo>
                  <a:lnTo>
                    <a:pt x="838161" y="31783"/>
                  </a:lnTo>
                  <a:lnTo>
                    <a:pt x="801852" y="64835"/>
                  </a:lnTo>
                  <a:lnTo>
                    <a:pt x="775520" y="106276"/>
                  </a:lnTo>
                  <a:lnTo>
                    <a:pt x="761475" y="151656"/>
                  </a:lnTo>
                  <a:lnTo>
                    <a:pt x="759491" y="198513"/>
                  </a:lnTo>
                  <a:lnTo>
                    <a:pt x="769344" y="244387"/>
                  </a:lnTo>
                  <a:lnTo>
                    <a:pt x="790808" y="286817"/>
                  </a:lnTo>
                  <a:lnTo>
                    <a:pt x="823658" y="323343"/>
                  </a:lnTo>
                  <a:lnTo>
                    <a:pt x="831988" y="330759"/>
                  </a:lnTo>
                  <a:lnTo>
                    <a:pt x="849099" y="347051"/>
                  </a:lnTo>
                  <a:lnTo>
                    <a:pt x="903479" y="405526"/>
                  </a:lnTo>
                  <a:lnTo>
                    <a:pt x="937656" y="447339"/>
                  </a:lnTo>
                  <a:lnTo>
                    <a:pt x="974430" y="497291"/>
                  </a:lnTo>
                  <a:lnTo>
                    <a:pt x="1012254" y="555196"/>
                  </a:lnTo>
                  <a:lnTo>
                    <a:pt x="1049583" y="620872"/>
                  </a:lnTo>
                  <a:lnTo>
                    <a:pt x="1084872" y="694132"/>
                  </a:lnTo>
                  <a:lnTo>
                    <a:pt x="513257" y="694132"/>
                  </a:lnTo>
                  <a:lnTo>
                    <a:pt x="463952" y="704088"/>
                  </a:lnTo>
                  <a:lnTo>
                    <a:pt x="423684" y="731237"/>
                  </a:lnTo>
                  <a:lnTo>
                    <a:pt x="396532" y="771504"/>
                  </a:lnTo>
                  <a:lnTo>
                    <a:pt x="386575" y="820815"/>
                  </a:lnTo>
                  <a:lnTo>
                    <a:pt x="396532" y="870120"/>
                  </a:lnTo>
                  <a:lnTo>
                    <a:pt x="423684" y="910388"/>
                  </a:lnTo>
                  <a:lnTo>
                    <a:pt x="463952" y="937540"/>
                  </a:lnTo>
                  <a:lnTo>
                    <a:pt x="513257" y="947497"/>
                  </a:lnTo>
                  <a:lnTo>
                    <a:pt x="1161059" y="947497"/>
                  </a:lnTo>
                  <a:lnTo>
                    <a:pt x="1168059" y="994539"/>
                  </a:lnTo>
                  <a:lnTo>
                    <a:pt x="1173078" y="1043098"/>
                  </a:lnTo>
                  <a:lnTo>
                    <a:pt x="1175954" y="1093166"/>
                  </a:lnTo>
                  <a:lnTo>
                    <a:pt x="1176527" y="1144733"/>
                  </a:lnTo>
                  <a:lnTo>
                    <a:pt x="1174633" y="1197788"/>
                  </a:lnTo>
                  <a:lnTo>
                    <a:pt x="1170114" y="1252323"/>
                  </a:lnTo>
                  <a:lnTo>
                    <a:pt x="1163053" y="1251103"/>
                  </a:lnTo>
                  <a:lnTo>
                    <a:pt x="1155890" y="1250138"/>
                  </a:lnTo>
                  <a:lnTo>
                    <a:pt x="126682" y="1250138"/>
                  </a:lnTo>
                  <a:lnTo>
                    <a:pt x="77372" y="1260095"/>
                  </a:lnTo>
                  <a:lnTo>
                    <a:pt x="37104" y="1287248"/>
                  </a:lnTo>
                  <a:lnTo>
                    <a:pt x="9955" y="1327516"/>
                  </a:lnTo>
                  <a:lnTo>
                    <a:pt x="0" y="1376821"/>
                  </a:lnTo>
                  <a:lnTo>
                    <a:pt x="9955" y="1426133"/>
                  </a:lnTo>
                  <a:lnTo>
                    <a:pt x="37104" y="1466405"/>
                  </a:lnTo>
                  <a:lnTo>
                    <a:pt x="77372" y="1493559"/>
                  </a:lnTo>
                  <a:lnTo>
                    <a:pt x="126682" y="1503516"/>
                  </a:lnTo>
                  <a:lnTo>
                    <a:pt x="1109611" y="1503516"/>
                  </a:lnTo>
                  <a:lnTo>
                    <a:pt x="1091637" y="1549292"/>
                  </a:lnTo>
                  <a:lnTo>
                    <a:pt x="1071709" y="1595118"/>
                  </a:lnTo>
                  <a:lnTo>
                    <a:pt x="1049893" y="1640986"/>
                  </a:lnTo>
                  <a:lnTo>
                    <a:pt x="1026255" y="1686883"/>
                  </a:lnTo>
                  <a:lnTo>
                    <a:pt x="1000859" y="1732802"/>
                  </a:lnTo>
                  <a:lnTo>
                    <a:pt x="973771" y="1778731"/>
                  </a:lnTo>
                  <a:lnTo>
                    <a:pt x="945057" y="1824661"/>
                  </a:lnTo>
                  <a:lnTo>
                    <a:pt x="182283" y="1824661"/>
                  </a:lnTo>
                  <a:lnTo>
                    <a:pt x="132972" y="1834618"/>
                  </a:lnTo>
                  <a:lnTo>
                    <a:pt x="132035" y="1835250"/>
                  </a:lnTo>
                  <a:lnTo>
                    <a:pt x="1365030" y="1835250"/>
                  </a:lnTo>
                  <a:lnTo>
                    <a:pt x="1398211" y="1767887"/>
                  </a:lnTo>
                  <a:lnTo>
                    <a:pt x="1416703" y="1726988"/>
                  </a:lnTo>
                  <a:lnTo>
                    <a:pt x="1434056" y="1685916"/>
                  </a:lnTo>
                  <a:lnTo>
                    <a:pt x="1450240" y="1644667"/>
                  </a:lnTo>
                  <a:lnTo>
                    <a:pt x="1465225" y="1603237"/>
                  </a:lnTo>
                  <a:lnTo>
                    <a:pt x="1478982" y="1561625"/>
                  </a:lnTo>
                  <a:lnTo>
                    <a:pt x="1491481" y="1519827"/>
                  </a:lnTo>
                  <a:lnTo>
                    <a:pt x="1502692" y="1477840"/>
                  </a:lnTo>
                  <a:lnTo>
                    <a:pt x="1512585" y="1435660"/>
                  </a:lnTo>
                  <a:lnTo>
                    <a:pt x="1521130" y="1393285"/>
                  </a:lnTo>
                  <a:lnTo>
                    <a:pt x="1528298" y="1350711"/>
                  </a:lnTo>
                  <a:lnTo>
                    <a:pt x="1534058" y="1307936"/>
                  </a:lnTo>
                  <a:lnTo>
                    <a:pt x="1541211" y="1230596"/>
                  </a:lnTo>
                  <a:lnTo>
                    <a:pt x="1544382" y="1155425"/>
                  </a:lnTo>
                  <a:lnTo>
                    <a:pt x="1543828" y="1082452"/>
                  </a:lnTo>
                  <a:lnTo>
                    <a:pt x="1539804" y="1011702"/>
                  </a:lnTo>
                  <a:lnTo>
                    <a:pt x="1532569" y="943204"/>
                  </a:lnTo>
                  <a:lnTo>
                    <a:pt x="1522380" y="876984"/>
                  </a:lnTo>
                  <a:lnTo>
                    <a:pt x="1509492" y="813069"/>
                  </a:lnTo>
                  <a:lnTo>
                    <a:pt x="1494164" y="751487"/>
                  </a:lnTo>
                  <a:lnTo>
                    <a:pt x="1476653" y="692264"/>
                  </a:lnTo>
                  <a:lnTo>
                    <a:pt x="1457214" y="635429"/>
                  </a:lnTo>
                  <a:lnTo>
                    <a:pt x="1436106" y="581007"/>
                  </a:lnTo>
                  <a:lnTo>
                    <a:pt x="1413584" y="529026"/>
                  </a:lnTo>
                  <a:lnTo>
                    <a:pt x="1389907" y="479514"/>
                  </a:lnTo>
                  <a:lnTo>
                    <a:pt x="1365331" y="432497"/>
                  </a:lnTo>
                  <a:lnTo>
                    <a:pt x="1340113" y="388002"/>
                  </a:lnTo>
                  <a:lnTo>
                    <a:pt x="1314510" y="346057"/>
                  </a:lnTo>
                  <a:lnTo>
                    <a:pt x="1288779" y="306688"/>
                  </a:lnTo>
                  <a:lnTo>
                    <a:pt x="1263177" y="269924"/>
                  </a:lnTo>
                  <a:lnTo>
                    <a:pt x="1237961" y="235790"/>
                  </a:lnTo>
                  <a:lnTo>
                    <a:pt x="1213388" y="204314"/>
                  </a:lnTo>
                  <a:lnTo>
                    <a:pt x="1167198" y="149446"/>
                  </a:lnTo>
                  <a:lnTo>
                    <a:pt x="1126663" y="105535"/>
                  </a:lnTo>
                  <a:lnTo>
                    <a:pt x="1093839" y="72800"/>
                  </a:lnTo>
                  <a:lnTo>
                    <a:pt x="1059548" y="41721"/>
                  </a:lnTo>
                  <a:lnTo>
                    <a:pt x="1018016" y="15575"/>
                  </a:lnTo>
                  <a:lnTo>
                    <a:pt x="972694" y="1748"/>
                  </a:lnTo>
                  <a:lnTo>
                    <a:pt x="925999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" y="6114954"/>
            <a:ext cx="89243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4AA4F7D3-F6E8-EAB2-F7FF-BD27C0DB60AC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E917381C-8FE5-3CAD-273B-51DCDB6727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6EC3B691-15D3-272C-C984-5D8D7AB4D4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26C44628-116B-F318-B8E0-DE32F2332B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45F4DC08-150F-4A25-716A-90191F21FDC9}"/>
              </a:ext>
            </a:extLst>
          </p:cNvPr>
          <p:cNvSpPr/>
          <p:nvPr userDrawn="1"/>
        </p:nvSpPr>
        <p:spPr>
          <a:xfrm rot="10800000">
            <a:off x="-308147" y="5862122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1D5C4C6-F307-4C2A-EEA2-C7230077C63A}"/>
              </a:ext>
            </a:extLst>
          </p:cNvPr>
          <p:cNvSpPr/>
          <p:nvPr userDrawn="1"/>
        </p:nvSpPr>
        <p:spPr>
          <a:xfrm rot="10800000">
            <a:off x="-650" y="6776735"/>
            <a:ext cx="360745" cy="37506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ED0436A5-966C-D05D-FD27-2ED35FF09750}"/>
              </a:ext>
            </a:extLst>
          </p:cNvPr>
          <p:cNvSpPr/>
          <p:nvPr userDrawn="1"/>
        </p:nvSpPr>
        <p:spPr>
          <a:xfrm rot="10800000">
            <a:off x="8761227" y="264563"/>
            <a:ext cx="262322" cy="27273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B1D59208-AF3F-67F9-AFEE-0B79028CDC85}"/>
              </a:ext>
            </a:extLst>
          </p:cNvPr>
          <p:cNvSpPr/>
          <p:nvPr userDrawn="1"/>
        </p:nvSpPr>
        <p:spPr>
          <a:xfrm rot="10800000">
            <a:off x="8268251" y="-287815"/>
            <a:ext cx="492976" cy="51254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70" y="593213"/>
            <a:ext cx="8910320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2"/>
                </a:solidFill>
                <a:latin typeface="Quicksand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AEEF4C6-3B07-140E-7DCD-3597EF49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800">
                <a:solidFill>
                  <a:schemeClr val="accent3"/>
                </a:solidFill>
                <a:latin typeface="Quicksand" pitchFamily="2" charset="0"/>
              </a:defRPr>
            </a:lvl1pPr>
            <a:lvl2pPr marL="182563" indent="-182563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  <a:latin typeface="Quicksand" pitchFamily="2" charset="0"/>
              </a:defRPr>
            </a:lvl2pPr>
            <a:lvl3pPr marL="684000" indent="-182563">
              <a:buClr>
                <a:schemeClr val="bg2"/>
              </a:buClr>
              <a:buFont typeface="System Font Regular"/>
              <a:buChar char="-"/>
              <a:defRPr>
                <a:solidFill>
                  <a:schemeClr val="accent3"/>
                </a:solidFill>
                <a:latin typeface="Quicksand" pitchFamily="2" charset="0"/>
              </a:defRPr>
            </a:lvl3pPr>
            <a:lvl4pPr marL="1368000" indent="-182563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  <a:latin typeface="Quicksand" pitchFamily="2" charset="0"/>
              </a:defRPr>
            </a:lvl4pPr>
            <a:lvl5pPr marL="2052000" indent="-182563">
              <a:buClr>
                <a:schemeClr val="bg2"/>
              </a:buClr>
              <a:buFont typeface="System Font Regular"/>
              <a:buChar char="-"/>
              <a:defRPr>
                <a:solidFill>
                  <a:schemeClr val="accent3"/>
                </a:solidFill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6490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B0B9-AB91-426F-92D7-F2F806F72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840" y="1825625"/>
            <a:ext cx="5267959" cy="3619212"/>
          </a:xfrm>
          <a:prstGeom prst="rect">
            <a:avLst/>
          </a:prstGeo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buClr>
                <a:schemeClr val="accent3"/>
              </a:buClr>
              <a:defRPr>
                <a:latin typeface="Quicksand" pitchFamily="2" charset="0"/>
              </a:defRPr>
            </a:lvl2pPr>
            <a:lvl3pPr>
              <a:buClr>
                <a:schemeClr val="accent3"/>
              </a:buClr>
              <a:defRPr>
                <a:latin typeface="Quicksand" pitchFamily="2" charset="0"/>
              </a:defRPr>
            </a:lvl3pPr>
            <a:lvl4pPr>
              <a:buClr>
                <a:schemeClr val="accent3"/>
              </a:buClr>
              <a:defRPr>
                <a:latin typeface="Quicksand" pitchFamily="2" charset="0"/>
              </a:defRPr>
            </a:lvl4pPr>
            <a:lvl5pPr>
              <a:buClr>
                <a:schemeClr val="accent3"/>
              </a:buClr>
              <a:defRPr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72201" y="1825625"/>
            <a:ext cx="5282789" cy="361921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628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51839" y="1825625"/>
            <a:ext cx="10703151" cy="385820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38" y="6114954"/>
            <a:ext cx="89040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9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20" y="365125"/>
            <a:ext cx="6475989" cy="435549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520" y="4862945"/>
            <a:ext cx="6475989" cy="4913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347" y="6127750"/>
            <a:ext cx="892732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387DD09-C436-5F8E-8C10-75D345EE965A}"/>
              </a:ext>
            </a:extLst>
          </p:cNvPr>
          <p:cNvSpPr/>
          <p:nvPr userDrawn="1"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179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51839" y="1825625"/>
            <a:ext cx="10703151" cy="385820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38" y="6114954"/>
            <a:ext cx="89040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6322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5" y="365125"/>
            <a:ext cx="7232073" cy="4355493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836" y="4862945"/>
            <a:ext cx="7232072" cy="4405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840" y="6127750"/>
            <a:ext cx="889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B453B0D-C8DF-80FC-EEDE-35EBA33A3EB9}"/>
              </a:ext>
            </a:extLst>
          </p:cNvPr>
          <p:cNvSpPr/>
          <p:nvPr userDrawn="1"/>
        </p:nvSpPr>
        <p:spPr>
          <a:xfrm>
            <a:off x="108938" y="-20309"/>
            <a:ext cx="3349537" cy="4281787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6903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5125"/>
            <a:ext cx="6479308" cy="4355493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862945"/>
            <a:ext cx="6479307" cy="5015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127750"/>
            <a:ext cx="89306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ACCD77F-6A9E-76FD-8A3A-2FBB9E8A1FB5}"/>
              </a:ext>
            </a:extLst>
          </p:cNvPr>
          <p:cNvSpPr/>
          <p:nvPr userDrawn="1"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9D62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155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5724" y="809298"/>
            <a:ext cx="4351283" cy="3364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 userDrawn="1"/>
        </p:nvGrpSpPr>
        <p:grpSpPr>
          <a:xfrm>
            <a:off x="9597" y="4222076"/>
            <a:ext cx="5495304" cy="2633814"/>
            <a:chOff x="9597" y="4222076"/>
            <a:chExt cx="5495304" cy="263381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C7B287D-6B69-02D5-6050-7FEFF483FD0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4500" y="62408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477724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-121920" y="-4957"/>
            <a:ext cx="1231976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 userDrawn="1"/>
        </p:nvGrpSpPr>
        <p:grpSpPr>
          <a:xfrm>
            <a:off x="-121920" y="-389572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5724" y="1521898"/>
            <a:ext cx="4351283" cy="3692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6294C19-5D10-1A71-B204-31C0C2A5477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9931" y="-897413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026789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5724" y="809298"/>
            <a:ext cx="4351283" cy="3364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 userDrawn="1"/>
        </p:nvGrpSpPr>
        <p:grpSpPr>
          <a:xfrm>
            <a:off x="9597" y="4222076"/>
            <a:ext cx="5495304" cy="2633814"/>
            <a:chOff x="9597" y="4222076"/>
            <a:chExt cx="5495304" cy="263381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0C06F99-8172-DCE1-7EFE-FF4F105EC1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37730" y="-624301"/>
            <a:ext cx="8682510" cy="856593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24677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 userDrawn="1"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74373" y="2074718"/>
            <a:ext cx="4857818" cy="3466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6A941DA-EEFE-1DF4-35CF-14C8B0F4F25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635760" y="-683147"/>
            <a:ext cx="7573873" cy="721259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511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 userDrawn="1"/>
        </p:nvGrpSpPr>
        <p:grpSpPr>
          <a:xfrm>
            <a:off x="9598" y="0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5724" y="1849816"/>
            <a:ext cx="4351283" cy="3364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02B544-A40A-C2C8-B48C-6F244BD0DFB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84881" y="-715900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636480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84883" y="2275184"/>
            <a:ext cx="4847307" cy="3266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 userDrawn="1"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7467FD7-B03A-A783-6DAD-BFE1F429ED7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249137" y="-881221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5320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>
            <a:extLst>
              <a:ext uri="{FF2B5EF4-FFF2-40B4-BE49-F238E27FC236}">
                <a16:creationId xmlns:a16="http://schemas.microsoft.com/office/drawing/2014/main" id="{C5CC3C5B-20F5-EDF1-6350-FE204957F054}"/>
              </a:ext>
            </a:extLst>
          </p:cNvPr>
          <p:cNvSpPr/>
          <p:nvPr/>
        </p:nvSpPr>
        <p:spPr>
          <a:xfrm>
            <a:off x="15163" y="2303"/>
            <a:ext cx="12271379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226669" y="6831254"/>
                </a:moveTo>
                <a:lnTo>
                  <a:pt x="223977" y="6784530"/>
                </a:lnTo>
                <a:lnTo>
                  <a:pt x="216090" y="6739382"/>
                </a:lnTo>
                <a:lnTo>
                  <a:pt x="203314" y="6696126"/>
                </a:lnTo>
                <a:lnTo>
                  <a:pt x="185940" y="6655054"/>
                </a:lnTo>
                <a:lnTo>
                  <a:pt x="164287" y="6616459"/>
                </a:lnTo>
                <a:lnTo>
                  <a:pt x="138645" y="6580657"/>
                </a:lnTo>
                <a:lnTo>
                  <a:pt x="109308" y="6547929"/>
                </a:lnTo>
                <a:lnTo>
                  <a:pt x="76593" y="6518605"/>
                </a:lnTo>
                <a:lnTo>
                  <a:pt x="40792" y="6492964"/>
                </a:lnTo>
                <a:lnTo>
                  <a:pt x="2197" y="6471310"/>
                </a:lnTo>
                <a:lnTo>
                  <a:pt x="0" y="6470370"/>
                </a:lnTo>
                <a:lnTo>
                  <a:pt x="0" y="7192124"/>
                </a:lnTo>
                <a:lnTo>
                  <a:pt x="40792" y="7169531"/>
                </a:lnTo>
                <a:lnTo>
                  <a:pt x="76593" y="7143890"/>
                </a:lnTo>
                <a:lnTo>
                  <a:pt x="109308" y="7114565"/>
                </a:lnTo>
                <a:lnTo>
                  <a:pt x="138645" y="7081837"/>
                </a:lnTo>
                <a:lnTo>
                  <a:pt x="164287" y="7046036"/>
                </a:lnTo>
                <a:lnTo>
                  <a:pt x="185940" y="7007453"/>
                </a:lnTo>
                <a:lnTo>
                  <a:pt x="203314" y="6966382"/>
                </a:lnTo>
                <a:lnTo>
                  <a:pt x="216090" y="6923125"/>
                </a:lnTo>
                <a:lnTo>
                  <a:pt x="223977" y="6877977"/>
                </a:lnTo>
                <a:lnTo>
                  <a:pt x="226669" y="6831254"/>
                </a:lnTo>
                <a:close/>
              </a:path>
              <a:path w="13428344" h="7560309">
                <a:moveTo>
                  <a:pt x="570217" y="5353024"/>
                </a:moveTo>
                <a:lnTo>
                  <a:pt x="568934" y="5305234"/>
                </a:lnTo>
                <a:lnTo>
                  <a:pt x="565111" y="5258117"/>
                </a:lnTo>
                <a:lnTo>
                  <a:pt x="558812" y="5211737"/>
                </a:lnTo>
                <a:lnTo>
                  <a:pt x="550125" y="5166169"/>
                </a:lnTo>
                <a:lnTo>
                  <a:pt x="539102" y="5121478"/>
                </a:lnTo>
                <a:lnTo>
                  <a:pt x="525818" y="5077714"/>
                </a:lnTo>
                <a:lnTo>
                  <a:pt x="510324" y="5034966"/>
                </a:lnTo>
                <a:lnTo>
                  <a:pt x="492696" y="4993284"/>
                </a:lnTo>
                <a:lnTo>
                  <a:pt x="472998" y="4952746"/>
                </a:lnTo>
                <a:lnTo>
                  <a:pt x="451294" y="4913401"/>
                </a:lnTo>
                <a:lnTo>
                  <a:pt x="427659" y="4875339"/>
                </a:lnTo>
                <a:lnTo>
                  <a:pt x="402158" y="4838611"/>
                </a:lnTo>
                <a:lnTo>
                  <a:pt x="374853" y="4803292"/>
                </a:lnTo>
                <a:lnTo>
                  <a:pt x="345821" y="4769434"/>
                </a:lnTo>
                <a:lnTo>
                  <a:pt x="315099" y="4737125"/>
                </a:lnTo>
                <a:lnTo>
                  <a:pt x="282790" y="4706417"/>
                </a:lnTo>
                <a:lnTo>
                  <a:pt x="248932" y="4677372"/>
                </a:lnTo>
                <a:lnTo>
                  <a:pt x="213614" y="4650067"/>
                </a:lnTo>
                <a:lnTo>
                  <a:pt x="176885" y="4624565"/>
                </a:lnTo>
                <a:lnTo>
                  <a:pt x="138823" y="4600930"/>
                </a:lnTo>
                <a:lnTo>
                  <a:pt x="99479" y="4579226"/>
                </a:lnTo>
                <a:lnTo>
                  <a:pt x="58940" y="4559541"/>
                </a:lnTo>
                <a:lnTo>
                  <a:pt x="17259" y="4541913"/>
                </a:lnTo>
                <a:lnTo>
                  <a:pt x="0" y="4535652"/>
                </a:lnTo>
                <a:lnTo>
                  <a:pt x="0" y="6170409"/>
                </a:lnTo>
                <a:lnTo>
                  <a:pt x="58940" y="6146520"/>
                </a:lnTo>
                <a:lnTo>
                  <a:pt x="99479" y="6126823"/>
                </a:lnTo>
                <a:lnTo>
                  <a:pt x="138823" y="6105118"/>
                </a:lnTo>
                <a:lnTo>
                  <a:pt x="176885" y="6081496"/>
                </a:lnTo>
                <a:lnTo>
                  <a:pt x="213614" y="6055982"/>
                </a:lnTo>
                <a:lnTo>
                  <a:pt x="248932" y="6028677"/>
                </a:lnTo>
                <a:lnTo>
                  <a:pt x="282790" y="5999645"/>
                </a:lnTo>
                <a:lnTo>
                  <a:pt x="315099" y="5968924"/>
                </a:lnTo>
                <a:lnTo>
                  <a:pt x="345821" y="5936615"/>
                </a:lnTo>
                <a:lnTo>
                  <a:pt x="374853" y="5902757"/>
                </a:lnTo>
                <a:lnTo>
                  <a:pt x="402158" y="5867438"/>
                </a:lnTo>
                <a:lnTo>
                  <a:pt x="427659" y="5830709"/>
                </a:lnTo>
                <a:lnTo>
                  <a:pt x="451294" y="5792648"/>
                </a:lnTo>
                <a:lnTo>
                  <a:pt x="472998" y="5753316"/>
                </a:lnTo>
                <a:lnTo>
                  <a:pt x="492696" y="5712765"/>
                </a:lnTo>
                <a:lnTo>
                  <a:pt x="510324" y="5671083"/>
                </a:lnTo>
                <a:lnTo>
                  <a:pt x="525818" y="5628335"/>
                </a:lnTo>
                <a:lnTo>
                  <a:pt x="539102" y="5584583"/>
                </a:lnTo>
                <a:lnTo>
                  <a:pt x="550125" y="5539879"/>
                </a:lnTo>
                <a:lnTo>
                  <a:pt x="558812" y="5494312"/>
                </a:lnTo>
                <a:lnTo>
                  <a:pt x="565111" y="5447931"/>
                </a:lnTo>
                <a:lnTo>
                  <a:pt x="568934" y="5400814"/>
                </a:lnTo>
                <a:lnTo>
                  <a:pt x="570217" y="5353024"/>
                </a:lnTo>
                <a:close/>
              </a:path>
              <a:path w="13428344" h="7560309">
                <a:moveTo>
                  <a:pt x="2835325" y="6635394"/>
                </a:moveTo>
                <a:lnTo>
                  <a:pt x="2834322" y="6586918"/>
                </a:lnTo>
                <a:lnTo>
                  <a:pt x="2831325" y="6538963"/>
                </a:lnTo>
                <a:lnTo>
                  <a:pt x="2826397" y="6491567"/>
                </a:lnTo>
                <a:lnTo>
                  <a:pt x="2819552" y="6444755"/>
                </a:lnTo>
                <a:lnTo>
                  <a:pt x="2810840" y="6398565"/>
                </a:lnTo>
                <a:lnTo>
                  <a:pt x="2800312" y="6353061"/>
                </a:lnTo>
                <a:lnTo>
                  <a:pt x="2787980" y="6308268"/>
                </a:lnTo>
                <a:lnTo>
                  <a:pt x="2773921" y="6264224"/>
                </a:lnTo>
                <a:lnTo>
                  <a:pt x="2758148" y="6220968"/>
                </a:lnTo>
                <a:lnTo>
                  <a:pt x="2740698" y="6178550"/>
                </a:lnTo>
                <a:lnTo>
                  <a:pt x="2721635" y="6136995"/>
                </a:lnTo>
                <a:lnTo>
                  <a:pt x="2700985" y="6096355"/>
                </a:lnTo>
                <a:lnTo>
                  <a:pt x="2678773" y="6056668"/>
                </a:lnTo>
                <a:lnTo>
                  <a:pt x="2655062" y="6017971"/>
                </a:lnTo>
                <a:lnTo>
                  <a:pt x="2629890" y="5980303"/>
                </a:lnTo>
                <a:lnTo>
                  <a:pt x="2603284" y="5943701"/>
                </a:lnTo>
                <a:lnTo>
                  <a:pt x="2575293" y="5908218"/>
                </a:lnTo>
                <a:lnTo>
                  <a:pt x="2545943" y="5873877"/>
                </a:lnTo>
                <a:lnTo>
                  <a:pt x="2515298" y="5840730"/>
                </a:lnTo>
                <a:lnTo>
                  <a:pt x="2483370" y="5808802"/>
                </a:lnTo>
                <a:lnTo>
                  <a:pt x="2450223" y="5778157"/>
                </a:lnTo>
                <a:lnTo>
                  <a:pt x="2415883" y="5748807"/>
                </a:lnTo>
                <a:lnTo>
                  <a:pt x="2380399" y="5720816"/>
                </a:lnTo>
                <a:lnTo>
                  <a:pt x="2343797" y="5694210"/>
                </a:lnTo>
                <a:lnTo>
                  <a:pt x="2306129" y="5669026"/>
                </a:lnTo>
                <a:lnTo>
                  <a:pt x="2267432" y="5645315"/>
                </a:lnTo>
                <a:lnTo>
                  <a:pt x="2227732" y="5623115"/>
                </a:lnTo>
                <a:lnTo>
                  <a:pt x="2187092" y="5602465"/>
                </a:lnTo>
                <a:lnTo>
                  <a:pt x="2145550" y="5583390"/>
                </a:lnTo>
                <a:lnTo>
                  <a:pt x="2103120" y="5565953"/>
                </a:lnTo>
                <a:lnTo>
                  <a:pt x="2059876" y="5550179"/>
                </a:lnTo>
                <a:lnTo>
                  <a:pt x="2015832" y="5536108"/>
                </a:lnTo>
                <a:lnTo>
                  <a:pt x="1971040" y="5523789"/>
                </a:lnTo>
                <a:lnTo>
                  <a:pt x="1925523" y="5513260"/>
                </a:lnTo>
                <a:lnTo>
                  <a:pt x="1879346" y="5504548"/>
                </a:lnTo>
                <a:lnTo>
                  <a:pt x="1832533" y="5497703"/>
                </a:lnTo>
                <a:lnTo>
                  <a:pt x="1785137" y="5492762"/>
                </a:lnTo>
                <a:lnTo>
                  <a:pt x="1737169" y="5489778"/>
                </a:lnTo>
                <a:lnTo>
                  <a:pt x="1688706" y="5488775"/>
                </a:lnTo>
                <a:lnTo>
                  <a:pt x="1640243" y="5489778"/>
                </a:lnTo>
                <a:lnTo>
                  <a:pt x="1592275" y="5492762"/>
                </a:lnTo>
                <a:lnTo>
                  <a:pt x="1544878" y="5497703"/>
                </a:lnTo>
                <a:lnTo>
                  <a:pt x="1498066" y="5504548"/>
                </a:lnTo>
                <a:lnTo>
                  <a:pt x="1451889" y="5513260"/>
                </a:lnTo>
                <a:lnTo>
                  <a:pt x="1406372" y="5523789"/>
                </a:lnTo>
                <a:lnTo>
                  <a:pt x="1361579" y="5536108"/>
                </a:lnTo>
                <a:lnTo>
                  <a:pt x="1317536" y="5550179"/>
                </a:lnTo>
                <a:lnTo>
                  <a:pt x="1274292" y="5565953"/>
                </a:lnTo>
                <a:lnTo>
                  <a:pt x="1231861" y="5583390"/>
                </a:lnTo>
                <a:lnTo>
                  <a:pt x="1190320" y="5602465"/>
                </a:lnTo>
                <a:lnTo>
                  <a:pt x="1149680" y="5623115"/>
                </a:lnTo>
                <a:lnTo>
                  <a:pt x="1109980" y="5645315"/>
                </a:lnTo>
                <a:lnTo>
                  <a:pt x="1071283" y="5669026"/>
                </a:lnTo>
                <a:lnTo>
                  <a:pt x="1033614" y="5694210"/>
                </a:lnTo>
                <a:lnTo>
                  <a:pt x="997013" y="5720816"/>
                </a:lnTo>
                <a:lnTo>
                  <a:pt x="961529" y="5748807"/>
                </a:lnTo>
                <a:lnTo>
                  <a:pt x="927188" y="5778157"/>
                </a:lnTo>
                <a:lnTo>
                  <a:pt x="894041" y="5808802"/>
                </a:lnTo>
                <a:lnTo>
                  <a:pt x="862114" y="5840730"/>
                </a:lnTo>
                <a:lnTo>
                  <a:pt x="831469" y="5873877"/>
                </a:lnTo>
                <a:lnTo>
                  <a:pt x="802119" y="5908218"/>
                </a:lnTo>
                <a:lnTo>
                  <a:pt x="774128" y="5943701"/>
                </a:lnTo>
                <a:lnTo>
                  <a:pt x="747522" y="5980303"/>
                </a:lnTo>
                <a:lnTo>
                  <a:pt x="722350" y="6017971"/>
                </a:lnTo>
                <a:lnTo>
                  <a:pt x="698639" y="6056668"/>
                </a:lnTo>
                <a:lnTo>
                  <a:pt x="676427" y="6096355"/>
                </a:lnTo>
                <a:lnTo>
                  <a:pt x="655777" y="6136995"/>
                </a:lnTo>
                <a:lnTo>
                  <a:pt x="636714" y="6178550"/>
                </a:lnTo>
                <a:lnTo>
                  <a:pt x="619264" y="6220968"/>
                </a:lnTo>
                <a:lnTo>
                  <a:pt x="603491" y="6264224"/>
                </a:lnTo>
                <a:lnTo>
                  <a:pt x="589432" y="6308268"/>
                </a:lnTo>
                <a:lnTo>
                  <a:pt x="577100" y="6353061"/>
                </a:lnTo>
                <a:lnTo>
                  <a:pt x="566572" y="6398565"/>
                </a:lnTo>
                <a:lnTo>
                  <a:pt x="557860" y="6444755"/>
                </a:lnTo>
                <a:lnTo>
                  <a:pt x="551014" y="6491567"/>
                </a:lnTo>
                <a:lnTo>
                  <a:pt x="546087" y="6538963"/>
                </a:lnTo>
                <a:lnTo>
                  <a:pt x="543090" y="6586918"/>
                </a:lnTo>
                <a:lnTo>
                  <a:pt x="542086" y="6635394"/>
                </a:lnTo>
                <a:lnTo>
                  <a:pt x="543090" y="6683857"/>
                </a:lnTo>
                <a:lnTo>
                  <a:pt x="546087" y="6731813"/>
                </a:lnTo>
                <a:lnTo>
                  <a:pt x="551014" y="6779222"/>
                </a:lnTo>
                <a:lnTo>
                  <a:pt x="557860" y="6826034"/>
                </a:lnTo>
                <a:lnTo>
                  <a:pt x="566572" y="6872211"/>
                </a:lnTo>
                <a:lnTo>
                  <a:pt x="577100" y="6917715"/>
                </a:lnTo>
                <a:lnTo>
                  <a:pt x="589432" y="6962508"/>
                </a:lnTo>
                <a:lnTo>
                  <a:pt x="603491" y="7006552"/>
                </a:lnTo>
                <a:lnTo>
                  <a:pt x="619264" y="7049808"/>
                </a:lnTo>
                <a:lnTo>
                  <a:pt x="636714" y="7092226"/>
                </a:lnTo>
                <a:lnTo>
                  <a:pt x="655777" y="7133780"/>
                </a:lnTo>
                <a:lnTo>
                  <a:pt x="676427" y="7174420"/>
                </a:lnTo>
                <a:lnTo>
                  <a:pt x="698639" y="7214108"/>
                </a:lnTo>
                <a:lnTo>
                  <a:pt x="722350" y="7252805"/>
                </a:lnTo>
                <a:lnTo>
                  <a:pt x="747522" y="7290473"/>
                </a:lnTo>
                <a:lnTo>
                  <a:pt x="774128" y="7327074"/>
                </a:lnTo>
                <a:lnTo>
                  <a:pt x="802119" y="7362571"/>
                </a:lnTo>
                <a:lnTo>
                  <a:pt x="831469" y="7396912"/>
                </a:lnTo>
                <a:lnTo>
                  <a:pt x="862114" y="7430059"/>
                </a:lnTo>
                <a:lnTo>
                  <a:pt x="894041" y="7461974"/>
                </a:lnTo>
                <a:lnTo>
                  <a:pt x="927188" y="7492632"/>
                </a:lnTo>
                <a:lnTo>
                  <a:pt x="961529" y="7521969"/>
                </a:lnTo>
                <a:lnTo>
                  <a:pt x="997013" y="7549972"/>
                </a:lnTo>
                <a:lnTo>
                  <a:pt x="1010831" y="7560005"/>
                </a:lnTo>
                <a:lnTo>
                  <a:pt x="2366581" y="7560005"/>
                </a:lnTo>
                <a:lnTo>
                  <a:pt x="2415883" y="7521969"/>
                </a:lnTo>
                <a:lnTo>
                  <a:pt x="2450223" y="7492632"/>
                </a:lnTo>
                <a:lnTo>
                  <a:pt x="2483370" y="7461974"/>
                </a:lnTo>
                <a:lnTo>
                  <a:pt x="2515298" y="7430059"/>
                </a:lnTo>
                <a:lnTo>
                  <a:pt x="2545943" y="7396912"/>
                </a:lnTo>
                <a:lnTo>
                  <a:pt x="2575293" y="7362571"/>
                </a:lnTo>
                <a:lnTo>
                  <a:pt x="2603284" y="7327074"/>
                </a:lnTo>
                <a:lnTo>
                  <a:pt x="2629890" y="7290473"/>
                </a:lnTo>
                <a:lnTo>
                  <a:pt x="2655062" y="7252805"/>
                </a:lnTo>
                <a:lnTo>
                  <a:pt x="2678773" y="7214108"/>
                </a:lnTo>
                <a:lnTo>
                  <a:pt x="2700985" y="7174420"/>
                </a:lnTo>
                <a:lnTo>
                  <a:pt x="2721635" y="7133780"/>
                </a:lnTo>
                <a:lnTo>
                  <a:pt x="2740698" y="7092226"/>
                </a:lnTo>
                <a:lnTo>
                  <a:pt x="2758148" y="7049808"/>
                </a:lnTo>
                <a:lnTo>
                  <a:pt x="2773921" y="7006552"/>
                </a:lnTo>
                <a:lnTo>
                  <a:pt x="2787980" y="6962508"/>
                </a:lnTo>
                <a:lnTo>
                  <a:pt x="2800312" y="6917715"/>
                </a:lnTo>
                <a:lnTo>
                  <a:pt x="2810840" y="6872211"/>
                </a:lnTo>
                <a:lnTo>
                  <a:pt x="2819552" y="6826034"/>
                </a:lnTo>
                <a:lnTo>
                  <a:pt x="2826397" y="6779222"/>
                </a:lnTo>
                <a:lnTo>
                  <a:pt x="2831325" y="6731813"/>
                </a:lnTo>
                <a:lnTo>
                  <a:pt x="2834322" y="6683857"/>
                </a:lnTo>
                <a:lnTo>
                  <a:pt x="2835325" y="6635394"/>
                </a:lnTo>
                <a:close/>
              </a:path>
              <a:path w="13428344" h="7560309">
                <a:moveTo>
                  <a:pt x="2872587" y="5132197"/>
                </a:moveTo>
                <a:lnTo>
                  <a:pt x="2869895" y="5085473"/>
                </a:lnTo>
                <a:lnTo>
                  <a:pt x="2862008" y="5040338"/>
                </a:lnTo>
                <a:lnTo>
                  <a:pt x="2849232" y="4997069"/>
                </a:lnTo>
                <a:lnTo>
                  <a:pt x="2831858" y="4955997"/>
                </a:lnTo>
                <a:lnTo>
                  <a:pt x="2810205" y="4917402"/>
                </a:lnTo>
                <a:lnTo>
                  <a:pt x="2784564" y="4881600"/>
                </a:lnTo>
                <a:lnTo>
                  <a:pt x="2755239" y="4848885"/>
                </a:lnTo>
                <a:lnTo>
                  <a:pt x="2722511" y="4819548"/>
                </a:lnTo>
                <a:lnTo>
                  <a:pt x="2686710" y="4793907"/>
                </a:lnTo>
                <a:lnTo>
                  <a:pt x="2648115" y="4772253"/>
                </a:lnTo>
                <a:lnTo>
                  <a:pt x="2607043" y="4754892"/>
                </a:lnTo>
                <a:lnTo>
                  <a:pt x="2563787" y="4742116"/>
                </a:lnTo>
                <a:lnTo>
                  <a:pt x="2518638" y="4734230"/>
                </a:lnTo>
                <a:lnTo>
                  <a:pt x="2471915" y="4731524"/>
                </a:lnTo>
                <a:lnTo>
                  <a:pt x="2425192" y="4734230"/>
                </a:lnTo>
                <a:lnTo>
                  <a:pt x="2380043" y="4742116"/>
                </a:lnTo>
                <a:lnTo>
                  <a:pt x="2336787" y="4754892"/>
                </a:lnTo>
                <a:lnTo>
                  <a:pt x="2295715" y="4772253"/>
                </a:lnTo>
                <a:lnTo>
                  <a:pt x="2257120" y="4793907"/>
                </a:lnTo>
                <a:lnTo>
                  <a:pt x="2221319" y="4819548"/>
                </a:lnTo>
                <a:lnTo>
                  <a:pt x="2188603" y="4848885"/>
                </a:lnTo>
                <a:lnTo>
                  <a:pt x="2159266" y="4881600"/>
                </a:lnTo>
                <a:lnTo>
                  <a:pt x="2133625" y="4917402"/>
                </a:lnTo>
                <a:lnTo>
                  <a:pt x="2111972" y="4955997"/>
                </a:lnTo>
                <a:lnTo>
                  <a:pt x="2094598" y="4997069"/>
                </a:lnTo>
                <a:lnTo>
                  <a:pt x="2081822" y="5040338"/>
                </a:lnTo>
                <a:lnTo>
                  <a:pt x="2073935" y="5085473"/>
                </a:lnTo>
                <a:lnTo>
                  <a:pt x="2071243" y="5132197"/>
                </a:lnTo>
                <a:lnTo>
                  <a:pt x="2073935" y="5178933"/>
                </a:lnTo>
                <a:lnTo>
                  <a:pt x="2081822" y="5224069"/>
                </a:lnTo>
                <a:lnTo>
                  <a:pt x="2094598" y="5267337"/>
                </a:lnTo>
                <a:lnTo>
                  <a:pt x="2111972" y="5308409"/>
                </a:lnTo>
                <a:lnTo>
                  <a:pt x="2133625" y="5346992"/>
                </a:lnTo>
                <a:lnTo>
                  <a:pt x="2159266" y="5382793"/>
                </a:lnTo>
                <a:lnTo>
                  <a:pt x="2188603" y="5415508"/>
                </a:lnTo>
                <a:lnTo>
                  <a:pt x="2221319" y="5444845"/>
                </a:lnTo>
                <a:lnTo>
                  <a:pt x="2257120" y="5470487"/>
                </a:lnTo>
                <a:lnTo>
                  <a:pt x="2295715" y="5492140"/>
                </a:lnTo>
                <a:lnTo>
                  <a:pt x="2336787" y="5509501"/>
                </a:lnTo>
                <a:lnTo>
                  <a:pt x="2380043" y="5522277"/>
                </a:lnTo>
                <a:lnTo>
                  <a:pt x="2425192" y="5530164"/>
                </a:lnTo>
                <a:lnTo>
                  <a:pt x="2471915" y="5532856"/>
                </a:lnTo>
                <a:lnTo>
                  <a:pt x="2518638" y="5530164"/>
                </a:lnTo>
                <a:lnTo>
                  <a:pt x="2563787" y="5522277"/>
                </a:lnTo>
                <a:lnTo>
                  <a:pt x="2607043" y="5509501"/>
                </a:lnTo>
                <a:lnTo>
                  <a:pt x="2648115" y="5492140"/>
                </a:lnTo>
                <a:lnTo>
                  <a:pt x="2686710" y="5470487"/>
                </a:lnTo>
                <a:lnTo>
                  <a:pt x="2722511" y="5444845"/>
                </a:lnTo>
                <a:lnTo>
                  <a:pt x="2755239" y="5415508"/>
                </a:lnTo>
                <a:lnTo>
                  <a:pt x="2784564" y="5382793"/>
                </a:lnTo>
                <a:lnTo>
                  <a:pt x="2810205" y="5346992"/>
                </a:lnTo>
                <a:lnTo>
                  <a:pt x="2831858" y="5308409"/>
                </a:lnTo>
                <a:lnTo>
                  <a:pt x="2849232" y="5267337"/>
                </a:lnTo>
                <a:lnTo>
                  <a:pt x="2862008" y="5224069"/>
                </a:lnTo>
                <a:lnTo>
                  <a:pt x="2869895" y="5178933"/>
                </a:lnTo>
                <a:lnTo>
                  <a:pt x="2872587" y="5132197"/>
                </a:lnTo>
                <a:close/>
              </a:path>
              <a:path w="13428344" h="7560309">
                <a:moveTo>
                  <a:pt x="3311982" y="5582005"/>
                </a:moveTo>
                <a:lnTo>
                  <a:pt x="3307931" y="5536819"/>
                </a:lnTo>
                <a:lnTo>
                  <a:pt x="3296259" y="5494274"/>
                </a:lnTo>
                <a:lnTo>
                  <a:pt x="3277666" y="5455107"/>
                </a:lnTo>
                <a:lnTo>
                  <a:pt x="3252863" y="5420017"/>
                </a:lnTo>
                <a:lnTo>
                  <a:pt x="3222561" y="5389715"/>
                </a:lnTo>
                <a:lnTo>
                  <a:pt x="3187471" y="5364912"/>
                </a:lnTo>
                <a:lnTo>
                  <a:pt x="3148292" y="5346319"/>
                </a:lnTo>
                <a:lnTo>
                  <a:pt x="3105759" y="5334635"/>
                </a:lnTo>
                <a:lnTo>
                  <a:pt x="3060560" y="5330583"/>
                </a:lnTo>
                <a:lnTo>
                  <a:pt x="3015373" y="5334635"/>
                </a:lnTo>
                <a:lnTo>
                  <a:pt x="2972828" y="5346319"/>
                </a:lnTo>
                <a:lnTo>
                  <a:pt x="2933662" y="5364912"/>
                </a:lnTo>
                <a:lnTo>
                  <a:pt x="2898571" y="5389715"/>
                </a:lnTo>
                <a:lnTo>
                  <a:pt x="2868269" y="5420017"/>
                </a:lnTo>
                <a:lnTo>
                  <a:pt x="2843453" y="5455107"/>
                </a:lnTo>
                <a:lnTo>
                  <a:pt x="2824861" y="5494274"/>
                </a:lnTo>
                <a:lnTo>
                  <a:pt x="2813177" y="5536819"/>
                </a:lnTo>
                <a:lnTo>
                  <a:pt x="2809125" y="5582005"/>
                </a:lnTo>
                <a:lnTo>
                  <a:pt x="2813177" y="5627205"/>
                </a:lnTo>
                <a:lnTo>
                  <a:pt x="2824861" y="5669737"/>
                </a:lnTo>
                <a:lnTo>
                  <a:pt x="2843453" y="5708904"/>
                </a:lnTo>
                <a:lnTo>
                  <a:pt x="2868269" y="5744007"/>
                </a:lnTo>
                <a:lnTo>
                  <a:pt x="2898571" y="5774309"/>
                </a:lnTo>
                <a:lnTo>
                  <a:pt x="2933662" y="5799112"/>
                </a:lnTo>
                <a:lnTo>
                  <a:pt x="2972828" y="5817705"/>
                </a:lnTo>
                <a:lnTo>
                  <a:pt x="3015373" y="5829389"/>
                </a:lnTo>
                <a:lnTo>
                  <a:pt x="3060560" y="5833440"/>
                </a:lnTo>
                <a:lnTo>
                  <a:pt x="3105759" y="5829389"/>
                </a:lnTo>
                <a:lnTo>
                  <a:pt x="3148292" y="5817705"/>
                </a:lnTo>
                <a:lnTo>
                  <a:pt x="3187471" y="5799112"/>
                </a:lnTo>
                <a:lnTo>
                  <a:pt x="3222561" y="5774309"/>
                </a:lnTo>
                <a:lnTo>
                  <a:pt x="3252863" y="5744007"/>
                </a:lnTo>
                <a:lnTo>
                  <a:pt x="3277666" y="5708904"/>
                </a:lnTo>
                <a:lnTo>
                  <a:pt x="3296259" y="5669737"/>
                </a:lnTo>
                <a:lnTo>
                  <a:pt x="3307931" y="5627205"/>
                </a:lnTo>
                <a:lnTo>
                  <a:pt x="3311982" y="5582005"/>
                </a:lnTo>
                <a:close/>
              </a:path>
              <a:path w="13428344" h="7560309">
                <a:moveTo>
                  <a:pt x="6244856" y="2232571"/>
                </a:moveTo>
                <a:lnTo>
                  <a:pt x="6240805" y="2187384"/>
                </a:lnTo>
                <a:lnTo>
                  <a:pt x="6229121" y="2144852"/>
                </a:lnTo>
                <a:lnTo>
                  <a:pt x="6210528" y="2105685"/>
                </a:lnTo>
                <a:lnTo>
                  <a:pt x="6185725" y="2070595"/>
                </a:lnTo>
                <a:lnTo>
                  <a:pt x="6155423" y="2040280"/>
                </a:lnTo>
                <a:lnTo>
                  <a:pt x="6120320" y="2015477"/>
                </a:lnTo>
                <a:lnTo>
                  <a:pt x="6081153" y="1996884"/>
                </a:lnTo>
                <a:lnTo>
                  <a:pt x="6038621" y="1985200"/>
                </a:lnTo>
                <a:lnTo>
                  <a:pt x="5993422" y="1981149"/>
                </a:lnTo>
                <a:lnTo>
                  <a:pt x="5948223" y="1985200"/>
                </a:lnTo>
                <a:lnTo>
                  <a:pt x="5905690" y="1996884"/>
                </a:lnTo>
                <a:lnTo>
                  <a:pt x="5866523" y="2015477"/>
                </a:lnTo>
                <a:lnTo>
                  <a:pt x="5831433" y="2040280"/>
                </a:lnTo>
                <a:lnTo>
                  <a:pt x="5801118" y="2070595"/>
                </a:lnTo>
                <a:lnTo>
                  <a:pt x="5776315" y="2105685"/>
                </a:lnTo>
                <a:lnTo>
                  <a:pt x="5757723" y="2144852"/>
                </a:lnTo>
                <a:lnTo>
                  <a:pt x="5746039" y="2187384"/>
                </a:lnTo>
                <a:lnTo>
                  <a:pt x="5741987" y="2232571"/>
                </a:lnTo>
                <a:lnTo>
                  <a:pt x="5746039" y="2277770"/>
                </a:lnTo>
                <a:lnTo>
                  <a:pt x="5757723" y="2320302"/>
                </a:lnTo>
                <a:lnTo>
                  <a:pt x="5776315" y="2359482"/>
                </a:lnTo>
                <a:lnTo>
                  <a:pt x="5801118" y="2394572"/>
                </a:lnTo>
                <a:lnTo>
                  <a:pt x="5831433" y="2424874"/>
                </a:lnTo>
                <a:lnTo>
                  <a:pt x="5866523" y="2449677"/>
                </a:lnTo>
                <a:lnTo>
                  <a:pt x="5905690" y="2468283"/>
                </a:lnTo>
                <a:lnTo>
                  <a:pt x="5948223" y="2479954"/>
                </a:lnTo>
                <a:lnTo>
                  <a:pt x="5993422" y="2484005"/>
                </a:lnTo>
                <a:lnTo>
                  <a:pt x="6038621" y="2479954"/>
                </a:lnTo>
                <a:lnTo>
                  <a:pt x="6081153" y="2468283"/>
                </a:lnTo>
                <a:lnTo>
                  <a:pt x="6120320" y="2449677"/>
                </a:lnTo>
                <a:lnTo>
                  <a:pt x="6155423" y="2424874"/>
                </a:lnTo>
                <a:lnTo>
                  <a:pt x="6185725" y="2394572"/>
                </a:lnTo>
                <a:lnTo>
                  <a:pt x="6210528" y="2359482"/>
                </a:lnTo>
                <a:lnTo>
                  <a:pt x="6229121" y="2320302"/>
                </a:lnTo>
                <a:lnTo>
                  <a:pt x="6240805" y="2277770"/>
                </a:lnTo>
                <a:lnTo>
                  <a:pt x="6244856" y="2232571"/>
                </a:lnTo>
                <a:close/>
              </a:path>
              <a:path w="13428344" h="7560309">
                <a:moveTo>
                  <a:pt x="6511226" y="750633"/>
                </a:moveTo>
                <a:lnTo>
                  <a:pt x="6510223" y="702170"/>
                </a:lnTo>
                <a:lnTo>
                  <a:pt x="6507239" y="654202"/>
                </a:lnTo>
                <a:lnTo>
                  <a:pt x="6502298" y="606806"/>
                </a:lnTo>
                <a:lnTo>
                  <a:pt x="6495453" y="559993"/>
                </a:lnTo>
                <a:lnTo>
                  <a:pt x="6486741" y="513816"/>
                </a:lnTo>
                <a:lnTo>
                  <a:pt x="6476212" y="468299"/>
                </a:lnTo>
                <a:lnTo>
                  <a:pt x="6463893" y="423506"/>
                </a:lnTo>
                <a:lnTo>
                  <a:pt x="6449822" y="379463"/>
                </a:lnTo>
                <a:lnTo>
                  <a:pt x="6434048" y="336219"/>
                </a:lnTo>
                <a:lnTo>
                  <a:pt x="6416611" y="293789"/>
                </a:lnTo>
                <a:lnTo>
                  <a:pt x="6397536" y="252247"/>
                </a:lnTo>
                <a:lnTo>
                  <a:pt x="6376886" y="211607"/>
                </a:lnTo>
                <a:lnTo>
                  <a:pt x="6354686" y="171907"/>
                </a:lnTo>
                <a:lnTo>
                  <a:pt x="6330975" y="133210"/>
                </a:lnTo>
                <a:lnTo>
                  <a:pt x="6305791" y="95542"/>
                </a:lnTo>
                <a:lnTo>
                  <a:pt x="6279185" y="58940"/>
                </a:lnTo>
                <a:lnTo>
                  <a:pt x="6251194" y="23456"/>
                </a:lnTo>
                <a:lnTo>
                  <a:pt x="6231153" y="0"/>
                </a:lnTo>
                <a:lnTo>
                  <a:pt x="4498073" y="0"/>
                </a:lnTo>
                <a:lnTo>
                  <a:pt x="4450029" y="58940"/>
                </a:lnTo>
                <a:lnTo>
                  <a:pt x="4423422" y="95542"/>
                </a:lnTo>
                <a:lnTo>
                  <a:pt x="4398251" y="133210"/>
                </a:lnTo>
                <a:lnTo>
                  <a:pt x="4374540" y="171907"/>
                </a:lnTo>
                <a:lnTo>
                  <a:pt x="4352341" y="211607"/>
                </a:lnTo>
                <a:lnTo>
                  <a:pt x="4331678" y="252247"/>
                </a:lnTo>
                <a:lnTo>
                  <a:pt x="4312615" y="293789"/>
                </a:lnTo>
                <a:lnTo>
                  <a:pt x="4295178" y="336219"/>
                </a:lnTo>
                <a:lnTo>
                  <a:pt x="4279404" y="379463"/>
                </a:lnTo>
                <a:lnTo>
                  <a:pt x="4265333" y="423506"/>
                </a:lnTo>
                <a:lnTo>
                  <a:pt x="4253014" y="468299"/>
                </a:lnTo>
                <a:lnTo>
                  <a:pt x="4242473" y="513816"/>
                </a:lnTo>
                <a:lnTo>
                  <a:pt x="4233773" y="559993"/>
                </a:lnTo>
                <a:lnTo>
                  <a:pt x="4226928" y="606806"/>
                </a:lnTo>
                <a:lnTo>
                  <a:pt x="4221988" y="654202"/>
                </a:lnTo>
                <a:lnTo>
                  <a:pt x="4219003" y="702170"/>
                </a:lnTo>
                <a:lnTo>
                  <a:pt x="4217987" y="750633"/>
                </a:lnTo>
                <a:lnTo>
                  <a:pt x="4219003" y="799096"/>
                </a:lnTo>
                <a:lnTo>
                  <a:pt x="4221988" y="847064"/>
                </a:lnTo>
                <a:lnTo>
                  <a:pt x="4226928" y="894461"/>
                </a:lnTo>
                <a:lnTo>
                  <a:pt x="4233773" y="941273"/>
                </a:lnTo>
                <a:lnTo>
                  <a:pt x="4242473" y="987450"/>
                </a:lnTo>
                <a:lnTo>
                  <a:pt x="4253014" y="1032967"/>
                </a:lnTo>
                <a:lnTo>
                  <a:pt x="4265333" y="1077760"/>
                </a:lnTo>
                <a:lnTo>
                  <a:pt x="4279404" y="1121803"/>
                </a:lnTo>
                <a:lnTo>
                  <a:pt x="4295178" y="1165047"/>
                </a:lnTo>
                <a:lnTo>
                  <a:pt x="4312615" y="1207477"/>
                </a:lnTo>
                <a:lnTo>
                  <a:pt x="4331678" y="1249019"/>
                </a:lnTo>
                <a:lnTo>
                  <a:pt x="4352341" y="1289659"/>
                </a:lnTo>
                <a:lnTo>
                  <a:pt x="4374540" y="1329359"/>
                </a:lnTo>
                <a:lnTo>
                  <a:pt x="4398251" y="1368056"/>
                </a:lnTo>
                <a:lnTo>
                  <a:pt x="4423422" y="1405724"/>
                </a:lnTo>
                <a:lnTo>
                  <a:pt x="4450029" y="1442326"/>
                </a:lnTo>
                <a:lnTo>
                  <a:pt x="4478032" y="1477810"/>
                </a:lnTo>
                <a:lnTo>
                  <a:pt x="4507369" y="1512150"/>
                </a:lnTo>
                <a:lnTo>
                  <a:pt x="4538027" y="1545297"/>
                </a:lnTo>
                <a:lnTo>
                  <a:pt x="4569942" y="1577225"/>
                </a:lnTo>
                <a:lnTo>
                  <a:pt x="4603102" y="1607870"/>
                </a:lnTo>
                <a:lnTo>
                  <a:pt x="4637430" y="1637220"/>
                </a:lnTo>
                <a:lnTo>
                  <a:pt x="4672927" y="1665211"/>
                </a:lnTo>
                <a:lnTo>
                  <a:pt x="4709528" y="1691817"/>
                </a:lnTo>
                <a:lnTo>
                  <a:pt x="4747196" y="1716989"/>
                </a:lnTo>
                <a:lnTo>
                  <a:pt x="4785893" y="1740700"/>
                </a:lnTo>
                <a:lnTo>
                  <a:pt x="4825581" y="1762912"/>
                </a:lnTo>
                <a:lnTo>
                  <a:pt x="4866221" y="1783562"/>
                </a:lnTo>
                <a:lnTo>
                  <a:pt x="4907775" y="1802625"/>
                </a:lnTo>
                <a:lnTo>
                  <a:pt x="4950193" y="1820075"/>
                </a:lnTo>
                <a:lnTo>
                  <a:pt x="4993449" y="1835848"/>
                </a:lnTo>
                <a:lnTo>
                  <a:pt x="5037493" y="1849907"/>
                </a:lnTo>
                <a:lnTo>
                  <a:pt x="5082286" y="1862239"/>
                </a:lnTo>
                <a:lnTo>
                  <a:pt x="5127790" y="1872767"/>
                </a:lnTo>
                <a:lnTo>
                  <a:pt x="5173967" y="1881479"/>
                </a:lnTo>
                <a:lnTo>
                  <a:pt x="5220779" y="1888324"/>
                </a:lnTo>
                <a:lnTo>
                  <a:pt x="5268188" y="1893252"/>
                </a:lnTo>
                <a:lnTo>
                  <a:pt x="5316144" y="1896249"/>
                </a:lnTo>
                <a:lnTo>
                  <a:pt x="5364607" y="1897253"/>
                </a:lnTo>
                <a:lnTo>
                  <a:pt x="5413083" y="1896249"/>
                </a:lnTo>
                <a:lnTo>
                  <a:pt x="5461038" y="1893252"/>
                </a:lnTo>
                <a:lnTo>
                  <a:pt x="5508447" y="1888324"/>
                </a:lnTo>
                <a:lnTo>
                  <a:pt x="5555246" y="1881479"/>
                </a:lnTo>
                <a:lnTo>
                  <a:pt x="5601436" y="1872767"/>
                </a:lnTo>
                <a:lnTo>
                  <a:pt x="5646940" y="1862239"/>
                </a:lnTo>
                <a:lnTo>
                  <a:pt x="5691733" y="1849907"/>
                </a:lnTo>
                <a:lnTo>
                  <a:pt x="5735777" y="1835848"/>
                </a:lnTo>
                <a:lnTo>
                  <a:pt x="5779033" y="1820075"/>
                </a:lnTo>
                <a:lnTo>
                  <a:pt x="5821451" y="1802625"/>
                </a:lnTo>
                <a:lnTo>
                  <a:pt x="5863006" y="1783562"/>
                </a:lnTo>
                <a:lnTo>
                  <a:pt x="5903646" y="1762912"/>
                </a:lnTo>
                <a:lnTo>
                  <a:pt x="5943333" y="1740700"/>
                </a:lnTo>
                <a:lnTo>
                  <a:pt x="5982030" y="1716989"/>
                </a:lnTo>
                <a:lnTo>
                  <a:pt x="6019698" y="1691817"/>
                </a:lnTo>
                <a:lnTo>
                  <a:pt x="6056300" y="1665211"/>
                </a:lnTo>
                <a:lnTo>
                  <a:pt x="6091783" y="1637220"/>
                </a:lnTo>
                <a:lnTo>
                  <a:pt x="6126124" y="1607870"/>
                </a:lnTo>
                <a:lnTo>
                  <a:pt x="6159271" y="1577225"/>
                </a:lnTo>
                <a:lnTo>
                  <a:pt x="6191199" y="1545297"/>
                </a:lnTo>
                <a:lnTo>
                  <a:pt x="6221857" y="1512150"/>
                </a:lnTo>
                <a:lnTo>
                  <a:pt x="6251194" y="1477810"/>
                </a:lnTo>
                <a:lnTo>
                  <a:pt x="6279185" y="1442326"/>
                </a:lnTo>
                <a:lnTo>
                  <a:pt x="6305791" y="1405724"/>
                </a:lnTo>
                <a:lnTo>
                  <a:pt x="6330975" y="1368056"/>
                </a:lnTo>
                <a:lnTo>
                  <a:pt x="6354686" y="1329359"/>
                </a:lnTo>
                <a:lnTo>
                  <a:pt x="6376886" y="1289659"/>
                </a:lnTo>
                <a:lnTo>
                  <a:pt x="6397536" y="1249019"/>
                </a:lnTo>
                <a:lnTo>
                  <a:pt x="6416611" y="1207477"/>
                </a:lnTo>
                <a:lnTo>
                  <a:pt x="6434048" y="1165047"/>
                </a:lnTo>
                <a:lnTo>
                  <a:pt x="6449822" y="1121803"/>
                </a:lnTo>
                <a:lnTo>
                  <a:pt x="6463893" y="1077760"/>
                </a:lnTo>
                <a:lnTo>
                  <a:pt x="6476212" y="1032967"/>
                </a:lnTo>
                <a:lnTo>
                  <a:pt x="6486741" y="987450"/>
                </a:lnTo>
                <a:lnTo>
                  <a:pt x="6495453" y="941273"/>
                </a:lnTo>
                <a:lnTo>
                  <a:pt x="6502298" y="894461"/>
                </a:lnTo>
                <a:lnTo>
                  <a:pt x="6507239" y="847064"/>
                </a:lnTo>
                <a:lnTo>
                  <a:pt x="6510223" y="799096"/>
                </a:lnTo>
                <a:lnTo>
                  <a:pt x="6511226" y="750633"/>
                </a:lnTo>
                <a:close/>
              </a:path>
              <a:path w="13428344" h="7560309">
                <a:moveTo>
                  <a:pt x="7263955" y="2331961"/>
                </a:moveTo>
                <a:lnTo>
                  <a:pt x="7261212" y="2284628"/>
                </a:lnTo>
                <a:lnTo>
                  <a:pt x="7253224" y="2238883"/>
                </a:lnTo>
                <a:lnTo>
                  <a:pt x="7240283" y="2195055"/>
                </a:lnTo>
                <a:lnTo>
                  <a:pt x="7222693" y="2153437"/>
                </a:lnTo>
                <a:lnTo>
                  <a:pt x="7200747" y="2114334"/>
                </a:lnTo>
                <a:lnTo>
                  <a:pt x="7174763" y="2078062"/>
                </a:lnTo>
                <a:lnTo>
                  <a:pt x="7145045" y="2044915"/>
                </a:lnTo>
                <a:lnTo>
                  <a:pt x="7111898" y="2015197"/>
                </a:lnTo>
                <a:lnTo>
                  <a:pt x="7075627" y="1989213"/>
                </a:lnTo>
                <a:lnTo>
                  <a:pt x="7036524" y="1967268"/>
                </a:lnTo>
                <a:lnTo>
                  <a:pt x="6994906" y="1949678"/>
                </a:lnTo>
                <a:lnTo>
                  <a:pt x="6951078" y="1936737"/>
                </a:lnTo>
                <a:lnTo>
                  <a:pt x="6905333" y="1928736"/>
                </a:lnTo>
                <a:lnTo>
                  <a:pt x="6858000" y="1926005"/>
                </a:lnTo>
                <a:lnTo>
                  <a:pt x="6810654" y="1928736"/>
                </a:lnTo>
                <a:lnTo>
                  <a:pt x="6764909" y="1936737"/>
                </a:lnTo>
                <a:lnTo>
                  <a:pt x="6721081" y="1949678"/>
                </a:lnTo>
                <a:lnTo>
                  <a:pt x="6679463" y="1967268"/>
                </a:lnTo>
                <a:lnTo>
                  <a:pt x="6640360" y="1989213"/>
                </a:lnTo>
                <a:lnTo>
                  <a:pt x="6604089" y="2015197"/>
                </a:lnTo>
                <a:lnTo>
                  <a:pt x="6570942" y="2044915"/>
                </a:lnTo>
                <a:lnTo>
                  <a:pt x="6541224" y="2078062"/>
                </a:lnTo>
                <a:lnTo>
                  <a:pt x="6515240" y="2114334"/>
                </a:lnTo>
                <a:lnTo>
                  <a:pt x="6493294" y="2153437"/>
                </a:lnTo>
                <a:lnTo>
                  <a:pt x="6475704" y="2195055"/>
                </a:lnTo>
                <a:lnTo>
                  <a:pt x="6462763" y="2238883"/>
                </a:lnTo>
                <a:lnTo>
                  <a:pt x="6454775" y="2284628"/>
                </a:lnTo>
                <a:lnTo>
                  <a:pt x="6452044" y="2331961"/>
                </a:lnTo>
                <a:lnTo>
                  <a:pt x="6454775" y="2379307"/>
                </a:lnTo>
                <a:lnTo>
                  <a:pt x="6462763" y="2425039"/>
                </a:lnTo>
                <a:lnTo>
                  <a:pt x="6475704" y="2468867"/>
                </a:lnTo>
                <a:lnTo>
                  <a:pt x="6493294" y="2510485"/>
                </a:lnTo>
                <a:lnTo>
                  <a:pt x="6515240" y="2549588"/>
                </a:lnTo>
                <a:lnTo>
                  <a:pt x="6541224" y="2585859"/>
                </a:lnTo>
                <a:lnTo>
                  <a:pt x="6570942" y="2619006"/>
                </a:lnTo>
                <a:lnTo>
                  <a:pt x="6604089" y="2648724"/>
                </a:lnTo>
                <a:lnTo>
                  <a:pt x="6640360" y="2674709"/>
                </a:lnTo>
                <a:lnTo>
                  <a:pt x="6679463" y="2696654"/>
                </a:lnTo>
                <a:lnTo>
                  <a:pt x="6721081" y="2714244"/>
                </a:lnTo>
                <a:lnTo>
                  <a:pt x="6764909" y="2727185"/>
                </a:lnTo>
                <a:lnTo>
                  <a:pt x="6810654" y="2735173"/>
                </a:lnTo>
                <a:lnTo>
                  <a:pt x="6858000" y="2737904"/>
                </a:lnTo>
                <a:lnTo>
                  <a:pt x="6905333" y="2735173"/>
                </a:lnTo>
                <a:lnTo>
                  <a:pt x="6951078" y="2727185"/>
                </a:lnTo>
                <a:lnTo>
                  <a:pt x="6994906" y="2714244"/>
                </a:lnTo>
                <a:lnTo>
                  <a:pt x="7036524" y="2696654"/>
                </a:lnTo>
                <a:lnTo>
                  <a:pt x="7075627" y="2674709"/>
                </a:lnTo>
                <a:lnTo>
                  <a:pt x="7111898" y="2648724"/>
                </a:lnTo>
                <a:lnTo>
                  <a:pt x="7145045" y="2619006"/>
                </a:lnTo>
                <a:lnTo>
                  <a:pt x="7174763" y="2585859"/>
                </a:lnTo>
                <a:lnTo>
                  <a:pt x="7200747" y="2549588"/>
                </a:lnTo>
                <a:lnTo>
                  <a:pt x="7222693" y="2510485"/>
                </a:lnTo>
                <a:lnTo>
                  <a:pt x="7240283" y="2468867"/>
                </a:lnTo>
                <a:lnTo>
                  <a:pt x="7253224" y="2425039"/>
                </a:lnTo>
                <a:lnTo>
                  <a:pt x="7261212" y="2379307"/>
                </a:lnTo>
                <a:lnTo>
                  <a:pt x="7263955" y="2331961"/>
                </a:lnTo>
                <a:close/>
              </a:path>
              <a:path w="13428344" h="7560309">
                <a:moveTo>
                  <a:pt x="9683991" y="6804571"/>
                </a:moveTo>
                <a:lnTo>
                  <a:pt x="9679940" y="6759384"/>
                </a:lnTo>
                <a:lnTo>
                  <a:pt x="9668256" y="6716852"/>
                </a:lnTo>
                <a:lnTo>
                  <a:pt x="9649663" y="6677685"/>
                </a:lnTo>
                <a:lnTo>
                  <a:pt x="9624860" y="6642595"/>
                </a:lnTo>
                <a:lnTo>
                  <a:pt x="9594558" y="6612280"/>
                </a:lnTo>
                <a:lnTo>
                  <a:pt x="9559468" y="6587477"/>
                </a:lnTo>
                <a:lnTo>
                  <a:pt x="9520301" y="6568884"/>
                </a:lnTo>
                <a:lnTo>
                  <a:pt x="9477756" y="6557200"/>
                </a:lnTo>
                <a:lnTo>
                  <a:pt x="9432569" y="6553149"/>
                </a:lnTo>
                <a:lnTo>
                  <a:pt x="9387370" y="6557200"/>
                </a:lnTo>
                <a:lnTo>
                  <a:pt x="9344838" y="6568884"/>
                </a:lnTo>
                <a:lnTo>
                  <a:pt x="9305658" y="6587477"/>
                </a:lnTo>
                <a:lnTo>
                  <a:pt x="9270568" y="6612280"/>
                </a:lnTo>
                <a:lnTo>
                  <a:pt x="9240266" y="6642595"/>
                </a:lnTo>
                <a:lnTo>
                  <a:pt x="9215463" y="6677685"/>
                </a:lnTo>
                <a:lnTo>
                  <a:pt x="9196857" y="6716852"/>
                </a:lnTo>
                <a:lnTo>
                  <a:pt x="9185186" y="6759384"/>
                </a:lnTo>
                <a:lnTo>
                  <a:pt x="9181135" y="6804571"/>
                </a:lnTo>
                <a:lnTo>
                  <a:pt x="9185186" y="6849770"/>
                </a:lnTo>
                <a:lnTo>
                  <a:pt x="9196857" y="6892303"/>
                </a:lnTo>
                <a:lnTo>
                  <a:pt x="9215463" y="6931482"/>
                </a:lnTo>
                <a:lnTo>
                  <a:pt x="9240266" y="6966572"/>
                </a:lnTo>
                <a:lnTo>
                  <a:pt x="9270568" y="6996874"/>
                </a:lnTo>
                <a:lnTo>
                  <a:pt x="9305658" y="7021677"/>
                </a:lnTo>
                <a:lnTo>
                  <a:pt x="9344838" y="7040283"/>
                </a:lnTo>
                <a:lnTo>
                  <a:pt x="9387370" y="7051954"/>
                </a:lnTo>
                <a:lnTo>
                  <a:pt x="9432569" y="7056006"/>
                </a:lnTo>
                <a:lnTo>
                  <a:pt x="9477756" y="7051954"/>
                </a:lnTo>
                <a:lnTo>
                  <a:pt x="9520301" y="7040283"/>
                </a:lnTo>
                <a:lnTo>
                  <a:pt x="9559468" y="7021677"/>
                </a:lnTo>
                <a:lnTo>
                  <a:pt x="9594558" y="6996874"/>
                </a:lnTo>
                <a:lnTo>
                  <a:pt x="9624860" y="6966572"/>
                </a:lnTo>
                <a:lnTo>
                  <a:pt x="9649663" y="6931482"/>
                </a:lnTo>
                <a:lnTo>
                  <a:pt x="9668256" y="6892303"/>
                </a:lnTo>
                <a:lnTo>
                  <a:pt x="9679940" y="6849770"/>
                </a:lnTo>
                <a:lnTo>
                  <a:pt x="9683991" y="6804571"/>
                </a:lnTo>
                <a:close/>
              </a:path>
              <a:path w="13428344" h="7560309">
                <a:moveTo>
                  <a:pt x="10395331" y="7534681"/>
                </a:moveTo>
                <a:lnTo>
                  <a:pt x="10392639" y="7487958"/>
                </a:lnTo>
                <a:lnTo>
                  <a:pt x="10384752" y="7442809"/>
                </a:lnTo>
                <a:lnTo>
                  <a:pt x="10371976" y="7399553"/>
                </a:lnTo>
                <a:lnTo>
                  <a:pt x="10354615" y="7358481"/>
                </a:lnTo>
                <a:lnTo>
                  <a:pt x="10332949" y="7319886"/>
                </a:lnTo>
                <a:lnTo>
                  <a:pt x="10307307" y="7284085"/>
                </a:lnTo>
                <a:lnTo>
                  <a:pt x="10277983" y="7251370"/>
                </a:lnTo>
                <a:lnTo>
                  <a:pt x="10245268" y="7222033"/>
                </a:lnTo>
                <a:lnTo>
                  <a:pt x="10209454" y="7196391"/>
                </a:lnTo>
                <a:lnTo>
                  <a:pt x="10170871" y="7174738"/>
                </a:lnTo>
                <a:lnTo>
                  <a:pt x="10129787" y="7157377"/>
                </a:lnTo>
                <a:lnTo>
                  <a:pt x="10086530" y="7144601"/>
                </a:lnTo>
                <a:lnTo>
                  <a:pt x="10041395" y="7136714"/>
                </a:lnTo>
                <a:lnTo>
                  <a:pt x="9994659" y="7134009"/>
                </a:lnTo>
                <a:lnTo>
                  <a:pt x="9947935" y="7136714"/>
                </a:lnTo>
                <a:lnTo>
                  <a:pt x="9902787" y="7144601"/>
                </a:lnTo>
                <a:lnTo>
                  <a:pt x="9859531" y="7157377"/>
                </a:lnTo>
                <a:lnTo>
                  <a:pt x="9818459" y="7174738"/>
                </a:lnTo>
                <a:lnTo>
                  <a:pt x="9779864" y="7196391"/>
                </a:lnTo>
                <a:lnTo>
                  <a:pt x="9744062" y="7222033"/>
                </a:lnTo>
                <a:lnTo>
                  <a:pt x="9711347" y="7251370"/>
                </a:lnTo>
                <a:lnTo>
                  <a:pt x="9682010" y="7284085"/>
                </a:lnTo>
                <a:lnTo>
                  <a:pt x="9656369" y="7319886"/>
                </a:lnTo>
                <a:lnTo>
                  <a:pt x="9634715" y="7358481"/>
                </a:lnTo>
                <a:lnTo>
                  <a:pt x="9617354" y="7399553"/>
                </a:lnTo>
                <a:lnTo>
                  <a:pt x="9604578" y="7442809"/>
                </a:lnTo>
                <a:lnTo>
                  <a:pt x="9596691" y="7487958"/>
                </a:lnTo>
                <a:lnTo>
                  <a:pt x="9593986" y="7534681"/>
                </a:lnTo>
                <a:lnTo>
                  <a:pt x="9595447" y="7560005"/>
                </a:lnTo>
                <a:lnTo>
                  <a:pt x="10393870" y="7560005"/>
                </a:lnTo>
                <a:lnTo>
                  <a:pt x="10395331" y="7534681"/>
                </a:lnTo>
                <a:close/>
              </a:path>
              <a:path w="13428344" h="7560309">
                <a:moveTo>
                  <a:pt x="10611333" y="6562687"/>
                </a:moveTo>
                <a:lnTo>
                  <a:pt x="10608640" y="6515963"/>
                </a:lnTo>
                <a:lnTo>
                  <a:pt x="10600754" y="6470815"/>
                </a:lnTo>
                <a:lnTo>
                  <a:pt x="10587977" y="6427559"/>
                </a:lnTo>
                <a:lnTo>
                  <a:pt x="10570604" y="6386474"/>
                </a:lnTo>
                <a:lnTo>
                  <a:pt x="10548950" y="6347892"/>
                </a:lnTo>
                <a:lnTo>
                  <a:pt x="10523309" y="6312090"/>
                </a:lnTo>
                <a:lnTo>
                  <a:pt x="10493985" y="6279362"/>
                </a:lnTo>
                <a:lnTo>
                  <a:pt x="10461257" y="6250038"/>
                </a:lnTo>
                <a:lnTo>
                  <a:pt x="10425455" y="6224397"/>
                </a:lnTo>
                <a:lnTo>
                  <a:pt x="10386873" y="6202731"/>
                </a:lnTo>
                <a:lnTo>
                  <a:pt x="10345788" y="6185370"/>
                </a:lnTo>
                <a:lnTo>
                  <a:pt x="10302532" y="6172593"/>
                </a:lnTo>
                <a:lnTo>
                  <a:pt x="10257384" y="6164707"/>
                </a:lnTo>
                <a:lnTo>
                  <a:pt x="10210660" y="6162014"/>
                </a:lnTo>
                <a:lnTo>
                  <a:pt x="10163937" y="6164707"/>
                </a:lnTo>
                <a:lnTo>
                  <a:pt x="10118788" y="6172593"/>
                </a:lnTo>
                <a:lnTo>
                  <a:pt x="10075532" y="6185370"/>
                </a:lnTo>
                <a:lnTo>
                  <a:pt x="10034460" y="6202731"/>
                </a:lnTo>
                <a:lnTo>
                  <a:pt x="9995865" y="6224397"/>
                </a:lnTo>
                <a:lnTo>
                  <a:pt x="9960064" y="6250038"/>
                </a:lnTo>
                <a:lnTo>
                  <a:pt x="9927349" y="6279362"/>
                </a:lnTo>
                <a:lnTo>
                  <a:pt x="9898012" y="6312090"/>
                </a:lnTo>
                <a:lnTo>
                  <a:pt x="9872370" y="6347892"/>
                </a:lnTo>
                <a:lnTo>
                  <a:pt x="9850717" y="6386474"/>
                </a:lnTo>
                <a:lnTo>
                  <a:pt x="9833343" y="6427559"/>
                </a:lnTo>
                <a:lnTo>
                  <a:pt x="9820567" y="6470815"/>
                </a:lnTo>
                <a:lnTo>
                  <a:pt x="9812680" y="6515963"/>
                </a:lnTo>
                <a:lnTo>
                  <a:pt x="9809988" y="6562687"/>
                </a:lnTo>
                <a:lnTo>
                  <a:pt x="9812680" y="6609410"/>
                </a:lnTo>
                <a:lnTo>
                  <a:pt x="9820567" y="6654559"/>
                </a:lnTo>
                <a:lnTo>
                  <a:pt x="9833343" y="6697815"/>
                </a:lnTo>
                <a:lnTo>
                  <a:pt x="9850717" y="6738887"/>
                </a:lnTo>
                <a:lnTo>
                  <a:pt x="9872370" y="6777482"/>
                </a:lnTo>
                <a:lnTo>
                  <a:pt x="9898012" y="6813283"/>
                </a:lnTo>
                <a:lnTo>
                  <a:pt x="9927349" y="6845998"/>
                </a:lnTo>
                <a:lnTo>
                  <a:pt x="9960064" y="6875323"/>
                </a:lnTo>
                <a:lnTo>
                  <a:pt x="9995865" y="6900964"/>
                </a:lnTo>
                <a:lnTo>
                  <a:pt x="10034460" y="6922617"/>
                </a:lnTo>
                <a:lnTo>
                  <a:pt x="10075532" y="6939991"/>
                </a:lnTo>
                <a:lnTo>
                  <a:pt x="10118788" y="6952767"/>
                </a:lnTo>
                <a:lnTo>
                  <a:pt x="10163937" y="6960654"/>
                </a:lnTo>
                <a:lnTo>
                  <a:pt x="10210660" y="6963346"/>
                </a:lnTo>
                <a:lnTo>
                  <a:pt x="10257384" y="6960654"/>
                </a:lnTo>
                <a:lnTo>
                  <a:pt x="10302532" y="6952767"/>
                </a:lnTo>
                <a:lnTo>
                  <a:pt x="10345788" y="6939991"/>
                </a:lnTo>
                <a:lnTo>
                  <a:pt x="10386873" y="6922617"/>
                </a:lnTo>
                <a:lnTo>
                  <a:pt x="10425455" y="6900964"/>
                </a:lnTo>
                <a:lnTo>
                  <a:pt x="10461257" y="6875323"/>
                </a:lnTo>
                <a:lnTo>
                  <a:pt x="10493985" y="6845998"/>
                </a:lnTo>
                <a:lnTo>
                  <a:pt x="10523309" y="6813283"/>
                </a:lnTo>
                <a:lnTo>
                  <a:pt x="10548950" y="6777482"/>
                </a:lnTo>
                <a:lnTo>
                  <a:pt x="10570604" y="6738887"/>
                </a:lnTo>
                <a:lnTo>
                  <a:pt x="10587977" y="6697815"/>
                </a:lnTo>
                <a:lnTo>
                  <a:pt x="10600754" y="6654559"/>
                </a:lnTo>
                <a:lnTo>
                  <a:pt x="10608640" y="6609410"/>
                </a:lnTo>
                <a:lnTo>
                  <a:pt x="10611333" y="6562687"/>
                </a:lnTo>
                <a:close/>
              </a:path>
              <a:path w="13428344" h="7560309">
                <a:moveTo>
                  <a:pt x="13427951" y="4216793"/>
                </a:moveTo>
                <a:lnTo>
                  <a:pt x="13384009" y="4191304"/>
                </a:lnTo>
                <a:lnTo>
                  <a:pt x="13342938" y="4173944"/>
                </a:lnTo>
                <a:lnTo>
                  <a:pt x="13299669" y="4161167"/>
                </a:lnTo>
                <a:lnTo>
                  <a:pt x="13254533" y="4153281"/>
                </a:lnTo>
                <a:lnTo>
                  <a:pt x="13207810" y="4150576"/>
                </a:lnTo>
                <a:lnTo>
                  <a:pt x="13161074" y="4153281"/>
                </a:lnTo>
                <a:lnTo>
                  <a:pt x="13115938" y="4161167"/>
                </a:lnTo>
                <a:lnTo>
                  <a:pt x="13072669" y="4173944"/>
                </a:lnTo>
                <a:lnTo>
                  <a:pt x="13031597" y="4191304"/>
                </a:lnTo>
                <a:lnTo>
                  <a:pt x="12993015" y="4212958"/>
                </a:lnTo>
                <a:lnTo>
                  <a:pt x="12957201" y="4238599"/>
                </a:lnTo>
                <a:lnTo>
                  <a:pt x="12924485" y="4267936"/>
                </a:lnTo>
                <a:lnTo>
                  <a:pt x="12895161" y="4300652"/>
                </a:lnTo>
                <a:lnTo>
                  <a:pt x="12869507" y="4336453"/>
                </a:lnTo>
                <a:lnTo>
                  <a:pt x="12847854" y="4375048"/>
                </a:lnTo>
                <a:lnTo>
                  <a:pt x="12830493" y="4416120"/>
                </a:lnTo>
                <a:lnTo>
                  <a:pt x="12817716" y="4459389"/>
                </a:lnTo>
                <a:lnTo>
                  <a:pt x="12809830" y="4504525"/>
                </a:lnTo>
                <a:lnTo>
                  <a:pt x="12807137" y="4551248"/>
                </a:lnTo>
                <a:lnTo>
                  <a:pt x="12809830" y="4597971"/>
                </a:lnTo>
                <a:lnTo>
                  <a:pt x="12817716" y="4643120"/>
                </a:lnTo>
                <a:lnTo>
                  <a:pt x="12830493" y="4686376"/>
                </a:lnTo>
                <a:lnTo>
                  <a:pt x="12847854" y="4727448"/>
                </a:lnTo>
                <a:lnTo>
                  <a:pt x="12869507" y="4766043"/>
                </a:lnTo>
                <a:lnTo>
                  <a:pt x="12895161" y="4801844"/>
                </a:lnTo>
                <a:lnTo>
                  <a:pt x="12924485" y="4834560"/>
                </a:lnTo>
                <a:lnTo>
                  <a:pt x="12957201" y="4863897"/>
                </a:lnTo>
                <a:lnTo>
                  <a:pt x="12993015" y="4889538"/>
                </a:lnTo>
                <a:lnTo>
                  <a:pt x="13031597" y="4911191"/>
                </a:lnTo>
                <a:lnTo>
                  <a:pt x="13072669" y="4928552"/>
                </a:lnTo>
                <a:lnTo>
                  <a:pt x="13115938" y="4941328"/>
                </a:lnTo>
                <a:lnTo>
                  <a:pt x="13161074" y="4949215"/>
                </a:lnTo>
                <a:lnTo>
                  <a:pt x="13207810" y="4951908"/>
                </a:lnTo>
                <a:lnTo>
                  <a:pt x="13254533" y="4949215"/>
                </a:lnTo>
                <a:lnTo>
                  <a:pt x="13299669" y="4941328"/>
                </a:lnTo>
                <a:lnTo>
                  <a:pt x="13342938" y="4928552"/>
                </a:lnTo>
                <a:lnTo>
                  <a:pt x="13384009" y="4911191"/>
                </a:lnTo>
                <a:lnTo>
                  <a:pt x="13422605" y="4889538"/>
                </a:lnTo>
                <a:lnTo>
                  <a:pt x="13427951" y="4885702"/>
                </a:lnTo>
                <a:lnTo>
                  <a:pt x="13427951" y="4216793"/>
                </a:lnTo>
                <a:close/>
              </a:path>
              <a:path w="13428344" h="7560309">
                <a:moveTo>
                  <a:pt x="13427951" y="2274125"/>
                </a:moveTo>
                <a:lnTo>
                  <a:pt x="13356323" y="2246414"/>
                </a:lnTo>
                <a:lnTo>
                  <a:pt x="13312559" y="2233130"/>
                </a:lnTo>
                <a:lnTo>
                  <a:pt x="13267868" y="2222106"/>
                </a:lnTo>
                <a:lnTo>
                  <a:pt x="13222300" y="2213419"/>
                </a:lnTo>
                <a:lnTo>
                  <a:pt x="13175920" y="2207120"/>
                </a:lnTo>
                <a:lnTo>
                  <a:pt x="13128803" y="2203297"/>
                </a:lnTo>
                <a:lnTo>
                  <a:pt x="13081013" y="2202015"/>
                </a:lnTo>
                <a:lnTo>
                  <a:pt x="13033223" y="2203297"/>
                </a:lnTo>
                <a:lnTo>
                  <a:pt x="12986106" y="2207120"/>
                </a:lnTo>
                <a:lnTo>
                  <a:pt x="12939725" y="2213419"/>
                </a:lnTo>
                <a:lnTo>
                  <a:pt x="12894158" y="2222106"/>
                </a:lnTo>
                <a:lnTo>
                  <a:pt x="12849454" y="2233130"/>
                </a:lnTo>
                <a:lnTo>
                  <a:pt x="12805702" y="2246414"/>
                </a:lnTo>
                <a:lnTo>
                  <a:pt x="12762954" y="2261908"/>
                </a:lnTo>
                <a:lnTo>
                  <a:pt x="12721273" y="2279535"/>
                </a:lnTo>
                <a:lnTo>
                  <a:pt x="12680722" y="2299233"/>
                </a:lnTo>
                <a:lnTo>
                  <a:pt x="12641390" y="2320937"/>
                </a:lnTo>
                <a:lnTo>
                  <a:pt x="12603328" y="2344572"/>
                </a:lnTo>
                <a:lnTo>
                  <a:pt x="12566599" y="2370074"/>
                </a:lnTo>
                <a:lnTo>
                  <a:pt x="12531281" y="2397379"/>
                </a:lnTo>
                <a:lnTo>
                  <a:pt x="12497422" y="2426411"/>
                </a:lnTo>
                <a:lnTo>
                  <a:pt x="12465114" y="2457132"/>
                </a:lnTo>
                <a:lnTo>
                  <a:pt x="12434392" y="2489441"/>
                </a:lnTo>
                <a:lnTo>
                  <a:pt x="12405360" y="2523299"/>
                </a:lnTo>
                <a:lnTo>
                  <a:pt x="12378055" y="2558618"/>
                </a:lnTo>
                <a:lnTo>
                  <a:pt x="12352541" y="2595346"/>
                </a:lnTo>
                <a:lnTo>
                  <a:pt x="12328919" y="2633408"/>
                </a:lnTo>
                <a:lnTo>
                  <a:pt x="12307214" y="2672753"/>
                </a:lnTo>
                <a:lnTo>
                  <a:pt x="12287517" y="2713291"/>
                </a:lnTo>
                <a:lnTo>
                  <a:pt x="12269889" y="2754973"/>
                </a:lnTo>
                <a:lnTo>
                  <a:pt x="12254395" y="2797721"/>
                </a:lnTo>
                <a:lnTo>
                  <a:pt x="12241111" y="2841485"/>
                </a:lnTo>
                <a:lnTo>
                  <a:pt x="12230087" y="2886176"/>
                </a:lnTo>
                <a:lnTo>
                  <a:pt x="12221388" y="2931744"/>
                </a:lnTo>
                <a:lnTo>
                  <a:pt x="12215101" y="2978124"/>
                </a:lnTo>
                <a:lnTo>
                  <a:pt x="12211279" y="3025241"/>
                </a:lnTo>
                <a:lnTo>
                  <a:pt x="12209996" y="3073031"/>
                </a:lnTo>
                <a:lnTo>
                  <a:pt x="12211279" y="3120821"/>
                </a:lnTo>
                <a:lnTo>
                  <a:pt x="12215101" y="3167938"/>
                </a:lnTo>
                <a:lnTo>
                  <a:pt x="12221388" y="3214319"/>
                </a:lnTo>
                <a:lnTo>
                  <a:pt x="12230087" y="3259886"/>
                </a:lnTo>
                <a:lnTo>
                  <a:pt x="12241111" y="3304578"/>
                </a:lnTo>
                <a:lnTo>
                  <a:pt x="12254395" y="3348342"/>
                </a:lnTo>
                <a:lnTo>
                  <a:pt x="12269889" y="3391090"/>
                </a:lnTo>
                <a:lnTo>
                  <a:pt x="12287517" y="3432772"/>
                </a:lnTo>
                <a:lnTo>
                  <a:pt x="12307214" y="3473310"/>
                </a:lnTo>
                <a:lnTo>
                  <a:pt x="12328919" y="3512655"/>
                </a:lnTo>
                <a:lnTo>
                  <a:pt x="12352541" y="3550716"/>
                </a:lnTo>
                <a:lnTo>
                  <a:pt x="12378055" y="3587445"/>
                </a:lnTo>
                <a:lnTo>
                  <a:pt x="12405360" y="3622764"/>
                </a:lnTo>
                <a:lnTo>
                  <a:pt x="12434392" y="3656622"/>
                </a:lnTo>
                <a:lnTo>
                  <a:pt x="12465114" y="3688931"/>
                </a:lnTo>
                <a:lnTo>
                  <a:pt x="12497422" y="3719639"/>
                </a:lnTo>
                <a:lnTo>
                  <a:pt x="12531281" y="3748684"/>
                </a:lnTo>
                <a:lnTo>
                  <a:pt x="12566599" y="3775989"/>
                </a:lnTo>
                <a:lnTo>
                  <a:pt x="12603328" y="3801491"/>
                </a:lnTo>
                <a:lnTo>
                  <a:pt x="12641390" y="3825125"/>
                </a:lnTo>
                <a:lnTo>
                  <a:pt x="12680722" y="3846830"/>
                </a:lnTo>
                <a:lnTo>
                  <a:pt x="12721273" y="3866527"/>
                </a:lnTo>
                <a:lnTo>
                  <a:pt x="12762954" y="3884155"/>
                </a:lnTo>
                <a:lnTo>
                  <a:pt x="12805702" y="3899636"/>
                </a:lnTo>
                <a:lnTo>
                  <a:pt x="12849454" y="3912933"/>
                </a:lnTo>
                <a:lnTo>
                  <a:pt x="12894158" y="3923957"/>
                </a:lnTo>
                <a:lnTo>
                  <a:pt x="12939725" y="3932644"/>
                </a:lnTo>
                <a:lnTo>
                  <a:pt x="12986106" y="3938930"/>
                </a:lnTo>
                <a:lnTo>
                  <a:pt x="13033223" y="3942753"/>
                </a:lnTo>
                <a:lnTo>
                  <a:pt x="13081013" y="3944048"/>
                </a:lnTo>
                <a:lnTo>
                  <a:pt x="13128803" y="3942753"/>
                </a:lnTo>
                <a:lnTo>
                  <a:pt x="13175920" y="3938930"/>
                </a:lnTo>
                <a:lnTo>
                  <a:pt x="13222300" y="3932644"/>
                </a:lnTo>
                <a:lnTo>
                  <a:pt x="13267868" y="3923957"/>
                </a:lnTo>
                <a:lnTo>
                  <a:pt x="13312559" y="3912933"/>
                </a:lnTo>
                <a:lnTo>
                  <a:pt x="13356323" y="3899636"/>
                </a:lnTo>
                <a:lnTo>
                  <a:pt x="13399072" y="3884155"/>
                </a:lnTo>
                <a:lnTo>
                  <a:pt x="13427951" y="3871938"/>
                </a:lnTo>
                <a:lnTo>
                  <a:pt x="13427951" y="2274125"/>
                </a:lnTo>
                <a:close/>
              </a:path>
            </a:pathLst>
          </a:custGeom>
          <a:solidFill>
            <a:srgbClr val="00AFFF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59032" y="323841"/>
            <a:ext cx="2409934" cy="8659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2828" y="4045890"/>
            <a:ext cx="2694661" cy="8659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BF7EEC-507A-5DAF-041E-6C88DA7CD38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9810" y="5994450"/>
            <a:ext cx="2177679" cy="8659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56A3293-0A25-9254-24C1-0102A4EFA6A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8540" y="569748"/>
            <a:ext cx="2993617" cy="295342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78CA799-987B-A375-4C17-9D3DEB7373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29092" y="2844799"/>
            <a:ext cx="5166198" cy="509683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0AD25F3-855C-5EB6-FE7B-3C66BC00A2E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21221" y="-501494"/>
            <a:ext cx="3537548" cy="34900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296069B-042B-27A3-FD0E-ECE4DCE3A47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73795" y="3523173"/>
            <a:ext cx="2005782" cy="19788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7269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58028" y="4109545"/>
            <a:ext cx="4243583" cy="1436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8553A972-1E95-D470-43E7-20722BD9B698}"/>
              </a:ext>
            </a:extLst>
          </p:cNvPr>
          <p:cNvSpPr/>
          <p:nvPr userDrawn="1"/>
        </p:nvSpPr>
        <p:spPr>
          <a:xfrm>
            <a:off x="8504433" y="4290554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34" y="0"/>
                </a:moveTo>
                <a:lnTo>
                  <a:pt x="206239" y="4051"/>
                </a:lnTo>
                <a:lnTo>
                  <a:pt x="163701" y="15730"/>
                </a:lnTo>
                <a:lnTo>
                  <a:pt x="124531" y="34328"/>
                </a:lnTo>
                <a:lnTo>
                  <a:pt x="89439" y="59134"/>
                </a:lnTo>
                <a:lnTo>
                  <a:pt x="59134" y="89439"/>
                </a:lnTo>
                <a:lnTo>
                  <a:pt x="34328" y="124531"/>
                </a:lnTo>
                <a:lnTo>
                  <a:pt x="15730" y="163701"/>
                </a:lnTo>
                <a:lnTo>
                  <a:pt x="4051" y="206239"/>
                </a:lnTo>
                <a:lnTo>
                  <a:pt x="0" y="251434"/>
                </a:lnTo>
                <a:lnTo>
                  <a:pt x="4051" y="296626"/>
                </a:lnTo>
                <a:lnTo>
                  <a:pt x="15730" y="339160"/>
                </a:lnTo>
                <a:lnTo>
                  <a:pt x="34328" y="378328"/>
                </a:lnTo>
                <a:lnTo>
                  <a:pt x="59134" y="413419"/>
                </a:lnTo>
                <a:lnTo>
                  <a:pt x="89439" y="443722"/>
                </a:lnTo>
                <a:lnTo>
                  <a:pt x="124531" y="468528"/>
                </a:lnTo>
                <a:lnTo>
                  <a:pt x="163701" y="487126"/>
                </a:lnTo>
                <a:lnTo>
                  <a:pt x="206239" y="498805"/>
                </a:lnTo>
                <a:lnTo>
                  <a:pt x="251434" y="502856"/>
                </a:lnTo>
                <a:lnTo>
                  <a:pt x="296629" y="498805"/>
                </a:lnTo>
                <a:lnTo>
                  <a:pt x="339165" y="487126"/>
                </a:lnTo>
                <a:lnTo>
                  <a:pt x="378334" y="468528"/>
                </a:lnTo>
                <a:lnTo>
                  <a:pt x="413424" y="443722"/>
                </a:lnTo>
                <a:lnTo>
                  <a:pt x="443726" y="413419"/>
                </a:lnTo>
                <a:lnTo>
                  <a:pt x="468531" y="378328"/>
                </a:lnTo>
                <a:lnTo>
                  <a:pt x="487127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7" y="163701"/>
                </a:lnTo>
                <a:lnTo>
                  <a:pt x="468531" y="124531"/>
                </a:lnTo>
                <a:lnTo>
                  <a:pt x="443726" y="89439"/>
                </a:lnTo>
                <a:lnTo>
                  <a:pt x="413424" y="59134"/>
                </a:lnTo>
                <a:lnTo>
                  <a:pt x="378334" y="34328"/>
                </a:lnTo>
                <a:lnTo>
                  <a:pt x="339165" y="15730"/>
                </a:lnTo>
                <a:lnTo>
                  <a:pt x="296629" y="4051"/>
                </a:lnTo>
                <a:lnTo>
                  <a:pt x="251434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745FCC51-35A5-6552-1BCA-809EA904C4EA}"/>
              </a:ext>
            </a:extLst>
          </p:cNvPr>
          <p:cNvSpPr/>
          <p:nvPr userDrawn="1"/>
        </p:nvSpPr>
        <p:spPr>
          <a:xfrm>
            <a:off x="2057190" y="5942400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251421" y="0"/>
                </a:moveTo>
                <a:lnTo>
                  <a:pt x="206227" y="4050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3"/>
                </a:lnTo>
                <a:lnTo>
                  <a:pt x="59129" y="89437"/>
                </a:lnTo>
                <a:lnTo>
                  <a:pt x="34325" y="124527"/>
                </a:lnTo>
                <a:lnTo>
                  <a:pt x="15728" y="163695"/>
                </a:lnTo>
                <a:lnTo>
                  <a:pt x="4050" y="206230"/>
                </a:lnTo>
                <a:lnTo>
                  <a:pt x="0" y="251421"/>
                </a:lnTo>
                <a:lnTo>
                  <a:pt x="4050" y="296617"/>
                </a:lnTo>
                <a:lnTo>
                  <a:pt x="15728" y="339154"/>
                </a:lnTo>
                <a:lnTo>
                  <a:pt x="34325" y="378325"/>
                </a:lnTo>
                <a:lnTo>
                  <a:pt x="59129" y="413417"/>
                </a:lnTo>
                <a:lnTo>
                  <a:pt x="89431" y="443721"/>
                </a:lnTo>
                <a:lnTo>
                  <a:pt x="124522" y="468527"/>
                </a:lnTo>
                <a:lnTo>
                  <a:pt x="163690" y="487125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5"/>
                </a:lnTo>
                <a:lnTo>
                  <a:pt x="378325" y="468527"/>
                </a:lnTo>
                <a:lnTo>
                  <a:pt x="413417" y="443721"/>
                </a:lnTo>
                <a:lnTo>
                  <a:pt x="443721" y="413417"/>
                </a:lnTo>
                <a:lnTo>
                  <a:pt x="468527" y="378325"/>
                </a:lnTo>
                <a:lnTo>
                  <a:pt x="487125" y="339154"/>
                </a:lnTo>
                <a:lnTo>
                  <a:pt x="498805" y="296617"/>
                </a:lnTo>
                <a:lnTo>
                  <a:pt x="502856" y="251421"/>
                </a:lnTo>
                <a:lnTo>
                  <a:pt x="498805" y="206230"/>
                </a:lnTo>
                <a:lnTo>
                  <a:pt x="487125" y="163695"/>
                </a:lnTo>
                <a:lnTo>
                  <a:pt x="468527" y="124527"/>
                </a:lnTo>
                <a:lnTo>
                  <a:pt x="443721" y="89437"/>
                </a:lnTo>
                <a:lnTo>
                  <a:pt x="413417" y="59133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0"/>
                </a:lnTo>
                <a:lnTo>
                  <a:pt x="251421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5EB0FD8-7C29-F50A-8BC6-F6015FCF50C1}"/>
              </a:ext>
            </a:extLst>
          </p:cNvPr>
          <p:cNvSpPr/>
          <p:nvPr userDrawn="1"/>
        </p:nvSpPr>
        <p:spPr>
          <a:xfrm>
            <a:off x="8267563" y="4977217"/>
            <a:ext cx="2079857" cy="1878320"/>
          </a:xfrm>
          <a:custGeom>
            <a:avLst/>
            <a:gdLst/>
            <a:ahLst/>
            <a:cxnLst/>
            <a:rect l="l" t="t" r="r" b="b"/>
            <a:pathLst>
              <a:path w="2293620" h="2071370">
                <a:moveTo>
                  <a:pt x="1146619" y="0"/>
                </a:moveTo>
                <a:lnTo>
                  <a:pt x="1098150" y="1005"/>
                </a:lnTo>
                <a:lnTo>
                  <a:pt x="1050193" y="3997"/>
                </a:lnTo>
                <a:lnTo>
                  <a:pt x="1002790" y="8933"/>
                </a:lnTo>
                <a:lnTo>
                  <a:pt x="955978" y="15776"/>
                </a:lnTo>
                <a:lnTo>
                  <a:pt x="909799" y="24484"/>
                </a:lnTo>
                <a:lnTo>
                  <a:pt x="864291" y="35018"/>
                </a:lnTo>
                <a:lnTo>
                  <a:pt x="819496" y="47339"/>
                </a:lnTo>
                <a:lnTo>
                  <a:pt x="775452" y="61406"/>
                </a:lnTo>
                <a:lnTo>
                  <a:pt x="732199" y="77180"/>
                </a:lnTo>
                <a:lnTo>
                  <a:pt x="689778" y="94621"/>
                </a:lnTo>
                <a:lnTo>
                  <a:pt x="648227" y="113689"/>
                </a:lnTo>
                <a:lnTo>
                  <a:pt x="607588" y="134344"/>
                </a:lnTo>
                <a:lnTo>
                  <a:pt x="567898" y="156547"/>
                </a:lnTo>
                <a:lnTo>
                  <a:pt x="529199" y="180257"/>
                </a:lnTo>
                <a:lnTo>
                  <a:pt x="491531" y="205436"/>
                </a:lnTo>
                <a:lnTo>
                  <a:pt x="454932" y="232042"/>
                </a:lnTo>
                <a:lnTo>
                  <a:pt x="419443" y="260037"/>
                </a:lnTo>
                <a:lnTo>
                  <a:pt x="385103" y="289380"/>
                </a:lnTo>
                <a:lnTo>
                  <a:pt x="351953" y="320032"/>
                </a:lnTo>
                <a:lnTo>
                  <a:pt x="320032" y="351953"/>
                </a:lnTo>
                <a:lnTo>
                  <a:pt x="289380" y="385103"/>
                </a:lnTo>
                <a:lnTo>
                  <a:pt x="260037" y="419443"/>
                </a:lnTo>
                <a:lnTo>
                  <a:pt x="232042" y="454932"/>
                </a:lnTo>
                <a:lnTo>
                  <a:pt x="205436" y="491531"/>
                </a:lnTo>
                <a:lnTo>
                  <a:pt x="180257" y="529199"/>
                </a:lnTo>
                <a:lnTo>
                  <a:pt x="156547" y="567898"/>
                </a:lnTo>
                <a:lnTo>
                  <a:pt x="134344" y="607588"/>
                </a:lnTo>
                <a:lnTo>
                  <a:pt x="113689" y="648227"/>
                </a:lnTo>
                <a:lnTo>
                  <a:pt x="94621" y="689778"/>
                </a:lnTo>
                <a:lnTo>
                  <a:pt x="77180" y="732199"/>
                </a:lnTo>
                <a:lnTo>
                  <a:pt x="61406" y="775452"/>
                </a:lnTo>
                <a:lnTo>
                  <a:pt x="47339" y="819496"/>
                </a:lnTo>
                <a:lnTo>
                  <a:pt x="35018" y="864291"/>
                </a:lnTo>
                <a:lnTo>
                  <a:pt x="24484" y="909799"/>
                </a:lnTo>
                <a:lnTo>
                  <a:pt x="15776" y="955978"/>
                </a:lnTo>
                <a:lnTo>
                  <a:pt x="8933" y="1002790"/>
                </a:lnTo>
                <a:lnTo>
                  <a:pt x="3997" y="1050193"/>
                </a:lnTo>
                <a:lnTo>
                  <a:pt x="1005" y="1098150"/>
                </a:lnTo>
                <a:lnTo>
                  <a:pt x="0" y="1146619"/>
                </a:lnTo>
                <a:lnTo>
                  <a:pt x="1005" y="1195088"/>
                </a:lnTo>
                <a:lnTo>
                  <a:pt x="3997" y="1243045"/>
                </a:lnTo>
                <a:lnTo>
                  <a:pt x="8933" y="1290448"/>
                </a:lnTo>
                <a:lnTo>
                  <a:pt x="15776" y="1337260"/>
                </a:lnTo>
                <a:lnTo>
                  <a:pt x="24484" y="1383439"/>
                </a:lnTo>
                <a:lnTo>
                  <a:pt x="35018" y="1428947"/>
                </a:lnTo>
                <a:lnTo>
                  <a:pt x="47339" y="1473742"/>
                </a:lnTo>
                <a:lnTo>
                  <a:pt x="61406" y="1517786"/>
                </a:lnTo>
                <a:lnTo>
                  <a:pt x="77180" y="1561039"/>
                </a:lnTo>
                <a:lnTo>
                  <a:pt x="94621" y="1603460"/>
                </a:lnTo>
                <a:lnTo>
                  <a:pt x="113689" y="1645011"/>
                </a:lnTo>
                <a:lnTo>
                  <a:pt x="134344" y="1685650"/>
                </a:lnTo>
                <a:lnTo>
                  <a:pt x="156547" y="1725340"/>
                </a:lnTo>
                <a:lnTo>
                  <a:pt x="180257" y="1764039"/>
                </a:lnTo>
                <a:lnTo>
                  <a:pt x="205436" y="1801707"/>
                </a:lnTo>
                <a:lnTo>
                  <a:pt x="232042" y="1838306"/>
                </a:lnTo>
                <a:lnTo>
                  <a:pt x="260037" y="1873795"/>
                </a:lnTo>
                <a:lnTo>
                  <a:pt x="289380" y="1908135"/>
                </a:lnTo>
                <a:lnTo>
                  <a:pt x="320032" y="1941285"/>
                </a:lnTo>
                <a:lnTo>
                  <a:pt x="351953" y="1973206"/>
                </a:lnTo>
                <a:lnTo>
                  <a:pt x="385103" y="2003858"/>
                </a:lnTo>
                <a:lnTo>
                  <a:pt x="419443" y="2033201"/>
                </a:lnTo>
                <a:lnTo>
                  <a:pt x="454932" y="2061196"/>
                </a:lnTo>
                <a:lnTo>
                  <a:pt x="468748" y="2071240"/>
                </a:lnTo>
                <a:lnTo>
                  <a:pt x="1824490" y="2071240"/>
                </a:lnTo>
                <a:lnTo>
                  <a:pt x="1873795" y="2033201"/>
                </a:lnTo>
                <a:lnTo>
                  <a:pt x="1908135" y="2003858"/>
                </a:lnTo>
                <a:lnTo>
                  <a:pt x="1941285" y="1973206"/>
                </a:lnTo>
                <a:lnTo>
                  <a:pt x="1973206" y="1941285"/>
                </a:lnTo>
                <a:lnTo>
                  <a:pt x="2003858" y="1908135"/>
                </a:lnTo>
                <a:lnTo>
                  <a:pt x="2033201" y="1873795"/>
                </a:lnTo>
                <a:lnTo>
                  <a:pt x="2061196" y="1838306"/>
                </a:lnTo>
                <a:lnTo>
                  <a:pt x="2087802" y="1801707"/>
                </a:lnTo>
                <a:lnTo>
                  <a:pt x="2112981" y="1764039"/>
                </a:lnTo>
                <a:lnTo>
                  <a:pt x="2136691" y="1725340"/>
                </a:lnTo>
                <a:lnTo>
                  <a:pt x="2158894" y="1685650"/>
                </a:lnTo>
                <a:lnTo>
                  <a:pt x="2179549" y="1645011"/>
                </a:lnTo>
                <a:lnTo>
                  <a:pt x="2198617" y="1603460"/>
                </a:lnTo>
                <a:lnTo>
                  <a:pt x="2216058" y="1561039"/>
                </a:lnTo>
                <a:lnTo>
                  <a:pt x="2231832" y="1517786"/>
                </a:lnTo>
                <a:lnTo>
                  <a:pt x="2245899" y="1473742"/>
                </a:lnTo>
                <a:lnTo>
                  <a:pt x="2258220" y="1428947"/>
                </a:lnTo>
                <a:lnTo>
                  <a:pt x="2268754" y="1383439"/>
                </a:lnTo>
                <a:lnTo>
                  <a:pt x="2277462" y="1337260"/>
                </a:lnTo>
                <a:lnTo>
                  <a:pt x="2284305" y="1290448"/>
                </a:lnTo>
                <a:lnTo>
                  <a:pt x="2289241" y="1243045"/>
                </a:lnTo>
                <a:lnTo>
                  <a:pt x="2292233" y="1195088"/>
                </a:lnTo>
                <a:lnTo>
                  <a:pt x="2293238" y="1146619"/>
                </a:lnTo>
                <a:lnTo>
                  <a:pt x="2292233" y="1098150"/>
                </a:lnTo>
                <a:lnTo>
                  <a:pt x="2289241" y="1050193"/>
                </a:lnTo>
                <a:lnTo>
                  <a:pt x="2284305" y="1002790"/>
                </a:lnTo>
                <a:lnTo>
                  <a:pt x="2277462" y="955978"/>
                </a:lnTo>
                <a:lnTo>
                  <a:pt x="2268754" y="909799"/>
                </a:lnTo>
                <a:lnTo>
                  <a:pt x="2258220" y="864291"/>
                </a:lnTo>
                <a:lnTo>
                  <a:pt x="2245899" y="819496"/>
                </a:lnTo>
                <a:lnTo>
                  <a:pt x="2231832" y="775452"/>
                </a:lnTo>
                <a:lnTo>
                  <a:pt x="2216058" y="732199"/>
                </a:lnTo>
                <a:lnTo>
                  <a:pt x="2198617" y="689778"/>
                </a:lnTo>
                <a:lnTo>
                  <a:pt x="2179549" y="648227"/>
                </a:lnTo>
                <a:lnTo>
                  <a:pt x="2158894" y="607588"/>
                </a:lnTo>
                <a:lnTo>
                  <a:pt x="2136691" y="567898"/>
                </a:lnTo>
                <a:lnTo>
                  <a:pt x="2112981" y="529199"/>
                </a:lnTo>
                <a:lnTo>
                  <a:pt x="2087802" y="491531"/>
                </a:lnTo>
                <a:lnTo>
                  <a:pt x="2061196" y="454932"/>
                </a:lnTo>
                <a:lnTo>
                  <a:pt x="2033201" y="419443"/>
                </a:lnTo>
                <a:lnTo>
                  <a:pt x="2003858" y="385103"/>
                </a:lnTo>
                <a:lnTo>
                  <a:pt x="1973206" y="351953"/>
                </a:lnTo>
                <a:lnTo>
                  <a:pt x="1941285" y="320032"/>
                </a:lnTo>
                <a:lnTo>
                  <a:pt x="1908135" y="289380"/>
                </a:lnTo>
                <a:lnTo>
                  <a:pt x="1873795" y="260037"/>
                </a:lnTo>
                <a:lnTo>
                  <a:pt x="1838306" y="232042"/>
                </a:lnTo>
                <a:lnTo>
                  <a:pt x="1801707" y="205436"/>
                </a:lnTo>
                <a:lnTo>
                  <a:pt x="1764039" y="180257"/>
                </a:lnTo>
                <a:lnTo>
                  <a:pt x="1725340" y="156547"/>
                </a:lnTo>
                <a:lnTo>
                  <a:pt x="1685650" y="134344"/>
                </a:lnTo>
                <a:lnTo>
                  <a:pt x="1645011" y="113689"/>
                </a:lnTo>
                <a:lnTo>
                  <a:pt x="1603460" y="94621"/>
                </a:lnTo>
                <a:lnTo>
                  <a:pt x="1561039" y="77180"/>
                </a:lnTo>
                <a:lnTo>
                  <a:pt x="1517786" y="61406"/>
                </a:lnTo>
                <a:lnTo>
                  <a:pt x="1473742" y="47339"/>
                </a:lnTo>
                <a:lnTo>
                  <a:pt x="1428947" y="35018"/>
                </a:lnTo>
                <a:lnTo>
                  <a:pt x="1383439" y="24484"/>
                </a:lnTo>
                <a:lnTo>
                  <a:pt x="1337260" y="15776"/>
                </a:lnTo>
                <a:lnTo>
                  <a:pt x="1290448" y="8933"/>
                </a:lnTo>
                <a:lnTo>
                  <a:pt x="1243045" y="3997"/>
                </a:lnTo>
                <a:lnTo>
                  <a:pt x="1195088" y="1005"/>
                </a:lnTo>
                <a:lnTo>
                  <a:pt x="1146619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A89A634F-3FAC-49AD-A2DA-F89F069C69B6}"/>
              </a:ext>
            </a:extLst>
          </p:cNvPr>
          <p:cNvSpPr/>
          <p:nvPr userDrawn="1"/>
        </p:nvSpPr>
        <p:spPr>
          <a:xfrm>
            <a:off x="10400414" y="1"/>
            <a:ext cx="1786189" cy="1731487"/>
          </a:xfrm>
          <a:custGeom>
            <a:avLst/>
            <a:gdLst/>
            <a:ahLst/>
            <a:cxnLst/>
            <a:rect l="l" t="t" r="r" b="b"/>
            <a:pathLst>
              <a:path w="1969769" h="1909445">
                <a:moveTo>
                  <a:pt x="1969200" y="0"/>
                </a:moveTo>
                <a:lnTo>
                  <a:pt x="290407" y="0"/>
                </a:lnTo>
                <a:lnTo>
                  <a:pt x="289380" y="1110"/>
                </a:lnTo>
                <a:lnTo>
                  <a:pt x="260037" y="35449"/>
                </a:lnTo>
                <a:lnTo>
                  <a:pt x="232042" y="70938"/>
                </a:lnTo>
                <a:lnTo>
                  <a:pt x="205436" y="107537"/>
                </a:lnTo>
                <a:lnTo>
                  <a:pt x="180257" y="145206"/>
                </a:lnTo>
                <a:lnTo>
                  <a:pt x="156547" y="183905"/>
                </a:lnTo>
                <a:lnTo>
                  <a:pt x="134344" y="223594"/>
                </a:lnTo>
                <a:lnTo>
                  <a:pt x="113689" y="264234"/>
                </a:lnTo>
                <a:lnTo>
                  <a:pt x="94621" y="305784"/>
                </a:lnTo>
                <a:lnTo>
                  <a:pt x="77180" y="348206"/>
                </a:lnTo>
                <a:lnTo>
                  <a:pt x="61406" y="391458"/>
                </a:lnTo>
                <a:lnTo>
                  <a:pt x="47339" y="435502"/>
                </a:lnTo>
                <a:lnTo>
                  <a:pt x="35018" y="480298"/>
                </a:lnTo>
                <a:lnTo>
                  <a:pt x="24484" y="525805"/>
                </a:lnTo>
                <a:lnTo>
                  <a:pt x="15776" y="571984"/>
                </a:lnTo>
                <a:lnTo>
                  <a:pt x="8933" y="618796"/>
                </a:lnTo>
                <a:lnTo>
                  <a:pt x="3997" y="666200"/>
                </a:lnTo>
                <a:lnTo>
                  <a:pt x="1005" y="714156"/>
                </a:lnTo>
                <a:lnTo>
                  <a:pt x="0" y="762625"/>
                </a:lnTo>
                <a:lnTo>
                  <a:pt x="1005" y="811095"/>
                </a:lnTo>
                <a:lnTo>
                  <a:pt x="3997" y="859051"/>
                </a:lnTo>
                <a:lnTo>
                  <a:pt x="8933" y="906455"/>
                </a:lnTo>
                <a:lnTo>
                  <a:pt x="15776" y="953266"/>
                </a:lnTo>
                <a:lnTo>
                  <a:pt x="24484" y="999446"/>
                </a:lnTo>
                <a:lnTo>
                  <a:pt x="35018" y="1044953"/>
                </a:lnTo>
                <a:lnTo>
                  <a:pt x="47339" y="1089748"/>
                </a:lnTo>
                <a:lnTo>
                  <a:pt x="61406" y="1133792"/>
                </a:lnTo>
                <a:lnTo>
                  <a:pt x="77180" y="1177045"/>
                </a:lnTo>
                <a:lnTo>
                  <a:pt x="94621" y="1219467"/>
                </a:lnTo>
                <a:lnTo>
                  <a:pt x="113689" y="1261017"/>
                </a:lnTo>
                <a:lnTo>
                  <a:pt x="134344" y="1301657"/>
                </a:lnTo>
                <a:lnTo>
                  <a:pt x="156547" y="1341346"/>
                </a:lnTo>
                <a:lnTo>
                  <a:pt x="180257" y="1380045"/>
                </a:lnTo>
                <a:lnTo>
                  <a:pt x="205436" y="1417714"/>
                </a:lnTo>
                <a:lnTo>
                  <a:pt x="232042" y="1454312"/>
                </a:lnTo>
                <a:lnTo>
                  <a:pt x="260037" y="1489801"/>
                </a:lnTo>
                <a:lnTo>
                  <a:pt x="289380" y="1524141"/>
                </a:lnTo>
                <a:lnTo>
                  <a:pt x="320032" y="1557291"/>
                </a:lnTo>
                <a:lnTo>
                  <a:pt x="351953" y="1589212"/>
                </a:lnTo>
                <a:lnTo>
                  <a:pt x="385103" y="1619864"/>
                </a:lnTo>
                <a:lnTo>
                  <a:pt x="419443" y="1649207"/>
                </a:lnTo>
                <a:lnTo>
                  <a:pt x="454932" y="1677202"/>
                </a:lnTo>
                <a:lnTo>
                  <a:pt x="491531" y="1703809"/>
                </a:lnTo>
                <a:lnTo>
                  <a:pt x="529199" y="1728987"/>
                </a:lnTo>
                <a:lnTo>
                  <a:pt x="567898" y="1752698"/>
                </a:lnTo>
                <a:lnTo>
                  <a:pt x="607588" y="1774900"/>
                </a:lnTo>
                <a:lnTo>
                  <a:pt x="648227" y="1795556"/>
                </a:lnTo>
                <a:lnTo>
                  <a:pt x="689778" y="1814623"/>
                </a:lnTo>
                <a:lnTo>
                  <a:pt x="732199" y="1832064"/>
                </a:lnTo>
                <a:lnTo>
                  <a:pt x="775452" y="1847838"/>
                </a:lnTo>
                <a:lnTo>
                  <a:pt x="819496" y="1861905"/>
                </a:lnTo>
                <a:lnTo>
                  <a:pt x="864291" y="1874226"/>
                </a:lnTo>
                <a:lnTo>
                  <a:pt x="909799" y="1884760"/>
                </a:lnTo>
                <a:lnTo>
                  <a:pt x="955978" y="1893469"/>
                </a:lnTo>
                <a:lnTo>
                  <a:pt x="1002790" y="1900311"/>
                </a:lnTo>
                <a:lnTo>
                  <a:pt x="1050193" y="1905248"/>
                </a:lnTo>
                <a:lnTo>
                  <a:pt x="1098150" y="1908239"/>
                </a:lnTo>
                <a:lnTo>
                  <a:pt x="1146619" y="1909245"/>
                </a:lnTo>
                <a:lnTo>
                  <a:pt x="1195088" y="1908239"/>
                </a:lnTo>
                <a:lnTo>
                  <a:pt x="1243045" y="1905248"/>
                </a:lnTo>
                <a:lnTo>
                  <a:pt x="1290448" y="1900311"/>
                </a:lnTo>
                <a:lnTo>
                  <a:pt x="1337260" y="1893469"/>
                </a:lnTo>
                <a:lnTo>
                  <a:pt x="1383439" y="1884760"/>
                </a:lnTo>
                <a:lnTo>
                  <a:pt x="1428947" y="1874226"/>
                </a:lnTo>
                <a:lnTo>
                  <a:pt x="1473742" y="1861905"/>
                </a:lnTo>
                <a:lnTo>
                  <a:pt x="1517786" y="1847838"/>
                </a:lnTo>
                <a:lnTo>
                  <a:pt x="1561039" y="1832064"/>
                </a:lnTo>
                <a:lnTo>
                  <a:pt x="1603460" y="1814623"/>
                </a:lnTo>
                <a:lnTo>
                  <a:pt x="1645011" y="1795556"/>
                </a:lnTo>
                <a:lnTo>
                  <a:pt x="1685650" y="1774900"/>
                </a:lnTo>
                <a:lnTo>
                  <a:pt x="1725340" y="1752698"/>
                </a:lnTo>
                <a:lnTo>
                  <a:pt x="1764039" y="1728987"/>
                </a:lnTo>
                <a:lnTo>
                  <a:pt x="1801707" y="1703809"/>
                </a:lnTo>
                <a:lnTo>
                  <a:pt x="1838306" y="1677202"/>
                </a:lnTo>
                <a:lnTo>
                  <a:pt x="1873795" y="1649207"/>
                </a:lnTo>
                <a:lnTo>
                  <a:pt x="1908135" y="1619864"/>
                </a:lnTo>
                <a:lnTo>
                  <a:pt x="1941285" y="1589212"/>
                </a:lnTo>
                <a:lnTo>
                  <a:pt x="1969200" y="1561297"/>
                </a:lnTo>
                <a:lnTo>
                  <a:pt x="1969200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070B18B0-0A28-9977-5483-AE34A87FCE5C}"/>
              </a:ext>
            </a:extLst>
          </p:cNvPr>
          <p:cNvSpPr/>
          <p:nvPr userDrawn="1"/>
        </p:nvSpPr>
        <p:spPr>
          <a:xfrm>
            <a:off x="4070293" y="0"/>
            <a:ext cx="2079857" cy="1720546"/>
          </a:xfrm>
          <a:custGeom>
            <a:avLst/>
            <a:gdLst/>
            <a:ahLst/>
            <a:cxnLst/>
            <a:rect l="l" t="t" r="r" b="b"/>
            <a:pathLst>
              <a:path w="2293620" h="1897380">
                <a:moveTo>
                  <a:pt x="2013162" y="0"/>
                </a:moveTo>
                <a:lnTo>
                  <a:pt x="280076" y="0"/>
                </a:lnTo>
                <a:lnTo>
                  <a:pt x="260037" y="23451"/>
                </a:lnTo>
                <a:lnTo>
                  <a:pt x="232042" y="58940"/>
                </a:lnTo>
                <a:lnTo>
                  <a:pt x="205436" y="95539"/>
                </a:lnTo>
                <a:lnTo>
                  <a:pt x="180257" y="133207"/>
                </a:lnTo>
                <a:lnTo>
                  <a:pt x="156547" y="171906"/>
                </a:lnTo>
                <a:lnTo>
                  <a:pt x="134344" y="211595"/>
                </a:lnTo>
                <a:lnTo>
                  <a:pt x="113689" y="252235"/>
                </a:lnTo>
                <a:lnTo>
                  <a:pt x="94621" y="293786"/>
                </a:lnTo>
                <a:lnTo>
                  <a:pt x="77180" y="336207"/>
                </a:lnTo>
                <a:lnTo>
                  <a:pt x="61406" y="379460"/>
                </a:lnTo>
                <a:lnTo>
                  <a:pt x="47339" y="423504"/>
                </a:lnTo>
                <a:lnTo>
                  <a:pt x="35018" y="468299"/>
                </a:lnTo>
                <a:lnTo>
                  <a:pt x="24484" y="513807"/>
                </a:lnTo>
                <a:lnTo>
                  <a:pt x="15776" y="559986"/>
                </a:lnTo>
                <a:lnTo>
                  <a:pt x="8933" y="606797"/>
                </a:lnTo>
                <a:lnTo>
                  <a:pt x="3997" y="654201"/>
                </a:lnTo>
                <a:lnTo>
                  <a:pt x="1005" y="702158"/>
                </a:lnTo>
                <a:lnTo>
                  <a:pt x="0" y="750627"/>
                </a:lnTo>
                <a:lnTo>
                  <a:pt x="1005" y="799096"/>
                </a:lnTo>
                <a:lnTo>
                  <a:pt x="3997" y="847052"/>
                </a:lnTo>
                <a:lnTo>
                  <a:pt x="8933" y="894456"/>
                </a:lnTo>
                <a:lnTo>
                  <a:pt x="15776" y="941268"/>
                </a:lnTo>
                <a:lnTo>
                  <a:pt x="24484" y="987447"/>
                </a:lnTo>
                <a:lnTo>
                  <a:pt x="35018" y="1032954"/>
                </a:lnTo>
                <a:lnTo>
                  <a:pt x="47339" y="1077750"/>
                </a:lnTo>
                <a:lnTo>
                  <a:pt x="61406" y="1121794"/>
                </a:lnTo>
                <a:lnTo>
                  <a:pt x="77180" y="1165047"/>
                </a:lnTo>
                <a:lnTo>
                  <a:pt x="94621" y="1207468"/>
                </a:lnTo>
                <a:lnTo>
                  <a:pt x="113689" y="1249019"/>
                </a:lnTo>
                <a:lnTo>
                  <a:pt x="134344" y="1289658"/>
                </a:lnTo>
                <a:lnTo>
                  <a:pt x="156547" y="1329348"/>
                </a:lnTo>
                <a:lnTo>
                  <a:pt x="180257" y="1368046"/>
                </a:lnTo>
                <a:lnTo>
                  <a:pt x="205436" y="1405715"/>
                </a:lnTo>
                <a:lnTo>
                  <a:pt x="232042" y="1442314"/>
                </a:lnTo>
                <a:lnTo>
                  <a:pt x="260037" y="1477803"/>
                </a:lnTo>
                <a:lnTo>
                  <a:pt x="289380" y="1512142"/>
                </a:lnTo>
                <a:lnTo>
                  <a:pt x="320032" y="1545293"/>
                </a:lnTo>
                <a:lnTo>
                  <a:pt x="351953" y="1577214"/>
                </a:lnTo>
                <a:lnTo>
                  <a:pt x="385103" y="1607866"/>
                </a:lnTo>
                <a:lnTo>
                  <a:pt x="419443" y="1637209"/>
                </a:lnTo>
                <a:lnTo>
                  <a:pt x="454932" y="1665204"/>
                </a:lnTo>
                <a:lnTo>
                  <a:pt x="491531" y="1691810"/>
                </a:lnTo>
                <a:lnTo>
                  <a:pt x="529199" y="1716989"/>
                </a:lnTo>
                <a:lnTo>
                  <a:pt x="567898" y="1740699"/>
                </a:lnTo>
                <a:lnTo>
                  <a:pt x="607588" y="1762902"/>
                </a:lnTo>
                <a:lnTo>
                  <a:pt x="648227" y="1783557"/>
                </a:lnTo>
                <a:lnTo>
                  <a:pt x="689778" y="1802625"/>
                </a:lnTo>
                <a:lnTo>
                  <a:pt x="732199" y="1820066"/>
                </a:lnTo>
                <a:lnTo>
                  <a:pt x="775452" y="1835840"/>
                </a:lnTo>
                <a:lnTo>
                  <a:pt x="819496" y="1849907"/>
                </a:lnTo>
                <a:lnTo>
                  <a:pt x="864291" y="1862228"/>
                </a:lnTo>
                <a:lnTo>
                  <a:pt x="909799" y="1872762"/>
                </a:lnTo>
                <a:lnTo>
                  <a:pt x="955978" y="1881470"/>
                </a:lnTo>
                <a:lnTo>
                  <a:pt x="1002790" y="1888313"/>
                </a:lnTo>
                <a:lnTo>
                  <a:pt x="1050193" y="1893249"/>
                </a:lnTo>
                <a:lnTo>
                  <a:pt x="1098150" y="1896240"/>
                </a:lnTo>
                <a:lnTo>
                  <a:pt x="1146619" y="1897246"/>
                </a:lnTo>
                <a:lnTo>
                  <a:pt x="1195088" y="1896240"/>
                </a:lnTo>
                <a:lnTo>
                  <a:pt x="1243045" y="1893249"/>
                </a:lnTo>
                <a:lnTo>
                  <a:pt x="1290448" y="1888313"/>
                </a:lnTo>
                <a:lnTo>
                  <a:pt x="1337260" y="1881470"/>
                </a:lnTo>
                <a:lnTo>
                  <a:pt x="1383439" y="1872762"/>
                </a:lnTo>
                <a:lnTo>
                  <a:pt x="1428947" y="1862228"/>
                </a:lnTo>
                <a:lnTo>
                  <a:pt x="1473742" y="1849907"/>
                </a:lnTo>
                <a:lnTo>
                  <a:pt x="1517786" y="1835840"/>
                </a:lnTo>
                <a:lnTo>
                  <a:pt x="1561039" y="1820066"/>
                </a:lnTo>
                <a:lnTo>
                  <a:pt x="1603460" y="1802625"/>
                </a:lnTo>
                <a:lnTo>
                  <a:pt x="1645011" y="1783557"/>
                </a:lnTo>
                <a:lnTo>
                  <a:pt x="1685650" y="1762902"/>
                </a:lnTo>
                <a:lnTo>
                  <a:pt x="1725340" y="1740699"/>
                </a:lnTo>
                <a:lnTo>
                  <a:pt x="1764039" y="1716989"/>
                </a:lnTo>
                <a:lnTo>
                  <a:pt x="1801707" y="1691810"/>
                </a:lnTo>
                <a:lnTo>
                  <a:pt x="1838306" y="1665204"/>
                </a:lnTo>
                <a:lnTo>
                  <a:pt x="1873795" y="1637209"/>
                </a:lnTo>
                <a:lnTo>
                  <a:pt x="1908135" y="1607866"/>
                </a:lnTo>
                <a:lnTo>
                  <a:pt x="1941285" y="1577214"/>
                </a:lnTo>
                <a:lnTo>
                  <a:pt x="1973206" y="1545293"/>
                </a:lnTo>
                <a:lnTo>
                  <a:pt x="2003858" y="1512142"/>
                </a:lnTo>
                <a:lnTo>
                  <a:pt x="2033201" y="1477803"/>
                </a:lnTo>
                <a:lnTo>
                  <a:pt x="2061196" y="1442314"/>
                </a:lnTo>
                <a:lnTo>
                  <a:pt x="2087802" y="1405715"/>
                </a:lnTo>
                <a:lnTo>
                  <a:pt x="2112981" y="1368046"/>
                </a:lnTo>
                <a:lnTo>
                  <a:pt x="2136691" y="1329348"/>
                </a:lnTo>
                <a:lnTo>
                  <a:pt x="2158894" y="1289658"/>
                </a:lnTo>
                <a:lnTo>
                  <a:pt x="2179549" y="1249019"/>
                </a:lnTo>
                <a:lnTo>
                  <a:pt x="2198617" y="1207468"/>
                </a:lnTo>
                <a:lnTo>
                  <a:pt x="2216058" y="1165047"/>
                </a:lnTo>
                <a:lnTo>
                  <a:pt x="2231832" y="1121794"/>
                </a:lnTo>
                <a:lnTo>
                  <a:pt x="2245899" y="1077750"/>
                </a:lnTo>
                <a:lnTo>
                  <a:pt x="2258220" y="1032954"/>
                </a:lnTo>
                <a:lnTo>
                  <a:pt x="2268754" y="987447"/>
                </a:lnTo>
                <a:lnTo>
                  <a:pt x="2277462" y="941268"/>
                </a:lnTo>
                <a:lnTo>
                  <a:pt x="2284305" y="894456"/>
                </a:lnTo>
                <a:lnTo>
                  <a:pt x="2289241" y="847052"/>
                </a:lnTo>
                <a:lnTo>
                  <a:pt x="2292233" y="799096"/>
                </a:lnTo>
                <a:lnTo>
                  <a:pt x="2293239" y="750627"/>
                </a:lnTo>
                <a:lnTo>
                  <a:pt x="2292233" y="702158"/>
                </a:lnTo>
                <a:lnTo>
                  <a:pt x="2289241" y="654201"/>
                </a:lnTo>
                <a:lnTo>
                  <a:pt x="2284305" y="606797"/>
                </a:lnTo>
                <a:lnTo>
                  <a:pt x="2277462" y="559986"/>
                </a:lnTo>
                <a:lnTo>
                  <a:pt x="2268754" y="513807"/>
                </a:lnTo>
                <a:lnTo>
                  <a:pt x="2258220" y="468299"/>
                </a:lnTo>
                <a:lnTo>
                  <a:pt x="2245899" y="423504"/>
                </a:lnTo>
                <a:lnTo>
                  <a:pt x="2231832" y="379460"/>
                </a:lnTo>
                <a:lnTo>
                  <a:pt x="2216058" y="336207"/>
                </a:lnTo>
                <a:lnTo>
                  <a:pt x="2198617" y="293786"/>
                </a:lnTo>
                <a:lnTo>
                  <a:pt x="2179549" y="252235"/>
                </a:lnTo>
                <a:lnTo>
                  <a:pt x="2158894" y="211595"/>
                </a:lnTo>
                <a:lnTo>
                  <a:pt x="2136691" y="171906"/>
                </a:lnTo>
                <a:lnTo>
                  <a:pt x="2112981" y="133207"/>
                </a:lnTo>
                <a:lnTo>
                  <a:pt x="2087802" y="95539"/>
                </a:lnTo>
                <a:lnTo>
                  <a:pt x="2061196" y="58940"/>
                </a:lnTo>
                <a:lnTo>
                  <a:pt x="2033201" y="23451"/>
                </a:lnTo>
                <a:lnTo>
                  <a:pt x="201316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FEF9B5F4-F996-526E-724D-8B9EB62F9A2B}"/>
              </a:ext>
            </a:extLst>
          </p:cNvPr>
          <p:cNvSpPr/>
          <p:nvPr userDrawn="1"/>
        </p:nvSpPr>
        <p:spPr>
          <a:xfrm>
            <a:off x="10321566" y="3966353"/>
            <a:ext cx="1580045" cy="1580045"/>
          </a:xfrm>
          <a:custGeom>
            <a:avLst/>
            <a:gdLst/>
            <a:ahLst/>
            <a:cxnLst/>
            <a:rect l="l" t="t" r="r" b="b"/>
            <a:pathLst>
              <a:path w="1742440" h="1742439">
                <a:moveTo>
                  <a:pt x="871016" y="0"/>
                </a:moveTo>
                <a:lnTo>
                  <a:pt x="823226" y="1288"/>
                </a:lnTo>
                <a:lnTo>
                  <a:pt x="776109" y="5110"/>
                </a:lnTo>
                <a:lnTo>
                  <a:pt x="729733" y="11400"/>
                </a:lnTo>
                <a:lnTo>
                  <a:pt x="684162" y="20089"/>
                </a:lnTo>
                <a:lnTo>
                  <a:pt x="639465" y="31113"/>
                </a:lnTo>
                <a:lnTo>
                  <a:pt x="595707" y="44404"/>
                </a:lnTo>
                <a:lnTo>
                  <a:pt x="552955" y="59897"/>
                </a:lnTo>
                <a:lnTo>
                  <a:pt x="511275" y="77525"/>
                </a:lnTo>
                <a:lnTo>
                  <a:pt x="470733" y="97221"/>
                </a:lnTo>
                <a:lnTo>
                  <a:pt x="431397" y="118919"/>
                </a:lnTo>
                <a:lnTo>
                  <a:pt x="393332" y="142552"/>
                </a:lnTo>
                <a:lnTo>
                  <a:pt x="356605" y="168055"/>
                </a:lnTo>
                <a:lnTo>
                  <a:pt x="321282" y="195360"/>
                </a:lnTo>
                <a:lnTo>
                  <a:pt x="287429" y="224402"/>
                </a:lnTo>
                <a:lnTo>
                  <a:pt x="255114" y="255114"/>
                </a:lnTo>
                <a:lnTo>
                  <a:pt x="224402" y="287429"/>
                </a:lnTo>
                <a:lnTo>
                  <a:pt x="195360" y="321282"/>
                </a:lnTo>
                <a:lnTo>
                  <a:pt x="168055" y="356605"/>
                </a:lnTo>
                <a:lnTo>
                  <a:pt x="142552" y="393332"/>
                </a:lnTo>
                <a:lnTo>
                  <a:pt x="118919" y="431397"/>
                </a:lnTo>
                <a:lnTo>
                  <a:pt x="97221" y="470733"/>
                </a:lnTo>
                <a:lnTo>
                  <a:pt x="77525" y="511275"/>
                </a:lnTo>
                <a:lnTo>
                  <a:pt x="59897" y="552955"/>
                </a:lnTo>
                <a:lnTo>
                  <a:pt x="44404" y="595707"/>
                </a:lnTo>
                <a:lnTo>
                  <a:pt x="31113" y="639465"/>
                </a:lnTo>
                <a:lnTo>
                  <a:pt x="20089" y="684162"/>
                </a:lnTo>
                <a:lnTo>
                  <a:pt x="11400" y="729733"/>
                </a:lnTo>
                <a:lnTo>
                  <a:pt x="5110" y="776109"/>
                </a:lnTo>
                <a:lnTo>
                  <a:pt x="1288" y="823226"/>
                </a:lnTo>
                <a:lnTo>
                  <a:pt x="0" y="871016"/>
                </a:lnTo>
                <a:lnTo>
                  <a:pt x="1288" y="918807"/>
                </a:lnTo>
                <a:lnTo>
                  <a:pt x="5110" y="965923"/>
                </a:lnTo>
                <a:lnTo>
                  <a:pt x="11400" y="1012300"/>
                </a:lnTo>
                <a:lnTo>
                  <a:pt x="20089" y="1057870"/>
                </a:lnTo>
                <a:lnTo>
                  <a:pt x="31113" y="1102568"/>
                </a:lnTo>
                <a:lnTo>
                  <a:pt x="44404" y="1146325"/>
                </a:lnTo>
                <a:lnTo>
                  <a:pt x="59897" y="1189078"/>
                </a:lnTo>
                <a:lnTo>
                  <a:pt x="77525" y="1230758"/>
                </a:lnTo>
                <a:lnTo>
                  <a:pt x="97221" y="1271299"/>
                </a:lnTo>
                <a:lnTo>
                  <a:pt x="118919" y="1310636"/>
                </a:lnTo>
                <a:lnTo>
                  <a:pt x="142552" y="1348701"/>
                </a:lnTo>
                <a:lnTo>
                  <a:pt x="168055" y="1385428"/>
                </a:lnTo>
                <a:lnTo>
                  <a:pt x="195360" y="1420751"/>
                </a:lnTo>
                <a:lnTo>
                  <a:pt x="224402" y="1454603"/>
                </a:lnTo>
                <a:lnTo>
                  <a:pt x="255114" y="1486919"/>
                </a:lnTo>
                <a:lnTo>
                  <a:pt x="287429" y="1517630"/>
                </a:lnTo>
                <a:lnTo>
                  <a:pt x="321282" y="1546672"/>
                </a:lnTo>
                <a:lnTo>
                  <a:pt x="356605" y="1573978"/>
                </a:lnTo>
                <a:lnTo>
                  <a:pt x="393332" y="1599480"/>
                </a:lnTo>
                <a:lnTo>
                  <a:pt x="431397" y="1623114"/>
                </a:lnTo>
                <a:lnTo>
                  <a:pt x="470733" y="1644812"/>
                </a:lnTo>
                <a:lnTo>
                  <a:pt x="511275" y="1664508"/>
                </a:lnTo>
                <a:lnTo>
                  <a:pt x="552955" y="1682136"/>
                </a:lnTo>
                <a:lnTo>
                  <a:pt x="595707" y="1697628"/>
                </a:lnTo>
                <a:lnTo>
                  <a:pt x="639465" y="1710920"/>
                </a:lnTo>
                <a:lnTo>
                  <a:pt x="684162" y="1721943"/>
                </a:lnTo>
                <a:lnTo>
                  <a:pt x="729733" y="1730633"/>
                </a:lnTo>
                <a:lnTo>
                  <a:pt x="776109" y="1736922"/>
                </a:lnTo>
                <a:lnTo>
                  <a:pt x="823226" y="1740744"/>
                </a:lnTo>
                <a:lnTo>
                  <a:pt x="871016" y="1742033"/>
                </a:lnTo>
                <a:lnTo>
                  <a:pt x="918807" y="1740744"/>
                </a:lnTo>
                <a:lnTo>
                  <a:pt x="965923" y="1736922"/>
                </a:lnTo>
                <a:lnTo>
                  <a:pt x="1012300" y="1730633"/>
                </a:lnTo>
                <a:lnTo>
                  <a:pt x="1057870" y="1721943"/>
                </a:lnTo>
                <a:lnTo>
                  <a:pt x="1102568" y="1710920"/>
                </a:lnTo>
                <a:lnTo>
                  <a:pt x="1146325" y="1697628"/>
                </a:lnTo>
                <a:lnTo>
                  <a:pt x="1189078" y="1682136"/>
                </a:lnTo>
                <a:lnTo>
                  <a:pt x="1230758" y="1664508"/>
                </a:lnTo>
                <a:lnTo>
                  <a:pt x="1271299" y="1644812"/>
                </a:lnTo>
                <a:lnTo>
                  <a:pt x="1310636" y="1623114"/>
                </a:lnTo>
                <a:lnTo>
                  <a:pt x="1348701" y="1599480"/>
                </a:lnTo>
                <a:lnTo>
                  <a:pt x="1385428" y="1573978"/>
                </a:lnTo>
                <a:lnTo>
                  <a:pt x="1420751" y="1546672"/>
                </a:lnTo>
                <a:lnTo>
                  <a:pt x="1454603" y="1517630"/>
                </a:lnTo>
                <a:lnTo>
                  <a:pt x="1486919" y="1486919"/>
                </a:lnTo>
                <a:lnTo>
                  <a:pt x="1517630" y="1454603"/>
                </a:lnTo>
                <a:lnTo>
                  <a:pt x="1546672" y="1420751"/>
                </a:lnTo>
                <a:lnTo>
                  <a:pt x="1573978" y="1385428"/>
                </a:lnTo>
                <a:lnTo>
                  <a:pt x="1599480" y="1348701"/>
                </a:lnTo>
                <a:lnTo>
                  <a:pt x="1623114" y="1310636"/>
                </a:lnTo>
                <a:lnTo>
                  <a:pt x="1644812" y="1271299"/>
                </a:lnTo>
                <a:lnTo>
                  <a:pt x="1664508" y="1230758"/>
                </a:lnTo>
                <a:lnTo>
                  <a:pt x="1682136" y="1189078"/>
                </a:lnTo>
                <a:lnTo>
                  <a:pt x="1697628" y="1146325"/>
                </a:lnTo>
                <a:lnTo>
                  <a:pt x="1710920" y="1102568"/>
                </a:lnTo>
                <a:lnTo>
                  <a:pt x="1721943" y="1057870"/>
                </a:lnTo>
                <a:lnTo>
                  <a:pt x="1730633" y="1012300"/>
                </a:lnTo>
                <a:lnTo>
                  <a:pt x="1736922" y="965923"/>
                </a:lnTo>
                <a:lnTo>
                  <a:pt x="1740744" y="918807"/>
                </a:lnTo>
                <a:lnTo>
                  <a:pt x="1742033" y="871016"/>
                </a:lnTo>
                <a:lnTo>
                  <a:pt x="1740744" y="823226"/>
                </a:lnTo>
                <a:lnTo>
                  <a:pt x="1736922" y="776109"/>
                </a:lnTo>
                <a:lnTo>
                  <a:pt x="1730633" y="729733"/>
                </a:lnTo>
                <a:lnTo>
                  <a:pt x="1721943" y="684162"/>
                </a:lnTo>
                <a:lnTo>
                  <a:pt x="1710920" y="639465"/>
                </a:lnTo>
                <a:lnTo>
                  <a:pt x="1697628" y="595707"/>
                </a:lnTo>
                <a:lnTo>
                  <a:pt x="1682136" y="552955"/>
                </a:lnTo>
                <a:lnTo>
                  <a:pt x="1664508" y="511275"/>
                </a:lnTo>
                <a:lnTo>
                  <a:pt x="1644812" y="470733"/>
                </a:lnTo>
                <a:lnTo>
                  <a:pt x="1623114" y="431397"/>
                </a:lnTo>
                <a:lnTo>
                  <a:pt x="1599480" y="393332"/>
                </a:lnTo>
                <a:lnTo>
                  <a:pt x="1573978" y="356605"/>
                </a:lnTo>
                <a:lnTo>
                  <a:pt x="1546672" y="321282"/>
                </a:lnTo>
                <a:lnTo>
                  <a:pt x="1517630" y="287429"/>
                </a:lnTo>
                <a:lnTo>
                  <a:pt x="1486919" y="255114"/>
                </a:lnTo>
                <a:lnTo>
                  <a:pt x="1454603" y="224402"/>
                </a:lnTo>
                <a:lnTo>
                  <a:pt x="1420751" y="195360"/>
                </a:lnTo>
                <a:lnTo>
                  <a:pt x="1385428" y="168055"/>
                </a:lnTo>
                <a:lnTo>
                  <a:pt x="1348701" y="142552"/>
                </a:lnTo>
                <a:lnTo>
                  <a:pt x="1310636" y="118919"/>
                </a:lnTo>
                <a:lnTo>
                  <a:pt x="1271299" y="97221"/>
                </a:lnTo>
                <a:lnTo>
                  <a:pt x="1230758" y="77525"/>
                </a:lnTo>
                <a:lnTo>
                  <a:pt x="1189078" y="59897"/>
                </a:lnTo>
                <a:lnTo>
                  <a:pt x="1146325" y="44404"/>
                </a:lnTo>
                <a:lnTo>
                  <a:pt x="1102568" y="31113"/>
                </a:lnTo>
                <a:lnTo>
                  <a:pt x="1057870" y="20089"/>
                </a:lnTo>
                <a:lnTo>
                  <a:pt x="1012300" y="11400"/>
                </a:lnTo>
                <a:lnTo>
                  <a:pt x="965923" y="5110"/>
                </a:lnTo>
                <a:lnTo>
                  <a:pt x="918807" y="1288"/>
                </a:lnTo>
                <a:lnTo>
                  <a:pt x="871016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2E23C361-F404-8DEA-3669-F09536585986}"/>
              </a:ext>
            </a:extLst>
          </p:cNvPr>
          <p:cNvSpPr/>
          <p:nvPr userDrawn="1"/>
        </p:nvSpPr>
        <p:spPr>
          <a:xfrm>
            <a:off x="7835316" y="4563116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70" h="801370">
                <a:moveTo>
                  <a:pt x="400672" y="0"/>
                </a:moveTo>
                <a:lnTo>
                  <a:pt x="353945" y="2695"/>
                </a:lnTo>
                <a:lnTo>
                  <a:pt x="308801" y="10581"/>
                </a:lnTo>
                <a:lnTo>
                  <a:pt x="265542" y="23357"/>
                </a:lnTo>
                <a:lnTo>
                  <a:pt x="224466" y="40722"/>
                </a:lnTo>
                <a:lnTo>
                  <a:pt x="185876" y="62376"/>
                </a:lnTo>
                <a:lnTo>
                  <a:pt x="150072" y="88018"/>
                </a:lnTo>
                <a:lnTo>
                  <a:pt x="117354" y="117348"/>
                </a:lnTo>
                <a:lnTo>
                  <a:pt x="88023" y="150064"/>
                </a:lnTo>
                <a:lnTo>
                  <a:pt x="62379" y="185867"/>
                </a:lnTo>
                <a:lnTo>
                  <a:pt x="40724" y="224456"/>
                </a:lnTo>
                <a:lnTo>
                  <a:pt x="23358" y="265531"/>
                </a:lnTo>
                <a:lnTo>
                  <a:pt x="10582" y="308789"/>
                </a:lnTo>
                <a:lnTo>
                  <a:pt x="2695" y="353933"/>
                </a:lnTo>
                <a:lnTo>
                  <a:pt x="0" y="400659"/>
                </a:lnTo>
                <a:lnTo>
                  <a:pt x="2695" y="447386"/>
                </a:lnTo>
                <a:lnTo>
                  <a:pt x="10582" y="492529"/>
                </a:lnTo>
                <a:lnTo>
                  <a:pt x="23358" y="535789"/>
                </a:lnTo>
                <a:lnTo>
                  <a:pt x="40724" y="576864"/>
                </a:lnTo>
                <a:lnTo>
                  <a:pt x="62379" y="615455"/>
                </a:lnTo>
                <a:lnTo>
                  <a:pt x="88023" y="651259"/>
                </a:lnTo>
                <a:lnTo>
                  <a:pt x="117354" y="683977"/>
                </a:lnTo>
                <a:lnTo>
                  <a:pt x="150072" y="713308"/>
                </a:lnTo>
                <a:lnTo>
                  <a:pt x="185876" y="738951"/>
                </a:lnTo>
                <a:lnTo>
                  <a:pt x="224466" y="760607"/>
                </a:lnTo>
                <a:lnTo>
                  <a:pt x="265542" y="777973"/>
                </a:lnTo>
                <a:lnTo>
                  <a:pt x="308801" y="790749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49"/>
                </a:lnTo>
                <a:lnTo>
                  <a:pt x="535802" y="777973"/>
                </a:lnTo>
                <a:lnTo>
                  <a:pt x="576877" y="760607"/>
                </a:lnTo>
                <a:lnTo>
                  <a:pt x="615467" y="738951"/>
                </a:lnTo>
                <a:lnTo>
                  <a:pt x="651272" y="713308"/>
                </a:lnTo>
                <a:lnTo>
                  <a:pt x="683990" y="683977"/>
                </a:lnTo>
                <a:lnTo>
                  <a:pt x="713321" y="651259"/>
                </a:lnTo>
                <a:lnTo>
                  <a:pt x="738964" y="615455"/>
                </a:lnTo>
                <a:lnTo>
                  <a:pt x="760619" y="576864"/>
                </a:lnTo>
                <a:lnTo>
                  <a:pt x="777985" y="535789"/>
                </a:lnTo>
                <a:lnTo>
                  <a:pt x="790762" y="492529"/>
                </a:lnTo>
                <a:lnTo>
                  <a:pt x="798648" y="447386"/>
                </a:lnTo>
                <a:lnTo>
                  <a:pt x="801344" y="400659"/>
                </a:lnTo>
                <a:lnTo>
                  <a:pt x="798648" y="353933"/>
                </a:lnTo>
                <a:lnTo>
                  <a:pt x="790762" y="308789"/>
                </a:lnTo>
                <a:lnTo>
                  <a:pt x="777985" y="265531"/>
                </a:lnTo>
                <a:lnTo>
                  <a:pt x="760619" y="224456"/>
                </a:lnTo>
                <a:lnTo>
                  <a:pt x="738964" y="185867"/>
                </a:lnTo>
                <a:lnTo>
                  <a:pt x="713321" y="150064"/>
                </a:lnTo>
                <a:lnTo>
                  <a:pt x="683990" y="117348"/>
                </a:lnTo>
                <a:lnTo>
                  <a:pt x="651272" y="88018"/>
                </a:lnTo>
                <a:lnTo>
                  <a:pt x="615467" y="62376"/>
                </a:lnTo>
                <a:lnTo>
                  <a:pt x="576877" y="40722"/>
                </a:lnTo>
                <a:lnTo>
                  <a:pt x="535802" y="23357"/>
                </a:lnTo>
                <a:lnTo>
                  <a:pt x="492542" y="10581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8F872847-C3B1-760C-F4AC-93DE0329412F}"/>
              </a:ext>
            </a:extLst>
          </p:cNvPr>
          <p:cNvSpPr/>
          <p:nvPr userDrawn="1"/>
        </p:nvSpPr>
        <p:spPr>
          <a:xfrm>
            <a:off x="1216272" y="5587712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53AA02F4-3E33-4C39-33D6-76AA82402885}"/>
              </a:ext>
            </a:extLst>
          </p:cNvPr>
          <p:cNvSpPr/>
          <p:nvPr userDrawn="1"/>
        </p:nvSpPr>
        <p:spPr>
          <a:xfrm>
            <a:off x="1412140" y="6469124"/>
            <a:ext cx="726683" cy="386373"/>
          </a:xfrm>
          <a:custGeom>
            <a:avLst/>
            <a:gdLst/>
            <a:ahLst/>
            <a:cxnLst/>
            <a:rect l="l" t="t" r="r" b="b"/>
            <a:pathLst>
              <a:path w="801369" h="426084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1461" y="425998"/>
                </a:lnTo>
                <a:lnTo>
                  <a:pt x="799883" y="4259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6424BFED-D43D-B183-B5D0-83BFB42B63F4}"/>
              </a:ext>
            </a:extLst>
          </p:cNvPr>
          <p:cNvSpPr/>
          <p:nvPr userDrawn="1"/>
        </p:nvSpPr>
        <p:spPr>
          <a:xfrm>
            <a:off x="6266493" y="1757951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323976F1-F0C5-8B3E-79EC-251D18A92F44}"/>
              </a:ext>
            </a:extLst>
          </p:cNvPr>
          <p:cNvSpPr/>
          <p:nvPr userDrawn="1"/>
        </p:nvSpPr>
        <p:spPr>
          <a:xfrm>
            <a:off x="5464115" y="1757951"/>
            <a:ext cx="461393" cy="46139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85B9E685-8F26-653C-637B-4560BD554CAC}"/>
              </a:ext>
            </a:extLst>
          </p:cNvPr>
          <p:cNvSpPr/>
          <p:nvPr userDrawn="1"/>
        </p:nvSpPr>
        <p:spPr>
          <a:xfrm>
            <a:off x="11179577" y="5951053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D70F8A-7EFD-5D5B-1E28-80954C36380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-675252" y="3608859"/>
            <a:ext cx="2541584" cy="250746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16E89-11E9-0EE9-B918-701C3474FC6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97941" y="157862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0D997F-9BA9-D907-D51C-98EE5253644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165783" y="337721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699D40-1F2D-3294-96EC-2A152766E695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2610263" y="2722475"/>
            <a:ext cx="4695781" cy="463273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84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540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7299-7AB9-4421-3B12-055B2CA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00704-5510-78E0-B7E4-F9630322C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53451-8FBE-805D-8FA3-FC147C28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EC1D9-62E5-C85C-4B63-58148D49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95C2-AFFF-07C8-D374-FE4011B8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711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DE07-2180-6511-79E3-2E29CCE5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9261-F4E2-F83A-096F-8B4640299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1F349-BC46-79C9-52EF-514BAFBB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2DCA1-2DB5-E28A-52A3-EA7B7869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AE262-9D44-C979-4A16-6F63869A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244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3DAF-A9FC-2EBF-313C-F3BBB895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F7F28-7C72-307A-C407-52556A76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E65A-F4AD-DD3A-A52F-FA815D36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CDF96-CFF7-5621-1619-45423983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BE39-910E-748A-9083-0559B332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102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3C5D-B37F-1D54-B8A5-832AA5A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E475-38C3-004E-F4B4-1BC490416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CE613-E5A9-D074-F1D1-F7F2DB226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F732C-3593-DFBF-A549-2CEA2175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F957B-DA11-6500-63E4-E27185DF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154A3-20E1-D18E-0026-4A8A3F81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019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69EE-7FCA-358E-AF68-5727C057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B158C-293D-FC3E-8470-A5C3F0E81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696D5-6D88-2554-E382-F7B098EA9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26132-29F8-0728-CEC6-7660F9506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94F64-22C3-42CB-F1BB-62265B02E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1A8BE-6B08-0119-E239-80C863D8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3BA3D-95A5-5C73-ECBF-3F321960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42D4F-4B32-ED83-D21D-63C452CD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907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EB0C-BA77-9E02-D9FC-62623840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FB223-1C45-0913-7F67-BFE48E5B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1BEB2-D578-1D7A-3513-9DFB783D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0DC6B-1B01-30F0-C949-A2490AA5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934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9FE2E-46FA-BB90-50F1-2CB53E1C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E213D-763D-F752-F23B-3AD310C9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89DC0-3B4C-C610-8DA1-4EC909A3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009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ED57-C60E-60FD-BC9C-20548E06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460EA-29F8-CCC7-A9DB-EADF9BB9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8E39E-23CE-CC6D-4A90-EF01B4544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4CA2-4444-83A1-FC45-0C852027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3279D-360F-A5B1-C36C-6155F84C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8B8DA-9C7F-6A51-7F25-E25D6927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196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7472-7E89-8BAA-DFFD-7665F68F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9D404-A40E-A29B-C769-B076AFC06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2BE45-1AFB-1777-7F35-08016656C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0D7A5-C01A-471C-637A-44095AFE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A7DE5-96C0-24F9-BDDC-C53FEDDD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B8E9E-260B-0007-E803-BAF3D109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7547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62E7-C227-4FE6-EF6B-402C1AF0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0A195-3677-2ED3-3546-5F8679598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E36A-F824-805B-19DA-F6DAD9D7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C016-C643-8999-8F41-015CA675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1969B-FE51-ACE6-A9E3-DA3731C3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 userDrawn="1"/>
        </p:nvSpPr>
        <p:spPr>
          <a:xfrm>
            <a:off x="7795390" y="0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89945-D82B-16EA-87F9-4DB1AC09BCAB}"/>
              </a:ext>
            </a:extLst>
          </p:cNvPr>
          <p:cNvGrpSpPr/>
          <p:nvPr userDrawn="1"/>
        </p:nvGrpSpPr>
        <p:grpSpPr>
          <a:xfrm>
            <a:off x="9598" y="4557616"/>
            <a:ext cx="3097294" cy="2298207"/>
            <a:chOff x="9598" y="4557616"/>
            <a:chExt cx="3097294" cy="2298207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863EF05D-4F3C-2EAC-0BD4-17EC180015FD}"/>
                </a:ext>
              </a:extLst>
            </p:cNvPr>
            <p:cNvSpPr/>
            <p:nvPr/>
          </p:nvSpPr>
          <p:spPr>
            <a:xfrm>
              <a:off x="1316370" y="6327748"/>
              <a:ext cx="614398" cy="528026"/>
            </a:xfrm>
            <a:custGeom>
              <a:avLst/>
              <a:gdLst/>
              <a:ahLst/>
              <a:cxnLst/>
              <a:rect l="l" t="t" r="r" b="b"/>
              <a:pathLst>
                <a:path w="677544" h="582295">
                  <a:moveTo>
                    <a:pt x="166528" y="0"/>
                  </a:moveTo>
                  <a:lnTo>
                    <a:pt x="120868" y="10089"/>
                  </a:lnTo>
                  <a:lnTo>
                    <a:pt x="78669" y="31774"/>
                  </a:lnTo>
                  <a:lnTo>
                    <a:pt x="42356" y="64816"/>
                  </a:lnTo>
                  <a:lnTo>
                    <a:pt x="16032" y="106257"/>
                  </a:lnTo>
                  <a:lnTo>
                    <a:pt x="1987" y="151637"/>
                  </a:lnTo>
                  <a:lnTo>
                    <a:pt x="0" y="198494"/>
                  </a:lnTo>
                  <a:lnTo>
                    <a:pt x="9847" y="244368"/>
                  </a:lnTo>
                  <a:lnTo>
                    <a:pt x="31309" y="286798"/>
                  </a:lnTo>
                  <a:lnTo>
                    <a:pt x="64161" y="323324"/>
                  </a:lnTo>
                  <a:lnTo>
                    <a:pt x="72492" y="330740"/>
                  </a:lnTo>
                  <a:lnTo>
                    <a:pt x="89603" y="347032"/>
                  </a:lnTo>
                  <a:lnTo>
                    <a:pt x="143984" y="405507"/>
                  </a:lnTo>
                  <a:lnTo>
                    <a:pt x="178162" y="447320"/>
                  </a:lnTo>
                  <a:lnTo>
                    <a:pt x="214937" y="497272"/>
                  </a:lnTo>
                  <a:lnTo>
                    <a:pt x="252764" y="555177"/>
                  </a:lnTo>
                  <a:lnTo>
                    <a:pt x="267956" y="581905"/>
                  </a:lnTo>
                  <a:lnTo>
                    <a:pt x="676956" y="581905"/>
                  </a:lnTo>
                  <a:lnTo>
                    <a:pt x="654079" y="529010"/>
                  </a:lnTo>
                  <a:lnTo>
                    <a:pt x="630400" y="479497"/>
                  </a:lnTo>
                  <a:lnTo>
                    <a:pt x="605823" y="432480"/>
                  </a:lnTo>
                  <a:lnTo>
                    <a:pt x="580604" y="387985"/>
                  </a:lnTo>
                  <a:lnTo>
                    <a:pt x="555000" y="346039"/>
                  </a:lnTo>
                  <a:lnTo>
                    <a:pt x="529267" y="306670"/>
                  </a:lnTo>
                  <a:lnTo>
                    <a:pt x="503664" y="269906"/>
                  </a:lnTo>
                  <a:lnTo>
                    <a:pt x="478447" y="235772"/>
                  </a:lnTo>
                  <a:lnTo>
                    <a:pt x="453872" y="204296"/>
                  </a:lnTo>
                  <a:lnTo>
                    <a:pt x="407680" y="149427"/>
                  </a:lnTo>
                  <a:lnTo>
                    <a:pt x="367144" y="105516"/>
                  </a:lnTo>
                  <a:lnTo>
                    <a:pt x="334319" y="72781"/>
                  </a:lnTo>
                  <a:lnTo>
                    <a:pt x="300026" y="41702"/>
                  </a:lnTo>
                  <a:lnTo>
                    <a:pt x="258532" y="15566"/>
                  </a:lnTo>
                  <a:lnTo>
                    <a:pt x="213224" y="1745"/>
                  </a:lnTo>
                  <a:lnTo>
                    <a:pt x="16652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CB05B7DE-D1A8-92D2-6742-E486186D58AC}"/>
                </a:ext>
              </a:extLst>
            </p:cNvPr>
            <p:cNvSpPr/>
            <p:nvPr/>
          </p:nvSpPr>
          <p:spPr>
            <a:xfrm>
              <a:off x="809301" y="61720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B42D0B40-8726-CFF6-45C8-D6DD9073ADC5}"/>
                </a:ext>
              </a:extLst>
            </p:cNvPr>
            <p:cNvSpPr/>
            <p:nvPr/>
          </p:nvSpPr>
          <p:spPr>
            <a:xfrm>
              <a:off x="1879928" y="6007961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94932D03-1DB6-8192-A37F-9BC1EC4AD97E}"/>
                </a:ext>
              </a:extLst>
            </p:cNvPr>
            <p:cNvSpPr/>
            <p:nvPr/>
          </p:nvSpPr>
          <p:spPr>
            <a:xfrm>
              <a:off x="1755210" y="540721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870B1266-3B19-111C-D391-A0174B1E3628}"/>
                </a:ext>
              </a:extLst>
            </p:cNvPr>
            <p:cNvSpPr/>
            <p:nvPr/>
          </p:nvSpPr>
          <p:spPr>
            <a:xfrm>
              <a:off x="1088618" y="55500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A1B8B559-FDDD-3768-BE13-48E60B67B738}"/>
                </a:ext>
              </a:extLst>
            </p:cNvPr>
            <p:cNvSpPr/>
            <p:nvPr/>
          </p:nvSpPr>
          <p:spPr>
            <a:xfrm>
              <a:off x="2464854" y="6493633"/>
              <a:ext cx="642038" cy="362190"/>
            </a:xfrm>
            <a:custGeom>
              <a:avLst/>
              <a:gdLst/>
              <a:ahLst/>
              <a:cxnLst/>
              <a:rect l="l" t="t" r="r" b="b"/>
              <a:pathLst>
                <a:path w="708025" h="39941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2602" y="398971"/>
                  </a:lnTo>
                  <a:lnTo>
                    <a:pt x="705193" y="398971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9412B5DB-583A-8967-5D35-7E8CFCA6F004}"/>
                </a:ext>
              </a:extLst>
            </p:cNvPr>
            <p:cNvSpPr/>
            <p:nvPr/>
          </p:nvSpPr>
          <p:spPr>
            <a:xfrm>
              <a:off x="871644" y="47069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357063B8-8F24-016B-ED8E-8A23E93B516A}"/>
                </a:ext>
              </a:extLst>
            </p:cNvPr>
            <p:cNvSpPr/>
            <p:nvPr/>
          </p:nvSpPr>
          <p:spPr>
            <a:xfrm>
              <a:off x="9598" y="4557616"/>
              <a:ext cx="660464" cy="2298092"/>
            </a:xfrm>
            <a:custGeom>
              <a:avLst/>
              <a:gdLst/>
              <a:ahLst/>
              <a:cxnLst/>
              <a:rect l="l" t="t" r="r" b="b"/>
              <a:pathLst>
                <a:path w="728345" h="2534284">
                  <a:moveTo>
                    <a:pt x="339378" y="1250138"/>
                  </a:moveTo>
                  <a:lnTo>
                    <a:pt x="0" y="1250138"/>
                  </a:lnTo>
                  <a:lnTo>
                    <a:pt x="0" y="1503516"/>
                  </a:lnTo>
                  <a:lnTo>
                    <a:pt x="293099" y="1503516"/>
                  </a:lnTo>
                  <a:lnTo>
                    <a:pt x="275124" y="1549292"/>
                  </a:lnTo>
                  <a:lnTo>
                    <a:pt x="255196" y="1595118"/>
                  </a:lnTo>
                  <a:lnTo>
                    <a:pt x="233381" y="1640986"/>
                  </a:lnTo>
                  <a:lnTo>
                    <a:pt x="209742" y="1686883"/>
                  </a:lnTo>
                  <a:lnTo>
                    <a:pt x="184347" y="1732802"/>
                  </a:lnTo>
                  <a:lnTo>
                    <a:pt x="157259" y="1778731"/>
                  </a:lnTo>
                  <a:lnTo>
                    <a:pt x="128545" y="1824661"/>
                  </a:lnTo>
                  <a:lnTo>
                    <a:pt x="0" y="1824661"/>
                  </a:lnTo>
                  <a:lnTo>
                    <a:pt x="0" y="2533969"/>
                  </a:lnTo>
                  <a:lnTo>
                    <a:pt x="37168" y="2533969"/>
                  </a:lnTo>
                  <a:lnTo>
                    <a:pt x="53615" y="2516081"/>
                  </a:lnTo>
                  <a:lnTo>
                    <a:pt x="88081" y="2477894"/>
                  </a:lnTo>
                  <a:lnTo>
                    <a:pt x="121975" y="2439592"/>
                  </a:lnTo>
                  <a:lnTo>
                    <a:pt x="155266" y="2401172"/>
                  </a:lnTo>
                  <a:lnTo>
                    <a:pt x="187926" y="2362631"/>
                  </a:lnTo>
                  <a:lnTo>
                    <a:pt x="219923" y="2323966"/>
                  </a:lnTo>
                  <a:lnTo>
                    <a:pt x="251229" y="2285174"/>
                  </a:lnTo>
                  <a:lnTo>
                    <a:pt x="281814" y="2246251"/>
                  </a:lnTo>
                  <a:lnTo>
                    <a:pt x="311647" y="2207195"/>
                  </a:lnTo>
                  <a:lnTo>
                    <a:pt x="340699" y="2168003"/>
                  </a:lnTo>
                  <a:lnTo>
                    <a:pt x="368940" y="2128671"/>
                  </a:lnTo>
                  <a:lnTo>
                    <a:pt x="396340" y="2089196"/>
                  </a:lnTo>
                  <a:lnTo>
                    <a:pt x="422870" y="2049575"/>
                  </a:lnTo>
                  <a:lnTo>
                    <a:pt x="448500" y="2009806"/>
                  </a:lnTo>
                  <a:lnTo>
                    <a:pt x="473199" y="1969884"/>
                  </a:lnTo>
                  <a:lnTo>
                    <a:pt x="496938" y="1929807"/>
                  </a:lnTo>
                  <a:lnTo>
                    <a:pt x="519688" y="1889572"/>
                  </a:lnTo>
                  <a:lnTo>
                    <a:pt x="541417" y="1849176"/>
                  </a:lnTo>
                  <a:lnTo>
                    <a:pt x="562098" y="1808615"/>
                  </a:lnTo>
                  <a:lnTo>
                    <a:pt x="581699" y="1767887"/>
                  </a:lnTo>
                  <a:lnTo>
                    <a:pt x="600190" y="1726988"/>
                  </a:lnTo>
                  <a:lnTo>
                    <a:pt x="617543" y="1685916"/>
                  </a:lnTo>
                  <a:lnTo>
                    <a:pt x="633727" y="1644667"/>
                  </a:lnTo>
                  <a:lnTo>
                    <a:pt x="648713" y="1603237"/>
                  </a:lnTo>
                  <a:lnTo>
                    <a:pt x="662470" y="1561625"/>
                  </a:lnTo>
                  <a:lnTo>
                    <a:pt x="674969" y="1519827"/>
                  </a:lnTo>
                  <a:lnTo>
                    <a:pt x="686180" y="1477840"/>
                  </a:lnTo>
                  <a:lnTo>
                    <a:pt x="696072" y="1435660"/>
                  </a:lnTo>
                  <a:lnTo>
                    <a:pt x="704618" y="1393285"/>
                  </a:lnTo>
                  <a:lnTo>
                    <a:pt x="711785" y="1350711"/>
                  </a:lnTo>
                  <a:lnTo>
                    <a:pt x="717546" y="1307936"/>
                  </a:lnTo>
                  <a:lnTo>
                    <a:pt x="722689" y="1252323"/>
                  </a:lnTo>
                  <a:lnTo>
                    <a:pt x="353602" y="1252323"/>
                  </a:lnTo>
                  <a:lnTo>
                    <a:pt x="346541" y="1251103"/>
                  </a:lnTo>
                  <a:lnTo>
                    <a:pt x="339378" y="1250138"/>
                  </a:lnTo>
                  <a:close/>
                </a:path>
                <a:path w="728345" h="2534284">
                  <a:moveTo>
                    <a:pt x="109487" y="0"/>
                  </a:moveTo>
                  <a:lnTo>
                    <a:pt x="63837" y="10091"/>
                  </a:lnTo>
                  <a:lnTo>
                    <a:pt x="21648" y="31783"/>
                  </a:lnTo>
                  <a:lnTo>
                    <a:pt x="37" y="51456"/>
                  </a:lnTo>
                  <a:lnTo>
                    <a:pt x="0" y="315397"/>
                  </a:lnTo>
                  <a:lnTo>
                    <a:pt x="7146" y="323343"/>
                  </a:lnTo>
                  <a:lnTo>
                    <a:pt x="15476" y="330759"/>
                  </a:lnTo>
                  <a:lnTo>
                    <a:pt x="32587" y="347051"/>
                  </a:lnTo>
                  <a:lnTo>
                    <a:pt x="86967" y="405526"/>
                  </a:lnTo>
                  <a:lnTo>
                    <a:pt x="121144" y="447339"/>
                  </a:lnTo>
                  <a:lnTo>
                    <a:pt x="157917" y="497291"/>
                  </a:lnTo>
                  <a:lnTo>
                    <a:pt x="195742" y="555196"/>
                  </a:lnTo>
                  <a:lnTo>
                    <a:pt x="233071" y="620872"/>
                  </a:lnTo>
                  <a:lnTo>
                    <a:pt x="268359" y="694132"/>
                  </a:lnTo>
                  <a:lnTo>
                    <a:pt x="0" y="694132"/>
                  </a:lnTo>
                  <a:lnTo>
                    <a:pt x="0" y="947497"/>
                  </a:lnTo>
                  <a:lnTo>
                    <a:pt x="344547" y="947497"/>
                  </a:lnTo>
                  <a:lnTo>
                    <a:pt x="351547" y="994539"/>
                  </a:lnTo>
                  <a:lnTo>
                    <a:pt x="356566" y="1043098"/>
                  </a:lnTo>
                  <a:lnTo>
                    <a:pt x="359442" y="1093166"/>
                  </a:lnTo>
                  <a:lnTo>
                    <a:pt x="360014" y="1144733"/>
                  </a:lnTo>
                  <a:lnTo>
                    <a:pt x="358121" y="1197788"/>
                  </a:lnTo>
                  <a:lnTo>
                    <a:pt x="353602" y="1252323"/>
                  </a:lnTo>
                  <a:lnTo>
                    <a:pt x="722689" y="1252323"/>
                  </a:lnTo>
                  <a:lnTo>
                    <a:pt x="724699" y="1230596"/>
                  </a:lnTo>
                  <a:lnTo>
                    <a:pt x="727870" y="1155425"/>
                  </a:lnTo>
                  <a:lnTo>
                    <a:pt x="727315" y="1082452"/>
                  </a:lnTo>
                  <a:lnTo>
                    <a:pt x="723292" y="1011702"/>
                  </a:lnTo>
                  <a:lnTo>
                    <a:pt x="716057" y="943204"/>
                  </a:lnTo>
                  <a:lnTo>
                    <a:pt x="705867" y="876984"/>
                  </a:lnTo>
                  <a:lnTo>
                    <a:pt x="692980" y="813069"/>
                  </a:lnTo>
                  <a:lnTo>
                    <a:pt x="677652" y="751487"/>
                  </a:lnTo>
                  <a:lnTo>
                    <a:pt x="660140" y="692264"/>
                  </a:lnTo>
                  <a:lnTo>
                    <a:pt x="640702" y="635429"/>
                  </a:lnTo>
                  <a:lnTo>
                    <a:pt x="619593" y="581007"/>
                  </a:lnTo>
                  <a:lnTo>
                    <a:pt x="597072" y="529026"/>
                  </a:lnTo>
                  <a:lnTo>
                    <a:pt x="573395" y="479514"/>
                  </a:lnTo>
                  <a:lnTo>
                    <a:pt x="548819" y="432497"/>
                  </a:lnTo>
                  <a:lnTo>
                    <a:pt x="523601" y="388002"/>
                  </a:lnTo>
                  <a:lnTo>
                    <a:pt x="497998" y="346057"/>
                  </a:lnTo>
                  <a:lnTo>
                    <a:pt x="472267" y="306688"/>
                  </a:lnTo>
                  <a:lnTo>
                    <a:pt x="446665" y="269924"/>
                  </a:lnTo>
                  <a:lnTo>
                    <a:pt x="421449" y="235790"/>
                  </a:lnTo>
                  <a:lnTo>
                    <a:pt x="396875" y="204314"/>
                  </a:lnTo>
                  <a:lnTo>
                    <a:pt x="350685" y="149446"/>
                  </a:lnTo>
                  <a:lnTo>
                    <a:pt x="310151" y="105535"/>
                  </a:lnTo>
                  <a:lnTo>
                    <a:pt x="277327" y="72800"/>
                  </a:lnTo>
                  <a:lnTo>
                    <a:pt x="247047" y="45123"/>
                  </a:lnTo>
                  <a:lnTo>
                    <a:pt x="201504" y="15575"/>
                  </a:lnTo>
                  <a:lnTo>
                    <a:pt x="156182" y="1748"/>
                  </a:lnTo>
                  <a:lnTo>
                    <a:pt x="10948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996" y="1882770"/>
            <a:ext cx="8915844" cy="38722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5386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B87F9-C985-966A-400F-52D66829C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B76F3-FEC8-871A-191B-CA2078D04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C959E-0149-1FF5-4FA4-788854DC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0DC37-1F2A-17DB-1CFB-ADCB7B9E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B443-699D-1C6D-5F56-CD1436AA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0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47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77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52" Type="http://schemas.openxmlformats.org/officeDocument/2006/relationships/slideLayout" Target="../slideLayouts/slideLayout79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8" Type="http://schemas.openxmlformats.org/officeDocument/2006/relationships/slideLayout" Target="../slideLayouts/slideLayout35.xml"/><Relationship Id="rId51" Type="http://schemas.openxmlformats.org/officeDocument/2006/relationships/slideLayout" Target="../slideLayouts/slideLayout78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68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38D11-380A-F98C-AE48-4EA3D89A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10703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4A5C5-5D96-5E1C-995F-E06CAC92F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1B5FAC9-3535-A373-ACE1-F95DA7F4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933B7D9-4B12-B8C9-F890-0F38A297D05F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40" y="5816863"/>
            <a:ext cx="667048" cy="7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Quicksand" pitchFamily="2" charset="0"/>
          <a:ea typeface="+mj-ea"/>
          <a:cs typeface="Quire Sans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0" kern="1200">
          <a:solidFill>
            <a:schemeClr val="tx1"/>
          </a:solidFill>
          <a:latin typeface="Quicksand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754">
          <p15:clr>
            <a:srgbClr val="F26B43"/>
          </p15:clr>
        </p15:guide>
        <p15:guide id="5" orient="horz" pos="1321">
          <p15:clr>
            <a:srgbClr val="F26B43"/>
          </p15:clr>
        </p15:guide>
        <p15:guide id="6" orient="horz" pos="399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38D11-380A-F98C-AE48-4EA3D89A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10703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4A5C5-5D96-5E1C-995F-E06CAC92F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1B5FAC9-3535-A373-ACE1-F95DA7F4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endParaRPr lang="en-GB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933B7D9-4B12-B8C9-F890-0F38A297D05F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40" y="5816863"/>
            <a:ext cx="667048" cy="72300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8D01A2A-A5CC-4E2B-7C0F-31F5DE6BEFFA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40" y="5816863"/>
            <a:ext cx="667048" cy="7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5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681" r:id="rId30"/>
    <p:sldLayoutId id="2147483649" r:id="rId31"/>
    <p:sldLayoutId id="2147483650" r:id="rId32"/>
    <p:sldLayoutId id="2147483661" r:id="rId33"/>
    <p:sldLayoutId id="2147483682" r:id="rId34"/>
    <p:sldLayoutId id="2147483684" r:id="rId35"/>
    <p:sldLayoutId id="2147483662" r:id="rId36"/>
    <p:sldLayoutId id="2147483651" r:id="rId37"/>
    <p:sldLayoutId id="2147483664" r:id="rId38"/>
    <p:sldLayoutId id="2147483666" r:id="rId39"/>
    <p:sldLayoutId id="2147483652" r:id="rId40"/>
    <p:sldLayoutId id="2147483669" r:id="rId41"/>
    <p:sldLayoutId id="2147483653" r:id="rId42"/>
    <p:sldLayoutId id="2147483667" r:id="rId43"/>
    <p:sldLayoutId id="2147483668" r:id="rId44"/>
    <p:sldLayoutId id="2147483671" r:id="rId45"/>
    <p:sldLayoutId id="2147483676" r:id="rId46"/>
    <p:sldLayoutId id="2147483673" r:id="rId47"/>
    <p:sldLayoutId id="2147483677" r:id="rId48"/>
    <p:sldLayoutId id="2147483674" r:id="rId49"/>
    <p:sldLayoutId id="2147483675" r:id="rId50"/>
    <p:sldLayoutId id="2147483679" r:id="rId51"/>
    <p:sldLayoutId id="2147483680" r:id="rId5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Quicksand" pitchFamily="2" charset="0"/>
          <a:ea typeface="+mj-ea"/>
          <a:cs typeface="Quire Sans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0" kern="1200">
          <a:solidFill>
            <a:schemeClr val="tx1"/>
          </a:solidFill>
          <a:latin typeface="Quicksand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529" userDrawn="1">
          <p15:clr>
            <a:srgbClr val="F26B43"/>
          </p15:clr>
        </p15:guide>
        <p15:guide id="10" orient="horz" pos="754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179F7-218C-AA8C-F064-DB56022E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31F23-7336-D4E6-3272-725DF6DD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B2028-7899-7AC8-B9F8-266CDA9A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C2E81-7968-2DFA-094A-57B911CD5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E72D-A4F6-F182-7896-7ED66A179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69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microsoft.com/office/2018/10/relationships/comments" Target="../comments/modernComment_138_FE811D0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emf"/><Relationship Id="rId3" Type="http://schemas.openxmlformats.org/officeDocument/2006/relationships/image" Target="../media/image21.png"/><Relationship Id="rId21" Type="http://schemas.openxmlformats.org/officeDocument/2006/relationships/image" Target="../media/image39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jpg"/><Relationship Id="rId20" Type="http://schemas.openxmlformats.org/officeDocument/2006/relationships/image" Target="../media/image38.jp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svg"/><Relationship Id="rId10" Type="http://schemas.openxmlformats.org/officeDocument/2006/relationships/image" Target="../media/image28.emf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5E4D85-7602-45A4-6D6C-F4B12E4A1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62" y="1742826"/>
            <a:ext cx="5763477" cy="33723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359DD2-52BC-2F4A-6D9D-AD636C642BD6}"/>
              </a:ext>
            </a:extLst>
          </p:cNvPr>
          <p:cNvSpPr/>
          <p:nvPr/>
        </p:nvSpPr>
        <p:spPr>
          <a:xfrm>
            <a:off x="10544175" y="5695950"/>
            <a:ext cx="89535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7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66C319-57D0-DB9C-4A90-1EA5D306D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well water level monitoring data to fight the impact of climate change 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301BC9A-F195-A9B2-D315-D981F42401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case of Villa Rivero, Bolivia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15F5-271F-7F92-6581-168BC31B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Liza Rivera – Water For People</a:t>
            </a:r>
          </a:p>
        </p:txBody>
      </p:sp>
    </p:spTree>
    <p:extLst>
      <p:ext uri="{BB962C8B-B14F-4D97-AF65-F5344CB8AC3E}">
        <p14:creationId xmlns:p14="http://schemas.microsoft.com/office/powerpoint/2010/main" val="10318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32F51-89AF-E4F1-5299-7FDBD6F13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6490" y="757968"/>
            <a:ext cx="5818933" cy="4579575"/>
          </a:xfrm>
        </p:spPr>
        <p:txBody>
          <a:bodyPr>
            <a:normAutofit/>
          </a:bodyPr>
          <a:lstStyle/>
          <a:p>
            <a:endParaRPr lang="en-GB" sz="5400" dirty="0"/>
          </a:p>
          <a:p>
            <a:r>
              <a:rPr lang="en-GB" sz="4000" dirty="0"/>
              <a:t>The story of a place </a:t>
            </a:r>
            <a:br>
              <a:rPr lang="en-GB" sz="4000" dirty="0"/>
            </a:br>
            <a:r>
              <a:rPr lang="en-GB" sz="4000" dirty="0"/>
              <a:t>with no surface water: </a:t>
            </a:r>
            <a:br>
              <a:rPr lang="en-GB" sz="4000" dirty="0"/>
            </a:br>
            <a:r>
              <a:rPr lang="en-GB" sz="4000" b="1" dirty="0"/>
              <a:t>Villa Rivero</a:t>
            </a:r>
          </a:p>
          <a:p>
            <a:endParaRPr lang="en-GB" sz="4000" dirty="0"/>
          </a:p>
          <a:p>
            <a:endParaRPr lang="en-GB" sz="5400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CA1F6-D59A-1C8B-4216-02452B245E04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9" r="30549"/>
          <a:stretch/>
        </p:blipFill>
        <p:spPr>
          <a:xfrm>
            <a:off x="-1193075" y="-932940"/>
            <a:ext cx="7099171" cy="7003858"/>
          </a:xfrm>
        </p:spPr>
      </p:pic>
    </p:spTree>
    <p:extLst>
      <p:ext uri="{BB962C8B-B14F-4D97-AF65-F5344CB8AC3E}">
        <p14:creationId xmlns:p14="http://schemas.microsoft.com/office/powerpoint/2010/main" val="3678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32F51-89AF-E4F1-5299-7FDBD6F13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8118" y="770860"/>
            <a:ext cx="5370512" cy="4859079"/>
          </a:xfrm>
        </p:spPr>
        <p:txBody>
          <a:bodyPr>
            <a:noAutofit/>
          </a:bodyPr>
          <a:lstStyle/>
          <a:p>
            <a:r>
              <a:rPr lang="en-GB" sz="4000" dirty="0"/>
              <a:t>Well water level monitoring </a:t>
            </a:r>
            <a:br>
              <a:rPr lang="en-GB" sz="4000" dirty="0"/>
            </a:br>
            <a:r>
              <a:rPr lang="en-GB" sz="4000" dirty="0"/>
              <a:t>2020-2021: </a:t>
            </a:r>
            <a:br>
              <a:rPr lang="en-GB" sz="4000" dirty="0"/>
            </a:br>
            <a:r>
              <a:rPr lang="en-GB" sz="4000" b="1" dirty="0"/>
              <a:t>Almost four meters below previous water levels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B3D3F90-40BE-C2E2-E9EC-F9C70ABE602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r="11953"/>
          <a:stretch/>
        </p:blipFill>
        <p:spPr>
          <a:xfrm>
            <a:off x="-1109345" y="-850900"/>
            <a:ext cx="7294563" cy="7196138"/>
          </a:xfrm>
        </p:spPr>
      </p:pic>
    </p:spTree>
    <p:extLst>
      <p:ext uri="{BB962C8B-B14F-4D97-AF65-F5344CB8AC3E}">
        <p14:creationId xmlns:p14="http://schemas.microsoft.com/office/powerpoint/2010/main" val="28883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32F51-89AF-E4F1-5299-7FDBD6F13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0710" y="999460"/>
            <a:ext cx="5866002" cy="4859079"/>
          </a:xfrm>
        </p:spPr>
        <p:txBody>
          <a:bodyPr>
            <a:noAutofit/>
          </a:bodyPr>
          <a:lstStyle/>
          <a:p>
            <a:r>
              <a:rPr lang="en-US" sz="4000" dirty="0"/>
              <a:t>The greatest decreases occurred in areas where there are wells </a:t>
            </a:r>
            <a:br>
              <a:rPr lang="en-US" sz="4000" dirty="0"/>
            </a:br>
            <a:r>
              <a:rPr lang="en-US" sz="4000" dirty="0"/>
              <a:t>are used for </a:t>
            </a:r>
            <a:br>
              <a:rPr lang="en-US" sz="4000" dirty="0"/>
            </a:br>
            <a:r>
              <a:rPr lang="en-US" sz="4000" dirty="0"/>
              <a:t>crops irrigation</a:t>
            </a:r>
            <a:endParaRPr lang="en-GB" sz="4000" dirty="0"/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648664C4-754C-4695-BC84-4CE10DB5C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3553200"/>
            <a:ext cx="4608840" cy="32590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825BE0-76EA-4462-1492-A4CC89C02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211460"/>
            <a:ext cx="4608840" cy="3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F7997A-E397-C09F-583E-47BAB5D3C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Prevent</a:t>
            </a:r>
          </a:p>
          <a:p>
            <a:pPr marL="342900" indent="-255588">
              <a:buFont typeface="Arial" panose="020B0604020202020204" pitchFamily="34" charset="0"/>
              <a:buChar char="•"/>
            </a:pPr>
            <a:r>
              <a:rPr lang="en-US" sz="2000" dirty="0"/>
              <a:t>A new local water policy to regulate well extraction</a:t>
            </a:r>
          </a:p>
          <a:p>
            <a:pPr marL="342900" indent="-255588">
              <a:buFont typeface="Arial" panose="020B0604020202020204" pitchFamily="34" charset="0"/>
              <a:buChar char="•"/>
            </a:pPr>
            <a:r>
              <a:rPr lang="en-US" sz="2000" dirty="0"/>
              <a:t>Monthly monitoring in three additional municipalities</a:t>
            </a:r>
          </a:p>
          <a:p>
            <a:pPr marL="342900" indent="-255588">
              <a:buFont typeface="Arial" panose="020B0604020202020204" pitchFamily="34" charset="0"/>
              <a:buChar char="•"/>
            </a:pPr>
            <a:r>
              <a:rPr lang="en-US" sz="2000" dirty="0"/>
              <a:t>Community awareness raising process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5690C-784B-5723-47E7-A5E21C10BC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Mitigate risks</a:t>
            </a:r>
          </a:p>
          <a:p>
            <a:pPr marL="271463" lvl="1" indent="-184150">
              <a:lnSpc>
                <a:spcPct val="100000"/>
              </a:lnSpc>
            </a:pPr>
            <a:r>
              <a:rPr lang="en-US" sz="2000" dirty="0"/>
              <a:t>Defined responsibilities for authorities </a:t>
            </a:r>
            <a:br>
              <a:rPr lang="en-US" sz="2000" dirty="0"/>
            </a:br>
            <a:r>
              <a:rPr lang="en-US" sz="2000" dirty="0"/>
              <a:t>and communities for reforestation</a:t>
            </a:r>
          </a:p>
          <a:p>
            <a:pPr marL="271463" lvl="1" indent="-184150">
              <a:lnSpc>
                <a:spcPct val="100000"/>
              </a:lnSpc>
            </a:pPr>
            <a:r>
              <a:rPr lang="en-US" sz="2000" dirty="0"/>
              <a:t>Coordinated work with government stakeholders and ministries </a:t>
            </a:r>
            <a:br>
              <a:rPr lang="en-US" sz="2000" dirty="0"/>
            </a:br>
            <a:r>
              <a:rPr lang="en-US" sz="2000" dirty="0"/>
              <a:t>(water and agriculture)</a:t>
            </a:r>
          </a:p>
          <a:p>
            <a:pPr marL="271463" lvl="1" indent="-184150">
              <a:lnSpc>
                <a:spcPct val="100000"/>
              </a:lnSpc>
            </a:pPr>
            <a:r>
              <a:rPr lang="en-US" sz="2000" dirty="0"/>
              <a:t>Use of monitoring data to promote afforestation and reforestation in </a:t>
            </a:r>
            <a:br>
              <a:rPr lang="en-US" sz="2000" dirty="0"/>
            </a:br>
            <a:r>
              <a:rPr lang="en-US" sz="2000" dirty="0"/>
              <a:t>water recharge zones</a:t>
            </a:r>
          </a:p>
          <a:p>
            <a:pPr lvl="2"/>
            <a:endParaRPr lang="en-US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150B35-5D29-BAAD-14D1-E7F29BC0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are doing?</a:t>
            </a: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B52A0A0F-12E9-9676-0954-39F4726E8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82" y="5795231"/>
            <a:ext cx="3107207" cy="9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C5378-A18E-F132-33F8-2439582BE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37" y="232471"/>
            <a:ext cx="9514841" cy="100438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8ED0A5C-B1F0-A944-0555-E3E3B7CFA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4" y="4717176"/>
            <a:ext cx="1537163" cy="1053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7910DA-9265-F335-841B-267430206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58" y="4847264"/>
            <a:ext cx="1540727" cy="61994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7AC3B6-FF09-E86F-ACA5-85410D39A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189" y="1953996"/>
            <a:ext cx="3094543" cy="1224649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AA79A97-A744-4E5D-C725-95FB73CE6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08" y="2188590"/>
            <a:ext cx="938825" cy="101671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AD00AC7-923F-DAE9-D747-E35E1E17C8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70" y="5938983"/>
            <a:ext cx="1323897" cy="551624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51CD7E15-555F-B552-7DD1-5A801B47DA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55" y="4657539"/>
            <a:ext cx="1225550" cy="737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2F1418-3BC5-51E6-E549-D427BA59DB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56" y="4743977"/>
            <a:ext cx="1701800" cy="55308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6C665B7-2F7D-E704-7599-3EF86D714C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23" y="2183518"/>
            <a:ext cx="2336800" cy="700291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C30B21B-DDD6-3DAE-5601-ABC04D7AC4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2327388"/>
            <a:ext cx="2059167" cy="41255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D8B330E-54DD-3AD5-AB77-DCB755D6E7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6" y="3341472"/>
            <a:ext cx="853529" cy="9398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43527BB-AA46-85EF-06D7-16F773948B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44258" y="3452506"/>
            <a:ext cx="1852253" cy="84836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556A780C-2151-597D-2112-9B5764DFB4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6" y="3231527"/>
            <a:ext cx="1828800" cy="113792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6808CC2-7DDA-7D4C-69A1-C60BD4091A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23" y="3538322"/>
            <a:ext cx="2184400" cy="546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7B59B8-AE8F-57E3-C16C-DD7ECFA62A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80" y="3596393"/>
            <a:ext cx="2285153" cy="429959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3D985E9A-74CA-6E83-BBDE-47EE1D5166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0" y="4510215"/>
            <a:ext cx="1098550" cy="109855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BCE43ACB-3D5A-CEDA-5D81-5D3D08B8A9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93" y="5902511"/>
            <a:ext cx="1633385" cy="744306"/>
          </a:xfrm>
          <a:prstGeom prst="rect">
            <a:avLst/>
          </a:prstGeom>
        </p:spPr>
      </p:pic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99D1E2-EBFF-5BD5-4628-CA605A186F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40" y="5867315"/>
            <a:ext cx="1424828" cy="7168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F94E1B-97AB-7E8F-BF78-9DD4E2AD666A}"/>
              </a:ext>
            </a:extLst>
          </p:cNvPr>
          <p:cNvSpPr txBox="1"/>
          <p:nvPr/>
        </p:nvSpPr>
        <p:spPr>
          <a:xfrm>
            <a:off x="2335696" y="1105930"/>
            <a:ext cx="713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ryant Medium Italic" panose="020B0603040000020003" pitchFamily="34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ryant Medium Italic" panose="020B0603040000020003" pitchFamily="34" charset="77"/>
                <a:ea typeface="+mn-ea"/>
                <a:cs typeface="+mn-cs"/>
              </a:rPr>
              <a:t>All Systems Connect 2023 is made possible thanks to the generous support of our partners including the World Health Organization and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ryant Medium Italic" panose="020B06030400000200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986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ll Systems Connect">
      <a:dk1>
        <a:srgbClr val="0C0C0C"/>
      </a:dk1>
      <a:lt1>
        <a:sysClr val="window" lastClr="FFFFFF"/>
      </a:lt1>
      <a:dk2>
        <a:srgbClr val="CAF906"/>
      </a:dk2>
      <a:lt2>
        <a:srgbClr val="00B0E1"/>
      </a:lt2>
      <a:accent1>
        <a:srgbClr val="00A79D"/>
      </a:accent1>
      <a:accent2>
        <a:srgbClr val="9D63E3"/>
      </a:accent2>
      <a:accent3>
        <a:srgbClr val="0F5C78"/>
      </a:accent3>
      <a:accent4>
        <a:srgbClr val="0C0C0C"/>
      </a:accent4>
      <a:accent5>
        <a:srgbClr val="595959"/>
      </a:accent5>
      <a:accent6>
        <a:srgbClr val="92CDDC"/>
      </a:accent6>
      <a:hlink>
        <a:srgbClr val="92CDDC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ystems Connect v6">
  <a:themeElements>
    <a:clrScheme name="All Systems Connect">
      <a:dk1>
        <a:srgbClr val="0C0C0C"/>
      </a:dk1>
      <a:lt1>
        <a:sysClr val="window" lastClr="FFFFFF"/>
      </a:lt1>
      <a:dk2>
        <a:srgbClr val="CAF906"/>
      </a:dk2>
      <a:lt2>
        <a:srgbClr val="00B0E1"/>
      </a:lt2>
      <a:accent1>
        <a:srgbClr val="00A79D"/>
      </a:accent1>
      <a:accent2>
        <a:srgbClr val="9D63E3"/>
      </a:accent2>
      <a:accent3>
        <a:srgbClr val="0F5C78"/>
      </a:accent3>
      <a:accent4>
        <a:srgbClr val="0C0C0C"/>
      </a:accent4>
      <a:accent5>
        <a:srgbClr val="595959"/>
      </a:accent5>
      <a:accent6>
        <a:srgbClr val="92CDDC"/>
      </a:accent6>
      <a:hlink>
        <a:srgbClr val="92CDDC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s Connect v6" id="{9077E7CF-C240-4DC5-8CEC-1F207DA33209}" vid="{5B4D52D3-153B-47F8-8E80-FF9DD0425245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f6d27a-a121-47a7-bb37-240d2e08ea91">
      <Terms xmlns="http://schemas.microsoft.com/office/infopath/2007/PartnerControls"/>
    </lcf76f155ced4ddcb4097134ff3c332f>
    <TaxCatchAll xmlns="bbc718c4-94a0-4501-a8e8-70f7c8e44e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9FDEED1CF3F4B9DC0D7FB7D725DAF" ma:contentTypeVersion="17" ma:contentTypeDescription="Create a new document." ma:contentTypeScope="" ma:versionID="a00065f7382228d9d3730e1fe2adf852">
  <xsd:schema xmlns:xsd="http://www.w3.org/2001/XMLSchema" xmlns:xs="http://www.w3.org/2001/XMLSchema" xmlns:p="http://schemas.microsoft.com/office/2006/metadata/properties" xmlns:ns2="7cf6d27a-a121-47a7-bb37-240d2e08ea91" xmlns:ns3="bbc718c4-94a0-4501-a8e8-70f7c8e44e11" targetNamespace="http://schemas.microsoft.com/office/2006/metadata/properties" ma:root="true" ma:fieldsID="76c43f8a2367fa9bfe0536691432201d" ns2:_="" ns3:_="">
    <xsd:import namespace="7cf6d27a-a121-47a7-bb37-240d2e08ea91"/>
    <xsd:import namespace="bbc718c4-94a0-4501-a8e8-70f7c8e44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6d27a-a121-47a7-bb37-240d2e08e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e83bbb5-db0d-49e0-93d3-6afa06249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c4-94a0-4501-a8e8-70f7c8e44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2d0e25c-88f3-40b1-ba6b-c6b79027402b}" ma:internalName="TaxCatchAll" ma:showField="CatchAllData" ma:web="bbc718c4-94a0-4501-a8e8-70f7c8e44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A35657-059F-4818-BB8D-34B27D4CC567}">
  <ds:schemaRefs>
    <ds:schemaRef ds:uri="http://purl.org/dc/dcmitype/"/>
    <ds:schemaRef ds:uri="bbc718c4-94a0-4501-a8e8-70f7c8e44e1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cf6d27a-a121-47a7-bb37-240d2e08ea91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8027a4ba-16cf-4522-acc8-91757458b620"/>
    <ds:schemaRef ds:uri="fe97153e-e9d3-43c9-a480-b328da8adbdf"/>
  </ds:schemaRefs>
</ds:datastoreItem>
</file>

<file path=customXml/itemProps2.xml><?xml version="1.0" encoding="utf-8"?>
<ds:datastoreItem xmlns:ds="http://schemas.openxmlformats.org/officeDocument/2006/customXml" ds:itemID="{EFE00A8D-74F8-4883-BD6A-AD8EF63BFE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E5F348-453D-45C5-9B51-C76CE77FE2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158</Words>
  <Application>Microsoft Office PowerPoint</Application>
  <PresentationFormat>Widescreen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Bryant Medium Italic</vt:lpstr>
      <vt:lpstr>Calibri</vt:lpstr>
      <vt:lpstr>Calibri Light</vt:lpstr>
      <vt:lpstr>Quicksand</vt:lpstr>
      <vt:lpstr>System Font Regular</vt:lpstr>
      <vt:lpstr>1_Office Theme</vt:lpstr>
      <vt:lpstr>Systems Connect v6</vt:lpstr>
      <vt:lpstr>2_Office Theme</vt:lpstr>
      <vt:lpstr>PowerPoint Presentation</vt:lpstr>
      <vt:lpstr>Using well water level monitoring data to fight the impact of climate change </vt:lpstr>
      <vt:lpstr>PowerPoint Presentation</vt:lpstr>
      <vt:lpstr>PowerPoint Presentation</vt:lpstr>
      <vt:lpstr>PowerPoint Presentation</vt:lpstr>
      <vt:lpstr>What we are doing?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Dechan Dalrymple</dc:creator>
  <cp:lastModifiedBy>USER</cp:lastModifiedBy>
  <cp:revision>8</cp:revision>
  <dcterms:created xsi:type="dcterms:W3CDTF">2023-03-14T09:11:07Z</dcterms:created>
  <dcterms:modified xsi:type="dcterms:W3CDTF">2023-05-03T07:37:47Z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0x010100F5E9FDEED1CF3F4B9DC0D7FB7D725DAF</vt:lpwstr>
  </property>
  <property fmtid="{D5CDD505-2E9C-101B-9397-08002B2CF9AE}" pid="3" name="MediaServiceImageTags">
    <vt:lpwstr/>
  </property>
</Properties>
</file>