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7" r:id="rId1"/>
    <p:sldMasterId id="2147485402" r:id="rId2"/>
    <p:sldMasterId id="2147485388" r:id="rId3"/>
    <p:sldMasterId id="214748539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90" r:id="rId6"/>
    <p:sldId id="257" r:id="rId7"/>
    <p:sldId id="291" r:id="rId8"/>
    <p:sldId id="269" r:id="rId9"/>
    <p:sldId id="271" r:id="rId10"/>
    <p:sldId id="293" r:id="rId11"/>
    <p:sldId id="294" r:id="rId12"/>
    <p:sldId id="258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41"/>
    <a:srgbClr val="139AF0"/>
    <a:srgbClr val="021F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-2616" y="-11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ark\AppData\Roaming\Microsoft\Excel\eThekwini%20updates%20PASCAL%20(version%201)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ark\Desktop\WSP-Kenya\2015\AfricaSan2015\ChangesbyIndicator2011_201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Indicator</a:t>
            </a:r>
            <a:r>
              <a:rPr lang="en-US" sz="2000" b="1" baseline="0" dirty="0"/>
              <a:t> 8: "Is there a sanitation monitoring and evaluating (M+E) system?"</a:t>
            </a:r>
            <a:endParaRPr lang="en-US" sz="2000" b="1" dirty="0"/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Pt>
            <c:idx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1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0"/>
                  <c:y val="8.256264686797230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195453657099201E-3"/>
                  <c:y val="0.26263133793385801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6765542308258846E-17"/>
                  <c:y val="0.11069837984701685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'2011_averages2'!$H$52:$H$54</c:f>
              <c:strCache>
                <c:ptCount val="3"/>
                <c:pt idx="0">
                  <c:v>Good Progress</c:v>
                </c:pt>
                <c:pt idx="1">
                  <c:v>Some Progress</c:v>
                </c:pt>
                <c:pt idx="2">
                  <c:v>Insufficient Progress</c:v>
                </c:pt>
              </c:strCache>
            </c:strRef>
          </c:cat>
          <c:val>
            <c:numRef>
              <c:f>'2011_averages2'!$I$52:$I$54</c:f>
              <c:numCache>
                <c:formatCode>General</c:formatCode>
                <c:ptCount val="3"/>
                <c:pt idx="0">
                  <c:v>4</c:v>
                </c:pt>
                <c:pt idx="1">
                  <c:v>24</c:v>
                </c:pt>
                <c:pt idx="2">
                  <c:v>7</c:v>
                </c:pt>
              </c:numCache>
            </c:numRef>
          </c:val>
        </c:ser>
        <c:dLbls>
          <c:showVal val="1"/>
        </c:dLbls>
        <c:shape val="box"/>
        <c:axId val="146089088"/>
        <c:axId val="146090624"/>
        <c:axId val="0"/>
      </c:bar3DChart>
      <c:catAx>
        <c:axId val="1460890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90624"/>
        <c:crosses val="autoZero"/>
        <c:auto val="1"/>
        <c:lblAlgn val="ctr"/>
        <c:lblOffset val="100"/>
      </c:catAx>
      <c:valAx>
        <c:axId val="1460906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8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effectLst/>
              </a:rPr>
              <a:t>Indicator 8: “To develop and implement sanitation information, monitoring systems and tools to track progress at local and national levels”</a:t>
            </a:r>
            <a:endParaRPr lang="en-US" sz="2000" dirty="0">
              <a:effectLst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dPt>
            <c:idx val="1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4.6071001801414038E-3"/>
                  <c:y val="0.22851066742986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811576915119947E-3"/>
                  <c:y val="0.33783522794505078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9.995000925521348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Sheet1!$V$3:$V$5</c:f>
              <c:strCache>
                <c:ptCount val="3"/>
                <c:pt idx="0">
                  <c:v>Good Progress</c:v>
                </c:pt>
                <c:pt idx="1">
                  <c:v>In Progress</c:v>
                </c:pt>
                <c:pt idx="2">
                  <c:v>Little Progress</c:v>
                </c:pt>
              </c:strCache>
            </c:strRef>
          </c:cat>
          <c:val>
            <c:numRef>
              <c:f>Sheet1!$W$3:$W$5</c:f>
              <c:numCache>
                <c:formatCode>0</c:formatCode>
                <c:ptCount val="3"/>
                <c:pt idx="0" formatCode="General">
                  <c:v>11</c:v>
                </c:pt>
                <c:pt idx="1">
                  <c:v>19</c:v>
                </c:pt>
                <c:pt idx="2">
                  <c:v>4</c:v>
                </c:pt>
              </c:numCache>
            </c:numRef>
          </c:val>
        </c:ser>
        <c:dLbls/>
        <c:shape val="box"/>
        <c:axId val="112283648"/>
        <c:axId val="112285184"/>
        <c:axId val="0"/>
      </c:bar3DChart>
      <c:catAx>
        <c:axId val="1122836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285184"/>
        <c:crosses val="autoZero"/>
        <c:auto val="1"/>
        <c:lblAlgn val="ctr"/>
        <c:lblOffset val="100"/>
      </c:catAx>
      <c:valAx>
        <c:axId val="112285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28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2015 Urban vs. Rural </a:t>
            </a:r>
          </a:p>
        </c:rich>
      </c:tx>
      <c:layout>
        <c:manualLayout>
          <c:xMode val="edge"/>
          <c:yMode val="edge"/>
          <c:x val="0.38506916698690785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Sheet2!$B$2</c:f>
              <c:strCache>
                <c:ptCount val="1"/>
                <c:pt idx="0">
                  <c:v>Rural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Sheet2!$A$3:$A$5</c:f>
              <c:strCache>
                <c:ptCount val="3"/>
                <c:pt idx="0">
                  <c:v>Good Progress</c:v>
                </c:pt>
                <c:pt idx="1">
                  <c:v>In Progress</c:v>
                </c:pt>
                <c:pt idx="2">
                  <c:v>Little Progress</c:v>
                </c:pt>
              </c:strCache>
            </c:strRef>
          </c:cat>
          <c:val>
            <c:numRef>
              <c:f>Sheet2!$B$3:$B$5</c:f>
              <c:numCache>
                <c:formatCode>General</c:formatCode>
                <c:ptCount val="3"/>
                <c:pt idx="0">
                  <c:v>9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Sheet2!$A$3:$A$5</c:f>
              <c:strCache>
                <c:ptCount val="3"/>
                <c:pt idx="0">
                  <c:v>Good Progress</c:v>
                </c:pt>
                <c:pt idx="1">
                  <c:v>In Progress</c:v>
                </c:pt>
                <c:pt idx="2">
                  <c:v>Little Progress</c:v>
                </c:pt>
              </c:strCache>
            </c:strRef>
          </c:cat>
          <c:val>
            <c:numRef>
              <c:f>Sheet2!$C$3:$C$5</c:f>
              <c:numCache>
                <c:formatCode>General</c:formatCode>
                <c:ptCount val="3"/>
                <c:pt idx="0">
                  <c:v>10</c:v>
                </c:pt>
                <c:pt idx="1">
                  <c:v>16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gapWidth val="219"/>
        <c:overlap val="-27"/>
        <c:axId val="164705408"/>
        <c:axId val="164706944"/>
      </c:barChart>
      <c:catAx>
        <c:axId val="1647054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6944"/>
        <c:crosses val="autoZero"/>
        <c:auto val="1"/>
        <c:lblAlgn val="ctr"/>
        <c:lblOffset val="100"/>
      </c:catAx>
      <c:valAx>
        <c:axId val="1647069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1" y="0"/>
            <a:ext cx="2972421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698B76C-46F2-4F40-90B4-A930B6D1F519}" type="datetimeFigureOut">
              <a:rPr lang="en-US" altLang="en-US"/>
              <a:pPr>
                <a:defRPr/>
              </a:pPr>
              <a:t>5/28/2015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1" y="8829675"/>
            <a:ext cx="2972421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B240320-DBAC-4722-88F3-7C6206E88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42678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31" y="0"/>
            <a:ext cx="2972421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45E28C7-99EF-4C29-B2FE-4BF6A49E22DF}" type="datetimeFigureOut">
              <a:rPr lang="en-US" altLang="en-US"/>
              <a:pPr>
                <a:defRPr/>
              </a:pPr>
              <a:t>5/28/2015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9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31" y="8829675"/>
            <a:ext cx="2972421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27CE920-BC4E-4EF0-973E-FD48CA1CE2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80145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2011 the</a:t>
            </a:r>
            <a:r>
              <a:rPr lang="en-US" baseline="0" dirty="0" smtClean="0"/>
              <a:t> criteria for Indicator 8 was, is there a monitoring and evaluation system in place</a:t>
            </a:r>
          </a:p>
          <a:p>
            <a:r>
              <a:rPr lang="en-US" baseline="0" dirty="0" smtClean="0"/>
              <a:t>Most countries had a basic system in place, but did not score themselves as good progress</a:t>
            </a:r>
          </a:p>
          <a:p>
            <a:r>
              <a:rPr lang="en-US" baseline="0" dirty="0" smtClean="0"/>
              <a:t>The Good Progress Countries were: Burkina Faso, Uganda, Ethiopia, Senegal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7CE920-BC4E-4EF0-973E-FD48CA1CE2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43587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want to show you</a:t>
            </a:r>
            <a:r>
              <a:rPr lang="en-US" baseline="0" dirty="0" smtClean="0"/>
              <a:t> what we want to do in Kenya to accelerate the trend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Walk them through the current trend line, and then what happens if you accelerate by 1 2 or 3 percent more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If we were to accelerate the trend by an additional 3% then we could achieve universal access in Kenya by vision 2030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BCDB5-EDBD-4D3A-ACFA-EF365B0BB1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529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M&amp;E scores in 2011 are correlated with higher</a:t>
            </a:r>
            <a:r>
              <a:rPr lang="en-US" baseline="0" dirty="0" smtClean="0"/>
              <a:t> total scores in 2015</a:t>
            </a:r>
          </a:p>
          <a:p>
            <a:r>
              <a:rPr lang="en-US" baseline="0" dirty="0" smtClean="0"/>
              <a:t>This is more important than having a specific budget line for sanitation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3BFDE-D7BB-4A18-931D-1B962B36CD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3770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4487863"/>
            <a:ext cx="9144000" cy="2370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7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0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1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4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0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1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7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8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3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71" name="Title 329"/>
          <p:cNvSpPr>
            <a:spLocks noGrp="1"/>
          </p:cNvSpPr>
          <p:nvPr>
            <p:ph type="title" hasCustomPrompt="1"/>
          </p:nvPr>
        </p:nvSpPr>
        <p:spPr>
          <a:xfrm>
            <a:off x="1280160" y="1311122"/>
            <a:ext cx="6971806" cy="1107996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OF YOUR PRESENTATION</a:t>
            </a:r>
            <a:endParaRPr lang="en-US" dirty="0"/>
          </a:p>
        </p:txBody>
      </p:sp>
      <p:sp>
        <p:nvSpPr>
          <p:cNvPr id="72" name="Text Placeholder 331"/>
          <p:cNvSpPr>
            <a:spLocks noGrp="1"/>
          </p:cNvSpPr>
          <p:nvPr>
            <p:ph type="body" sz="quarter" idx="13" hasCustomPrompt="1"/>
          </p:nvPr>
        </p:nvSpPr>
        <p:spPr>
          <a:xfrm>
            <a:off x="1275797" y="2437317"/>
            <a:ext cx="6959257" cy="87588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Optional Subtitle</a:t>
            </a:r>
          </a:p>
        </p:txBody>
      </p:sp>
      <p:sp>
        <p:nvSpPr>
          <p:cNvPr id="75" name="Text Placeholder 331"/>
          <p:cNvSpPr>
            <a:spLocks noGrp="1"/>
          </p:cNvSpPr>
          <p:nvPr>
            <p:ph type="body" sz="quarter" idx="15" hasCustomPrompt="1"/>
          </p:nvPr>
        </p:nvSpPr>
        <p:spPr>
          <a:xfrm>
            <a:off x="1275797" y="3717890"/>
            <a:ext cx="5606270" cy="593759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lnSpc>
                <a:spcPct val="100000"/>
              </a:lnSpc>
              <a:spcBef>
                <a:spcPts val="0"/>
              </a:spcBef>
              <a:defRPr sz="15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Name of Presenter, Title</a:t>
            </a:r>
            <a:br>
              <a:rPr lang="en-US" dirty="0" smtClean="0"/>
            </a:br>
            <a:r>
              <a:rPr lang="en-US" dirty="0" smtClean="0"/>
              <a:t>Location, Date</a:t>
            </a:r>
          </a:p>
        </p:txBody>
      </p:sp>
      <p:pic>
        <p:nvPicPr>
          <p:cNvPr id="7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789" y="4916688"/>
            <a:ext cx="4141574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" name="Group 65"/>
          <p:cNvGrpSpPr>
            <a:grpSpLocks/>
          </p:cNvGrpSpPr>
          <p:nvPr userDrawn="1"/>
        </p:nvGrpSpPr>
        <p:grpSpPr bwMode="auto">
          <a:xfrm>
            <a:off x="371789" y="6269053"/>
            <a:ext cx="8224315" cy="237572"/>
            <a:chOff x="202219" y="1895846"/>
            <a:chExt cx="8223381" cy="237745"/>
          </a:xfrm>
        </p:grpSpPr>
        <p:sp>
          <p:nvSpPr>
            <p:cNvPr id="78" name="TextBox 66"/>
            <p:cNvSpPr txBox="1">
              <a:spLocks noChangeArrowheads="1"/>
            </p:cNvSpPr>
            <p:nvPr userDrawn="1"/>
          </p:nvSpPr>
          <p:spPr bwMode="auto">
            <a:xfrm>
              <a:off x="202219" y="1895846"/>
              <a:ext cx="8223381" cy="215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1pPr>
              <a:lvl2pPr marL="742950" indent="-28575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2pPr>
              <a:lvl3pPr marL="11430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3pPr>
              <a:lvl4pPr marL="16002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4pPr>
              <a:lvl5pPr marL="20574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9pPr>
            </a:lstStyle>
            <a:p>
              <a:pPr algn="r" eaLnBrk="1" hangingPunct="1">
                <a:spcBef>
                  <a:spcPts val="200"/>
                </a:spcBef>
              </a:pPr>
              <a:r>
                <a:rPr lang="en-US" altLang="en-US" sz="1400" b="0" dirty="0" smtClean="0">
                  <a:solidFill>
                    <a:schemeClr val="tx1"/>
                  </a:solidFill>
                  <a:latin typeface="+mn-lt"/>
                </a:rPr>
                <a:t>www.wsp.org  |  www.worldbank.org/water  |  www.blogs.worldbank.org/water   |        </a:t>
              </a:r>
              <a:r>
                <a:rPr lang="en-US" altLang="en-US" sz="1400" b="0" dirty="0">
                  <a:solidFill>
                    <a:schemeClr val="tx1"/>
                  </a:solidFill>
                  <a:latin typeface="+mn-lt"/>
                </a:rPr>
                <a:t>@</a:t>
              </a:r>
              <a:r>
                <a:rPr lang="en-US" altLang="en-US" sz="1400" b="0" dirty="0" err="1">
                  <a:solidFill>
                    <a:schemeClr val="tx1"/>
                  </a:solidFill>
                  <a:latin typeface="+mn-lt"/>
                </a:rPr>
                <a:t>WorldBankWater</a:t>
              </a:r>
              <a:endParaRPr lang="en-US" altLang="en-US" sz="1400" b="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79" name="Picture 5" descr="http://www.clipartbest.com/cliparts/ace/KAn/aceKAnqBi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3997" y="1895847"/>
              <a:ext cx="237744" cy="237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8361" y="5008128"/>
            <a:ext cx="1827743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6611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492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67091C-D2E8-4B35-9C05-5008AC765F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7125"/>
                    </a14:imgEffect>
                    <a14:imgEffect>
                      <a14:saturation sat="3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008" b="290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/>
          <a:extLst/>
        </p:spPr>
      </p:pic>
      <p:sp>
        <p:nvSpPr>
          <p:cNvPr id="6" name="Text Placeholder 331"/>
          <p:cNvSpPr>
            <a:spLocks noGrp="1"/>
          </p:cNvSpPr>
          <p:nvPr>
            <p:ph type="body" sz="quarter" idx="13" hasCustomPrompt="1"/>
          </p:nvPr>
        </p:nvSpPr>
        <p:spPr>
          <a:xfrm>
            <a:off x="1525172" y="2437317"/>
            <a:ext cx="6959257" cy="87588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00" b="0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Optional subtitle</a:t>
            </a:r>
          </a:p>
        </p:txBody>
      </p:sp>
      <p:sp>
        <p:nvSpPr>
          <p:cNvPr id="7" name="Text Placeholder 331"/>
          <p:cNvSpPr>
            <a:spLocks noGrp="1"/>
          </p:cNvSpPr>
          <p:nvPr>
            <p:ph type="body" sz="quarter" idx="14" hasCustomPrompt="1"/>
          </p:nvPr>
        </p:nvSpPr>
        <p:spPr>
          <a:xfrm>
            <a:off x="1518897" y="1561432"/>
            <a:ext cx="6959257" cy="87588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="1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r>
              <a:rPr lang="en-US" kern="0" dirty="0" smtClean="0"/>
              <a:t>ADD NEW SECTION TITLE</a:t>
            </a:r>
            <a:endParaRPr lang="en-US" kern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1323" y="6201229"/>
            <a:ext cx="230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2705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2 w 2"/>
              <a:gd name="T15" fmla="*/ 2 h 2"/>
              <a:gd name="T16" fmla="*/ 2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2 w 2"/>
              <a:gd name="T29" fmla="*/ 2 h 2"/>
              <a:gd name="T30" fmla="*/ 2 w 2"/>
              <a:gd name="T31" fmla="*/ 2 h 2"/>
              <a:gd name="T32" fmla="*/ 2 w 2"/>
              <a:gd name="T33" fmla="*/ 2 h 2"/>
              <a:gd name="T34" fmla="*/ 2 w 2"/>
              <a:gd name="T35" fmla="*/ 2 h 2"/>
              <a:gd name="T36" fmla="*/ 2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2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2 w 2"/>
              <a:gd name="T63" fmla="*/ 2 h 2"/>
              <a:gd name="T64" fmla="*/ 0 w 2"/>
              <a:gd name="T65" fmla="*/ 2 h 2"/>
              <a:gd name="T66" fmla="*/ 0 w 2"/>
              <a:gd name="T67" fmla="*/ 2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2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2 w 2"/>
              <a:gd name="T53" fmla="*/ 2 h 2"/>
              <a:gd name="T54" fmla="*/ 2 w 2"/>
              <a:gd name="T55" fmla="*/ 2 h 2"/>
              <a:gd name="T56" fmla="*/ 2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 w 2"/>
              <a:gd name="T1" fmla="*/ 4 h 4"/>
              <a:gd name="T2" fmla="*/ 2 w 2"/>
              <a:gd name="T3" fmla="*/ 4 h 4"/>
              <a:gd name="T4" fmla="*/ 2 w 2"/>
              <a:gd name="T5" fmla="*/ 4 h 4"/>
              <a:gd name="T6" fmla="*/ 2 w 2"/>
              <a:gd name="T7" fmla="*/ 2 h 4"/>
              <a:gd name="T8" fmla="*/ 2 w 2"/>
              <a:gd name="T9" fmla="*/ 0 h 4"/>
              <a:gd name="T10" fmla="*/ 2 w 2"/>
              <a:gd name="T11" fmla="*/ 0 h 4"/>
              <a:gd name="T12" fmla="*/ 2 w 2"/>
              <a:gd name="T13" fmla="*/ 0 h 4"/>
              <a:gd name="T14" fmla="*/ 0 w 2"/>
              <a:gd name="T15" fmla="*/ 2 h 4"/>
              <a:gd name="T16" fmla="*/ 2 w 2"/>
              <a:gd name="T17" fmla="*/ 4 h 4"/>
              <a:gd name="T18" fmla="*/ 2 w 2"/>
              <a:gd name="T19" fmla="*/ 2 h 4"/>
              <a:gd name="T20" fmla="*/ 2 w 2"/>
              <a:gd name="T21" fmla="*/ 2 h 4"/>
              <a:gd name="T22" fmla="*/ 2 w 2"/>
              <a:gd name="T23" fmla="*/ 0 h 4"/>
              <a:gd name="T24" fmla="*/ 2 w 2"/>
              <a:gd name="T25" fmla="*/ 2 h 4"/>
              <a:gd name="T26" fmla="*/ 2 w 2"/>
              <a:gd name="T27" fmla="*/ 2 h 4"/>
              <a:gd name="T28" fmla="*/ 2 w 2"/>
              <a:gd name="T29" fmla="*/ 2 h 4"/>
              <a:gd name="T30" fmla="*/ 2 w 2"/>
              <a:gd name="T31" fmla="*/ 2 h 4"/>
              <a:gd name="T32" fmla="*/ 2 w 2"/>
              <a:gd name="T33" fmla="*/ 2 h 4"/>
              <a:gd name="T34" fmla="*/ 2 w 2"/>
              <a:gd name="T35" fmla="*/ 2 h 4"/>
              <a:gd name="T36" fmla="*/ 2 w 2"/>
              <a:gd name="T37" fmla="*/ 2 h 4"/>
              <a:gd name="T38" fmla="*/ 2 w 2"/>
              <a:gd name="T39" fmla="*/ 2 h 4"/>
              <a:gd name="T40" fmla="*/ 2 w 2"/>
              <a:gd name="T41" fmla="*/ 2 h 4"/>
              <a:gd name="T42" fmla="*/ 2 w 2"/>
              <a:gd name="T43" fmla="*/ 2 h 4"/>
              <a:gd name="T44" fmla="*/ 2 w 2"/>
              <a:gd name="T45" fmla="*/ 2 h 4"/>
              <a:gd name="T46" fmla="*/ 2 w 2"/>
              <a:gd name="T47" fmla="*/ 2 h 4"/>
              <a:gd name="T48" fmla="*/ 2 w 2"/>
              <a:gd name="T49" fmla="*/ 2 h 4"/>
              <a:gd name="T50" fmla="*/ 2 w 2"/>
              <a:gd name="T51" fmla="*/ 2 h 4"/>
              <a:gd name="T52" fmla="*/ 0 w 2"/>
              <a:gd name="T53" fmla="*/ 2 h 4"/>
              <a:gd name="T54" fmla="*/ 2 w 2"/>
              <a:gd name="T55" fmla="*/ 4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4 h 4"/>
              <a:gd name="T2" fmla="*/ 0 w 1587"/>
              <a:gd name="T3" fmla="*/ 2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 h 4"/>
              <a:gd name="T10" fmla="*/ 0 w 1587"/>
              <a:gd name="T11" fmla="*/ 2 h 4"/>
              <a:gd name="T12" fmla="*/ 0 w 1587"/>
              <a:gd name="T13" fmla="*/ 4 h 4"/>
              <a:gd name="T14" fmla="*/ 0 w 1587"/>
              <a:gd name="T15" fmla="*/ 2 h 4"/>
              <a:gd name="T16" fmla="*/ 0 w 1587"/>
              <a:gd name="T17" fmla="*/ 2 h 4"/>
              <a:gd name="T18" fmla="*/ 0 w 1587"/>
              <a:gd name="T19" fmla="*/ 2 h 4"/>
              <a:gd name="T20" fmla="*/ 0 w 1587"/>
              <a:gd name="T21" fmla="*/ 2 h 4"/>
              <a:gd name="T22" fmla="*/ 0 w 1587"/>
              <a:gd name="T23" fmla="*/ 2 h 4"/>
              <a:gd name="T24" fmla="*/ 0 w 1587"/>
              <a:gd name="T25" fmla="*/ 2 h 4"/>
              <a:gd name="T26" fmla="*/ 0 w 1587"/>
              <a:gd name="T27" fmla="*/ 2 h 4"/>
              <a:gd name="T28" fmla="*/ 0 w 1587"/>
              <a:gd name="T29" fmla="*/ 4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0 h 2"/>
              <a:gd name="T4" fmla="*/ 2 w 2"/>
              <a:gd name="T5" fmla="*/ 0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0 h 2"/>
              <a:gd name="T30" fmla="*/ 0 w 2"/>
              <a:gd name="T31" fmla="*/ 2 h 2"/>
              <a:gd name="T32" fmla="*/ 2 w 2"/>
              <a:gd name="T33" fmla="*/ 2 h 2"/>
              <a:gd name="T34" fmla="*/ 2 w 2"/>
              <a:gd name="T35" fmla="*/ 0 h 2"/>
              <a:gd name="T36" fmla="*/ 0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0 h 2"/>
              <a:gd name="T4" fmla="*/ 0 w 1587"/>
              <a:gd name="T5" fmla="*/ 2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 h 2"/>
              <a:gd name="T10" fmla="*/ 2 w 2"/>
              <a:gd name="T11" fmla="*/ 2 h 2"/>
              <a:gd name="T12" fmla="*/ 2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 w 2"/>
              <a:gd name="T1" fmla="*/ 2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2 h 2"/>
              <a:gd name="T12" fmla="*/ 2 w 2"/>
              <a:gd name="T13" fmla="*/ 2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2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 w 4"/>
              <a:gd name="T1" fmla="*/ 2 h 2"/>
              <a:gd name="T2" fmla="*/ 2 w 4"/>
              <a:gd name="T3" fmla="*/ 2 h 2"/>
              <a:gd name="T4" fmla="*/ 4 w 4"/>
              <a:gd name="T5" fmla="*/ 2 h 2"/>
              <a:gd name="T6" fmla="*/ 4 w 4"/>
              <a:gd name="T7" fmla="*/ 0 h 2"/>
              <a:gd name="T8" fmla="*/ 4 w 4"/>
              <a:gd name="T9" fmla="*/ 0 h 2"/>
              <a:gd name="T10" fmla="*/ 2 w 4"/>
              <a:gd name="T11" fmla="*/ 0 h 2"/>
              <a:gd name="T12" fmla="*/ 2 w 4"/>
              <a:gd name="T13" fmla="*/ 0 h 2"/>
              <a:gd name="T14" fmla="*/ 0 w 4"/>
              <a:gd name="T15" fmla="*/ 2 h 2"/>
              <a:gd name="T16" fmla="*/ 2 w 4"/>
              <a:gd name="T17" fmla="*/ 2 h 2"/>
              <a:gd name="T18" fmla="*/ 2 w 4"/>
              <a:gd name="T19" fmla="*/ 0 h 2"/>
              <a:gd name="T20" fmla="*/ 4 w 4"/>
              <a:gd name="T21" fmla="*/ 2 h 2"/>
              <a:gd name="T22" fmla="*/ 4 w 4"/>
              <a:gd name="T23" fmla="*/ 0 h 2"/>
              <a:gd name="T24" fmla="*/ 4 w 4"/>
              <a:gd name="T25" fmla="*/ 0 h 2"/>
              <a:gd name="T26" fmla="*/ 2 w 4"/>
              <a:gd name="T27" fmla="*/ 0 h 2"/>
              <a:gd name="T28" fmla="*/ 2 w 4"/>
              <a:gd name="T29" fmla="*/ 0 h 2"/>
              <a:gd name="T30" fmla="*/ 0 w 4"/>
              <a:gd name="T31" fmla="*/ 0 h 2"/>
              <a:gd name="T32" fmla="*/ 2 w 4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0 w 2"/>
              <a:gd name="T59" fmla="*/ 2 h 2"/>
              <a:gd name="T60" fmla="*/ 0 w 2"/>
              <a:gd name="T61" fmla="*/ 2 h 2"/>
              <a:gd name="T62" fmla="*/ 0 w 2"/>
              <a:gd name="T63" fmla="*/ 2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 h 2"/>
              <a:gd name="T40" fmla="*/ 0 w 2"/>
              <a:gd name="T41" fmla="*/ 2 h 2"/>
              <a:gd name="T42" fmla="*/ 2 w 2"/>
              <a:gd name="T43" fmla="*/ 2 h 2"/>
              <a:gd name="T44" fmla="*/ 2 w 2"/>
              <a:gd name="T45" fmla="*/ 0 h 2"/>
              <a:gd name="T46" fmla="*/ 2 w 2"/>
              <a:gd name="T47" fmla="*/ 0 h 2"/>
              <a:gd name="T48" fmla="*/ 2 w 2"/>
              <a:gd name="T49" fmla="*/ 0 h 2"/>
              <a:gd name="T50" fmla="*/ 2 w 2"/>
              <a:gd name="T51" fmla="*/ 0 h 2"/>
              <a:gd name="T52" fmla="*/ 2 w 2"/>
              <a:gd name="T53" fmla="*/ 0 h 2"/>
              <a:gd name="T54" fmla="*/ 2 w 2"/>
              <a:gd name="T55" fmla="*/ 0 h 2"/>
              <a:gd name="T56" fmla="*/ 2 w 2"/>
              <a:gd name="T57" fmla="*/ 0 h 2"/>
              <a:gd name="T58" fmla="*/ 2 w 2"/>
              <a:gd name="T59" fmla="*/ 0 h 2"/>
              <a:gd name="T60" fmla="*/ 2 w 2"/>
              <a:gd name="T61" fmla="*/ 0 h 2"/>
              <a:gd name="T62" fmla="*/ 2 w 2"/>
              <a:gd name="T63" fmla="*/ 0 h 2"/>
              <a:gd name="T64" fmla="*/ 2 w 2"/>
              <a:gd name="T65" fmla="*/ 0 h 2"/>
              <a:gd name="T66" fmla="*/ 2 w 2"/>
              <a:gd name="T67" fmla="*/ 2 h 2"/>
              <a:gd name="T68" fmla="*/ 2 w 2"/>
              <a:gd name="T69" fmla="*/ 0 h 2"/>
              <a:gd name="T70" fmla="*/ 2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3 h 3"/>
              <a:gd name="T2" fmla="*/ 0 w 2"/>
              <a:gd name="T3" fmla="*/ 3 h 3"/>
              <a:gd name="T4" fmla="*/ 2 w 2"/>
              <a:gd name="T5" fmla="*/ 3 h 3"/>
              <a:gd name="T6" fmla="*/ 2 w 2"/>
              <a:gd name="T7" fmla="*/ 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0 w 2"/>
              <a:gd name="T19" fmla="*/ 3 h 3"/>
              <a:gd name="T20" fmla="*/ 0 w 2"/>
              <a:gd name="T21" fmla="*/ 3 h 3"/>
              <a:gd name="T22" fmla="*/ 0 w 2"/>
              <a:gd name="T23" fmla="*/ 0 h 3"/>
              <a:gd name="T24" fmla="*/ 0 w 2"/>
              <a:gd name="T25" fmla="*/ 3 h 3"/>
              <a:gd name="T26" fmla="*/ 0 w 2"/>
              <a:gd name="T27" fmla="*/ 3 h 3"/>
              <a:gd name="T28" fmla="*/ 0 w 2"/>
              <a:gd name="T29" fmla="*/ 3 h 3"/>
              <a:gd name="T30" fmla="*/ 0 w 2"/>
              <a:gd name="T31" fmla="*/ 3 h 3"/>
              <a:gd name="T32" fmla="*/ 0 w 2"/>
              <a:gd name="T33" fmla="*/ 3 h 3"/>
              <a:gd name="T34" fmla="*/ 0 w 2"/>
              <a:gd name="T35" fmla="*/ 3 h 3"/>
              <a:gd name="T36" fmla="*/ 0 w 2"/>
              <a:gd name="T37" fmla="*/ 3 h 3"/>
              <a:gd name="T38" fmla="*/ 0 w 2"/>
              <a:gd name="T39" fmla="*/ 3 h 3"/>
              <a:gd name="T40" fmla="*/ 0 w 2"/>
              <a:gd name="T41" fmla="*/ 3 h 3"/>
              <a:gd name="T42" fmla="*/ 0 w 2"/>
              <a:gd name="T43" fmla="*/ 3 h 3"/>
              <a:gd name="T44" fmla="*/ 0 w 2"/>
              <a:gd name="T45" fmla="*/ 3 h 3"/>
              <a:gd name="T46" fmla="*/ 0 w 2"/>
              <a:gd name="T47" fmla="*/ 3 h 3"/>
              <a:gd name="T48" fmla="*/ 0 w 2"/>
              <a:gd name="T49" fmla="*/ 3 h 3"/>
              <a:gd name="T50" fmla="*/ 0 w 2"/>
              <a:gd name="T51" fmla="*/ 3 h 3"/>
              <a:gd name="T52" fmla="*/ 0 w 2"/>
              <a:gd name="T53" fmla="*/ 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2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 w 2"/>
              <a:gd name="T1" fmla="*/ 0 h 2"/>
              <a:gd name="T2" fmla="*/ 2 w 2"/>
              <a:gd name="T3" fmla="*/ 0 h 2"/>
              <a:gd name="T4" fmla="*/ 2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 h 2"/>
              <a:gd name="T12" fmla="*/ 2 w 2"/>
              <a:gd name="T13" fmla="*/ 0 h 2"/>
              <a:gd name="T14" fmla="*/ 2 w 2"/>
              <a:gd name="T15" fmla="*/ 0 h 2"/>
              <a:gd name="T16" fmla="*/ 2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2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2 w 2"/>
              <a:gd name="T39" fmla="*/ 2 h 2"/>
              <a:gd name="T40" fmla="*/ 2 w 2"/>
              <a:gd name="T41" fmla="*/ 2 h 2"/>
              <a:gd name="T42" fmla="*/ 2 w 2"/>
              <a:gd name="T43" fmla="*/ 2 h 2"/>
              <a:gd name="T44" fmla="*/ 2 w 2"/>
              <a:gd name="T45" fmla="*/ 2 h 2"/>
              <a:gd name="T46" fmla="*/ 2 w 2"/>
              <a:gd name="T47" fmla="*/ 2 h 2"/>
              <a:gd name="T48" fmla="*/ 0 w 2"/>
              <a:gd name="T49" fmla="*/ 0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2 w 2"/>
              <a:gd name="T57" fmla="*/ 2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0 h 2"/>
              <a:gd name="T6" fmla="*/ 2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2 w 2"/>
              <a:gd name="T17" fmla="*/ 0 h 2"/>
              <a:gd name="T18" fmla="*/ 2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 h 2"/>
              <a:gd name="T48" fmla="*/ 0 w 2"/>
              <a:gd name="T49" fmla="*/ 2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 w 2"/>
              <a:gd name="T1" fmla="*/ 2 h 5"/>
              <a:gd name="T2" fmla="*/ 2 w 2"/>
              <a:gd name="T3" fmla="*/ 2 h 5"/>
              <a:gd name="T4" fmla="*/ 0 w 2"/>
              <a:gd name="T5" fmla="*/ 0 h 5"/>
              <a:gd name="T6" fmla="*/ 0 w 2"/>
              <a:gd name="T7" fmla="*/ 2 h 5"/>
              <a:gd name="T8" fmla="*/ 0 w 2"/>
              <a:gd name="T9" fmla="*/ 2 h 5"/>
              <a:gd name="T10" fmla="*/ 2 w 2"/>
              <a:gd name="T11" fmla="*/ 5 h 5"/>
              <a:gd name="T12" fmla="*/ 2 w 2"/>
              <a:gd name="T13" fmla="*/ 2 h 5"/>
              <a:gd name="T14" fmla="*/ 2 w 2"/>
              <a:gd name="T15" fmla="*/ 2 h 5"/>
              <a:gd name="T16" fmla="*/ 0 w 2"/>
              <a:gd name="T17" fmla="*/ 0 h 5"/>
              <a:gd name="T18" fmla="*/ 0 w 2"/>
              <a:gd name="T19" fmla="*/ 2 h 5"/>
              <a:gd name="T20" fmla="*/ 0 w 2"/>
              <a:gd name="T21" fmla="*/ 2 h 5"/>
              <a:gd name="T22" fmla="*/ 2 w 2"/>
              <a:gd name="T23" fmla="*/ 5 h 5"/>
              <a:gd name="T24" fmla="*/ 2 w 2"/>
              <a:gd name="T25" fmla="*/ 2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 w 2"/>
              <a:gd name="T19" fmla="*/ 0 h 1587"/>
              <a:gd name="T20" fmla="*/ 2 w 2"/>
              <a:gd name="T21" fmla="*/ 0 h 1587"/>
              <a:gd name="T22" fmla="*/ 2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2 w 2"/>
              <a:gd name="T31" fmla="*/ 0 h 1587"/>
              <a:gd name="T32" fmla="*/ 2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2 w 2"/>
              <a:gd name="T41" fmla="*/ 0 h 1587"/>
              <a:gd name="T42" fmla="*/ 2 w 2"/>
              <a:gd name="T43" fmla="*/ 0 h 1587"/>
              <a:gd name="T44" fmla="*/ 2 w 2"/>
              <a:gd name="T45" fmla="*/ 0 h 1587"/>
              <a:gd name="T46" fmla="*/ 2 w 2"/>
              <a:gd name="T47" fmla="*/ 0 h 1587"/>
              <a:gd name="T48" fmla="*/ 2 w 2"/>
              <a:gd name="T49" fmla="*/ 0 h 1587"/>
              <a:gd name="T50" fmla="*/ 2 w 2"/>
              <a:gd name="T51" fmla="*/ 0 h 1587"/>
              <a:gd name="T52" fmla="*/ 2 w 2"/>
              <a:gd name="T53" fmla="*/ 0 h 1587"/>
              <a:gd name="T54" fmla="*/ 2 w 2"/>
              <a:gd name="T55" fmla="*/ 0 h 1587"/>
              <a:gd name="T56" fmla="*/ 2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3 h 3"/>
              <a:gd name="T2" fmla="*/ 2 w 2"/>
              <a:gd name="T3" fmla="*/ 0 h 3"/>
              <a:gd name="T4" fmla="*/ 2 w 2"/>
              <a:gd name="T5" fmla="*/ 0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2 w 2"/>
              <a:gd name="T19" fmla="*/ 0 h 3"/>
              <a:gd name="T20" fmla="*/ 2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3 h 3"/>
              <a:gd name="T40" fmla="*/ 0 w 2"/>
              <a:gd name="T41" fmla="*/ 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2 w 2"/>
              <a:gd name="T25" fmla="*/ 2 h 2"/>
              <a:gd name="T26" fmla="*/ 2 w 2"/>
              <a:gd name="T27" fmla="*/ 2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 h 2"/>
              <a:gd name="T50" fmla="*/ 2 w 2"/>
              <a:gd name="T51" fmla="*/ 2 h 2"/>
              <a:gd name="T52" fmla="*/ 2 w 2"/>
              <a:gd name="T53" fmla="*/ 0 h 2"/>
              <a:gd name="T54" fmla="*/ 2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 h 2"/>
              <a:gd name="T62" fmla="*/ 0 w 2"/>
              <a:gd name="T63" fmla="*/ 2 h 2"/>
              <a:gd name="T64" fmla="*/ 2 w 2"/>
              <a:gd name="T65" fmla="*/ 2 h 2"/>
              <a:gd name="T66" fmla="*/ 2 w 2"/>
              <a:gd name="T67" fmla="*/ 2 h 2"/>
              <a:gd name="T68" fmla="*/ 0 w 2"/>
              <a:gd name="T69" fmla="*/ 2 h 2"/>
              <a:gd name="T70" fmla="*/ 0 w 2"/>
              <a:gd name="T71" fmla="*/ 2 h 2"/>
              <a:gd name="T72" fmla="*/ 0 w 2"/>
              <a:gd name="T73" fmla="*/ 2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 hasCustomPrompt="1"/>
          </p:nvPr>
        </p:nvSpPr>
        <p:spPr>
          <a:xfrm>
            <a:off x="865910" y="1306550"/>
            <a:ext cx="7296726" cy="145043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>
              <a:defRPr sz="3600" b="1" cap="none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ADD NEW SECTION TITLE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 hasCustomPrompt="1"/>
          </p:nvPr>
        </p:nvSpPr>
        <p:spPr>
          <a:xfrm>
            <a:off x="851104" y="3074088"/>
            <a:ext cx="7328771" cy="23974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Optional subtitle</a:t>
            </a:r>
          </a:p>
        </p:txBody>
      </p:sp>
      <p:pic>
        <p:nvPicPr>
          <p:cNvPr id="6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602" y="6199058"/>
            <a:ext cx="230087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548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8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9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2 w 2"/>
              <a:gd name="T15" fmla="*/ 2 h 2"/>
              <a:gd name="T16" fmla="*/ 2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2 w 2"/>
              <a:gd name="T29" fmla="*/ 2 h 2"/>
              <a:gd name="T30" fmla="*/ 2 w 2"/>
              <a:gd name="T31" fmla="*/ 2 h 2"/>
              <a:gd name="T32" fmla="*/ 2 w 2"/>
              <a:gd name="T33" fmla="*/ 2 h 2"/>
              <a:gd name="T34" fmla="*/ 2 w 2"/>
              <a:gd name="T35" fmla="*/ 2 h 2"/>
              <a:gd name="T36" fmla="*/ 2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2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2 w 2"/>
              <a:gd name="T63" fmla="*/ 2 h 2"/>
              <a:gd name="T64" fmla="*/ 0 w 2"/>
              <a:gd name="T65" fmla="*/ 2 h 2"/>
              <a:gd name="T66" fmla="*/ 0 w 2"/>
              <a:gd name="T67" fmla="*/ 2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2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2 w 2"/>
              <a:gd name="T53" fmla="*/ 2 h 2"/>
              <a:gd name="T54" fmla="*/ 2 w 2"/>
              <a:gd name="T55" fmla="*/ 2 h 2"/>
              <a:gd name="T56" fmla="*/ 2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 w 2"/>
              <a:gd name="T1" fmla="*/ 4 h 4"/>
              <a:gd name="T2" fmla="*/ 2 w 2"/>
              <a:gd name="T3" fmla="*/ 4 h 4"/>
              <a:gd name="T4" fmla="*/ 2 w 2"/>
              <a:gd name="T5" fmla="*/ 4 h 4"/>
              <a:gd name="T6" fmla="*/ 2 w 2"/>
              <a:gd name="T7" fmla="*/ 2 h 4"/>
              <a:gd name="T8" fmla="*/ 2 w 2"/>
              <a:gd name="T9" fmla="*/ 0 h 4"/>
              <a:gd name="T10" fmla="*/ 2 w 2"/>
              <a:gd name="T11" fmla="*/ 0 h 4"/>
              <a:gd name="T12" fmla="*/ 2 w 2"/>
              <a:gd name="T13" fmla="*/ 0 h 4"/>
              <a:gd name="T14" fmla="*/ 0 w 2"/>
              <a:gd name="T15" fmla="*/ 2 h 4"/>
              <a:gd name="T16" fmla="*/ 2 w 2"/>
              <a:gd name="T17" fmla="*/ 4 h 4"/>
              <a:gd name="T18" fmla="*/ 2 w 2"/>
              <a:gd name="T19" fmla="*/ 2 h 4"/>
              <a:gd name="T20" fmla="*/ 2 w 2"/>
              <a:gd name="T21" fmla="*/ 2 h 4"/>
              <a:gd name="T22" fmla="*/ 2 w 2"/>
              <a:gd name="T23" fmla="*/ 0 h 4"/>
              <a:gd name="T24" fmla="*/ 2 w 2"/>
              <a:gd name="T25" fmla="*/ 2 h 4"/>
              <a:gd name="T26" fmla="*/ 2 w 2"/>
              <a:gd name="T27" fmla="*/ 2 h 4"/>
              <a:gd name="T28" fmla="*/ 2 w 2"/>
              <a:gd name="T29" fmla="*/ 2 h 4"/>
              <a:gd name="T30" fmla="*/ 2 w 2"/>
              <a:gd name="T31" fmla="*/ 2 h 4"/>
              <a:gd name="T32" fmla="*/ 2 w 2"/>
              <a:gd name="T33" fmla="*/ 2 h 4"/>
              <a:gd name="T34" fmla="*/ 2 w 2"/>
              <a:gd name="T35" fmla="*/ 2 h 4"/>
              <a:gd name="T36" fmla="*/ 2 w 2"/>
              <a:gd name="T37" fmla="*/ 2 h 4"/>
              <a:gd name="T38" fmla="*/ 2 w 2"/>
              <a:gd name="T39" fmla="*/ 2 h 4"/>
              <a:gd name="T40" fmla="*/ 2 w 2"/>
              <a:gd name="T41" fmla="*/ 2 h 4"/>
              <a:gd name="T42" fmla="*/ 2 w 2"/>
              <a:gd name="T43" fmla="*/ 2 h 4"/>
              <a:gd name="T44" fmla="*/ 2 w 2"/>
              <a:gd name="T45" fmla="*/ 2 h 4"/>
              <a:gd name="T46" fmla="*/ 2 w 2"/>
              <a:gd name="T47" fmla="*/ 2 h 4"/>
              <a:gd name="T48" fmla="*/ 2 w 2"/>
              <a:gd name="T49" fmla="*/ 2 h 4"/>
              <a:gd name="T50" fmla="*/ 2 w 2"/>
              <a:gd name="T51" fmla="*/ 2 h 4"/>
              <a:gd name="T52" fmla="*/ 0 w 2"/>
              <a:gd name="T53" fmla="*/ 2 h 4"/>
              <a:gd name="T54" fmla="*/ 2 w 2"/>
              <a:gd name="T55" fmla="*/ 4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4 h 4"/>
              <a:gd name="T2" fmla="*/ 0 w 1587"/>
              <a:gd name="T3" fmla="*/ 2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 h 4"/>
              <a:gd name="T10" fmla="*/ 0 w 1587"/>
              <a:gd name="T11" fmla="*/ 2 h 4"/>
              <a:gd name="T12" fmla="*/ 0 w 1587"/>
              <a:gd name="T13" fmla="*/ 4 h 4"/>
              <a:gd name="T14" fmla="*/ 0 w 1587"/>
              <a:gd name="T15" fmla="*/ 2 h 4"/>
              <a:gd name="T16" fmla="*/ 0 w 1587"/>
              <a:gd name="T17" fmla="*/ 2 h 4"/>
              <a:gd name="T18" fmla="*/ 0 w 1587"/>
              <a:gd name="T19" fmla="*/ 2 h 4"/>
              <a:gd name="T20" fmla="*/ 0 w 1587"/>
              <a:gd name="T21" fmla="*/ 2 h 4"/>
              <a:gd name="T22" fmla="*/ 0 w 1587"/>
              <a:gd name="T23" fmla="*/ 2 h 4"/>
              <a:gd name="T24" fmla="*/ 0 w 1587"/>
              <a:gd name="T25" fmla="*/ 2 h 4"/>
              <a:gd name="T26" fmla="*/ 0 w 1587"/>
              <a:gd name="T27" fmla="*/ 2 h 4"/>
              <a:gd name="T28" fmla="*/ 0 w 1587"/>
              <a:gd name="T29" fmla="*/ 4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0 h 2"/>
              <a:gd name="T4" fmla="*/ 2 w 2"/>
              <a:gd name="T5" fmla="*/ 0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0 h 2"/>
              <a:gd name="T30" fmla="*/ 0 w 2"/>
              <a:gd name="T31" fmla="*/ 2 h 2"/>
              <a:gd name="T32" fmla="*/ 2 w 2"/>
              <a:gd name="T33" fmla="*/ 2 h 2"/>
              <a:gd name="T34" fmla="*/ 2 w 2"/>
              <a:gd name="T35" fmla="*/ 0 h 2"/>
              <a:gd name="T36" fmla="*/ 0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0 h 2"/>
              <a:gd name="T4" fmla="*/ 0 w 1587"/>
              <a:gd name="T5" fmla="*/ 2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 h 2"/>
              <a:gd name="T10" fmla="*/ 2 w 2"/>
              <a:gd name="T11" fmla="*/ 2 h 2"/>
              <a:gd name="T12" fmla="*/ 2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 w 2"/>
              <a:gd name="T1" fmla="*/ 2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2 h 2"/>
              <a:gd name="T12" fmla="*/ 2 w 2"/>
              <a:gd name="T13" fmla="*/ 2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2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 w 4"/>
              <a:gd name="T1" fmla="*/ 2 h 2"/>
              <a:gd name="T2" fmla="*/ 2 w 4"/>
              <a:gd name="T3" fmla="*/ 2 h 2"/>
              <a:gd name="T4" fmla="*/ 4 w 4"/>
              <a:gd name="T5" fmla="*/ 2 h 2"/>
              <a:gd name="T6" fmla="*/ 4 w 4"/>
              <a:gd name="T7" fmla="*/ 0 h 2"/>
              <a:gd name="T8" fmla="*/ 4 w 4"/>
              <a:gd name="T9" fmla="*/ 0 h 2"/>
              <a:gd name="T10" fmla="*/ 2 w 4"/>
              <a:gd name="T11" fmla="*/ 0 h 2"/>
              <a:gd name="T12" fmla="*/ 2 w 4"/>
              <a:gd name="T13" fmla="*/ 0 h 2"/>
              <a:gd name="T14" fmla="*/ 0 w 4"/>
              <a:gd name="T15" fmla="*/ 2 h 2"/>
              <a:gd name="T16" fmla="*/ 2 w 4"/>
              <a:gd name="T17" fmla="*/ 2 h 2"/>
              <a:gd name="T18" fmla="*/ 2 w 4"/>
              <a:gd name="T19" fmla="*/ 0 h 2"/>
              <a:gd name="T20" fmla="*/ 4 w 4"/>
              <a:gd name="T21" fmla="*/ 2 h 2"/>
              <a:gd name="T22" fmla="*/ 4 w 4"/>
              <a:gd name="T23" fmla="*/ 0 h 2"/>
              <a:gd name="T24" fmla="*/ 4 w 4"/>
              <a:gd name="T25" fmla="*/ 0 h 2"/>
              <a:gd name="T26" fmla="*/ 2 w 4"/>
              <a:gd name="T27" fmla="*/ 0 h 2"/>
              <a:gd name="T28" fmla="*/ 2 w 4"/>
              <a:gd name="T29" fmla="*/ 0 h 2"/>
              <a:gd name="T30" fmla="*/ 0 w 4"/>
              <a:gd name="T31" fmla="*/ 0 h 2"/>
              <a:gd name="T32" fmla="*/ 2 w 4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0 w 2"/>
              <a:gd name="T59" fmla="*/ 2 h 2"/>
              <a:gd name="T60" fmla="*/ 0 w 2"/>
              <a:gd name="T61" fmla="*/ 2 h 2"/>
              <a:gd name="T62" fmla="*/ 0 w 2"/>
              <a:gd name="T63" fmla="*/ 2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 h 2"/>
              <a:gd name="T40" fmla="*/ 0 w 2"/>
              <a:gd name="T41" fmla="*/ 2 h 2"/>
              <a:gd name="T42" fmla="*/ 2 w 2"/>
              <a:gd name="T43" fmla="*/ 2 h 2"/>
              <a:gd name="T44" fmla="*/ 2 w 2"/>
              <a:gd name="T45" fmla="*/ 0 h 2"/>
              <a:gd name="T46" fmla="*/ 2 w 2"/>
              <a:gd name="T47" fmla="*/ 0 h 2"/>
              <a:gd name="T48" fmla="*/ 2 w 2"/>
              <a:gd name="T49" fmla="*/ 0 h 2"/>
              <a:gd name="T50" fmla="*/ 2 w 2"/>
              <a:gd name="T51" fmla="*/ 0 h 2"/>
              <a:gd name="T52" fmla="*/ 2 w 2"/>
              <a:gd name="T53" fmla="*/ 0 h 2"/>
              <a:gd name="T54" fmla="*/ 2 w 2"/>
              <a:gd name="T55" fmla="*/ 0 h 2"/>
              <a:gd name="T56" fmla="*/ 2 w 2"/>
              <a:gd name="T57" fmla="*/ 0 h 2"/>
              <a:gd name="T58" fmla="*/ 2 w 2"/>
              <a:gd name="T59" fmla="*/ 0 h 2"/>
              <a:gd name="T60" fmla="*/ 2 w 2"/>
              <a:gd name="T61" fmla="*/ 0 h 2"/>
              <a:gd name="T62" fmla="*/ 2 w 2"/>
              <a:gd name="T63" fmla="*/ 0 h 2"/>
              <a:gd name="T64" fmla="*/ 2 w 2"/>
              <a:gd name="T65" fmla="*/ 0 h 2"/>
              <a:gd name="T66" fmla="*/ 2 w 2"/>
              <a:gd name="T67" fmla="*/ 2 h 2"/>
              <a:gd name="T68" fmla="*/ 2 w 2"/>
              <a:gd name="T69" fmla="*/ 0 h 2"/>
              <a:gd name="T70" fmla="*/ 2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3 h 3"/>
              <a:gd name="T2" fmla="*/ 0 w 2"/>
              <a:gd name="T3" fmla="*/ 3 h 3"/>
              <a:gd name="T4" fmla="*/ 2 w 2"/>
              <a:gd name="T5" fmla="*/ 3 h 3"/>
              <a:gd name="T6" fmla="*/ 2 w 2"/>
              <a:gd name="T7" fmla="*/ 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0 w 2"/>
              <a:gd name="T19" fmla="*/ 3 h 3"/>
              <a:gd name="T20" fmla="*/ 0 w 2"/>
              <a:gd name="T21" fmla="*/ 3 h 3"/>
              <a:gd name="T22" fmla="*/ 0 w 2"/>
              <a:gd name="T23" fmla="*/ 0 h 3"/>
              <a:gd name="T24" fmla="*/ 0 w 2"/>
              <a:gd name="T25" fmla="*/ 3 h 3"/>
              <a:gd name="T26" fmla="*/ 0 w 2"/>
              <a:gd name="T27" fmla="*/ 3 h 3"/>
              <a:gd name="T28" fmla="*/ 0 w 2"/>
              <a:gd name="T29" fmla="*/ 3 h 3"/>
              <a:gd name="T30" fmla="*/ 0 w 2"/>
              <a:gd name="T31" fmla="*/ 3 h 3"/>
              <a:gd name="T32" fmla="*/ 0 w 2"/>
              <a:gd name="T33" fmla="*/ 3 h 3"/>
              <a:gd name="T34" fmla="*/ 0 w 2"/>
              <a:gd name="T35" fmla="*/ 3 h 3"/>
              <a:gd name="T36" fmla="*/ 0 w 2"/>
              <a:gd name="T37" fmla="*/ 3 h 3"/>
              <a:gd name="T38" fmla="*/ 0 w 2"/>
              <a:gd name="T39" fmla="*/ 3 h 3"/>
              <a:gd name="T40" fmla="*/ 0 w 2"/>
              <a:gd name="T41" fmla="*/ 3 h 3"/>
              <a:gd name="T42" fmla="*/ 0 w 2"/>
              <a:gd name="T43" fmla="*/ 3 h 3"/>
              <a:gd name="T44" fmla="*/ 0 w 2"/>
              <a:gd name="T45" fmla="*/ 3 h 3"/>
              <a:gd name="T46" fmla="*/ 0 w 2"/>
              <a:gd name="T47" fmla="*/ 3 h 3"/>
              <a:gd name="T48" fmla="*/ 0 w 2"/>
              <a:gd name="T49" fmla="*/ 3 h 3"/>
              <a:gd name="T50" fmla="*/ 0 w 2"/>
              <a:gd name="T51" fmla="*/ 3 h 3"/>
              <a:gd name="T52" fmla="*/ 0 w 2"/>
              <a:gd name="T53" fmla="*/ 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29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 w 2"/>
              <a:gd name="T1" fmla="*/ 0 h 2"/>
              <a:gd name="T2" fmla="*/ 2 w 2"/>
              <a:gd name="T3" fmla="*/ 0 h 2"/>
              <a:gd name="T4" fmla="*/ 2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 h 2"/>
              <a:gd name="T12" fmla="*/ 2 w 2"/>
              <a:gd name="T13" fmla="*/ 0 h 2"/>
              <a:gd name="T14" fmla="*/ 2 w 2"/>
              <a:gd name="T15" fmla="*/ 0 h 2"/>
              <a:gd name="T16" fmla="*/ 2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2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2 w 2"/>
              <a:gd name="T39" fmla="*/ 2 h 2"/>
              <a:gd name="T40" fmla="*/ 2 w 2"/>
              <a:gd name="T41" fmla="*/ 2 h 2"/>
              <a:gd name="T42" fmla="*/ 2 w 2"/>
              <a:gd name="T43" fmla="*/ 2 h 2"/>
              <a:gd name="T44" fmla="*/ 2 w 2"/>
              <a:gd name="T45" fmla="*/ 2 h 2"/>
              <a:gd name="T46" fmla="*/ 2 w 2"/>
              <a:gd name="T47" fmla="*/ 2 h 2"/>
              <a:gd name="T48" fmla="*/ 0 w 2"/>
              <a:gd name="T49" fmla="*/ 0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2 w 2"/>
              <a:gd name="T57" fmla="*/ 2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0 h 2"/>
              <a:gd name="T6" fmla="*/ 2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2 w 2"/>
              <a:gd name="T17" fmla="*/ 0 h 2"/>
              <a:gd name="T18" fmla="*/ 2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 h 2"/>
              <a:gd name="T48" fmla="*/ 0 w 2"/>
              <a:gd name="T49" fmla="*/ 2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 w 2"/>
              <a:gd name="T1" fmla="*/ 2 h 5"/>
              <a:gd name="T2" fmla="*/ 2 w 2"/>
              <a:gd name="T3" fmla="*/ 2 h 5"/>
              <a:gd name="T4" fmla="*/ 0 w 2"/>
              <a:gd name="T5" fmla="*/ 0 h 5"/>
              <a:gd name="T6" fmla="*/ 0 w 2"/>
              <a:gd name="T7" fmla="*/ 2 h 5"/>
              <a:gd name="T8" fmla="*/ 0 w 2"/>
              <a:gd name="T9" fmla="*/ 2 h 5"/>
              <a:gd name="T10" fmla="*/ 2 w 2"/>
              <a:gd name="T11" fmla="*/ 5 h 5"/>
              <a:gd name="T12" fmla="*/ 2 w 2"/>
              <a:gd name="T13" fmla="*/ 2 h 5"/>
              <a:gd name="T14" fmla="*/ 2 w 2"/>
              <a:gd name="T15" fmla="*/ 2 h 5"/>
              <a:gd name="T16" fmla="*/ 0 w 2"/>
              <a:gd name="T17" fmla="*/ 0 h 5"/>
              <a:gd name="T18" fmla="*/ 0 w 2"/>
              <a:gd name="T19" fmla="*/ 2 h 5"/>
              <a:gd name="T20" fmla="*/ 0 w 2"/>
              <a:gd name="T21" fmla="*/ 2 h 5"/>
              <a:gd name="T22" fmla="*/ 2 w 2"/>
              <a:gd name="T23" fmla="*/ 5 h 5"/>
              <a:gd name="T24" fmla="*/ 2 w 2"/>
              <a:gd name="T25" fmla="*/ 2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 w 2"/>
              <a:gd name="T19" fmla="*/ 0 h 1587"/>
              <a:gd name="T20" fmla="*/ 2 w 2"/>
              <a:gd name="T21" fmla="*/ 0 h 1587"/>
              <a:gd name="T22" fmla="*/ 2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2 w 2"/>
              <a:gd name="T31" fmla="*/ 0 h 1587"/>
              <a:gd name="T32" fmla="*/ 2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2 w 2"/>
              <a:gd name="T41" fmla="*/ 0 h 1587"/>
              <a:gd name="T42" fmla="*/ 2 w 2"/>
              <a:gd name="T43" fmla="*/ 0 h 1587"/>
              <a:gd name="T44" fmla="*/ 2 w 2"/>
              <a:gd name="T45" fmla="*/ 0 h 1587"/>
              <a:gd name="T46" fmla="*/ 2 w 2"/>
              <a:gd name="T47" fmla="*/ 0 h 1587"/>
              <a:gd name="T48" fmla="*/ 2 w 2"/>
              <a:gd name="T49" fmla="*/ 0 h 1587"/>
              <a:gd name="T50" fmla="*/ 2 w 2"/>
              <a:gd name="T51" fmla="*/ 0 h 1587"/>
              <a:gd name="T52" fmla="*/ 2 w 2"/>
              <a:gd name="T53" fmla="*/ 0 h 1587"/>
              <a:gd name="T54" fmla="*/ 2 w 2"/>
              <a:gd name="T55" fmla="*/ 0 h 1587"/>
              <a:gd name="T56" fmla="*/ 2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2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3 h 3"/>
              <a:gd name="T2" fmla="*/ 2 w 2"/>
              <a:gd name="T3" fmla="*/ 0 h 3"/>
              <a:gd name="T4" fmla="*/ 2 w 2"/>
              <a:gd name="T5" fmla="*/ 0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2 w 2"/>
              <a:gd name="T19" fmla="*/ 0 h 3"/>
              <a:gd name="T20" fmla="*/ 2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3 h 3"/>
              <a:gd name="T40" fmla="*/ 0 w 2"/>
              <a:gd name="T41" fmla="*/ 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8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9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2 w 2"/>
              <a:gd name="T25" fmla="*/ 2 h 2"/>
              <a:gd name="T26" fmla="*/ 2 w 2"/>
              <a:gd name="T27" fmla="*/ 2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 h 2"/>
              <a:gd name="T50" fmla="*/ 2 w 2"/>
              <a:gd name="T51" fmla="*/ 2 h 2"/>
              <a:gd name="T52" fmla="*/ 2 w 2"/>
              <a:gd name="T53" fmla="*/ 0 h 2"/>
              <a:gd name="T54" fmla="*/ 2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 h 2"/>
              <a:gd name="T62" fmla="*/ 0 w 2"/>
              <a:gd name="T63" fmla="*/ 2 h 2"/>
              <a:gd name="T64" fmla="*/ 2 w 2"/>
              <a:gd name="T65" fmla="*/ 2 h 2"/>
              <a:gd name="T66" fmla="*/ 2 w 2"/>
              <a:gd name="T67" fmla="*/ 2 h 2"/>
              <a:gd name="T68" fmla="*/ 0 w 2"/>
              <a:gd name="T69" fmla="*/ 2 h 2"/>
              <a:gd name="T70" fmla="*/ 0 w 2"/>
              <a:gd name="T71" fmla="*/ 2 h 2"/>
              <a:gd name="T72" fmla="*/ 0 w 2"/>
              <a:gd name="T73" fmla="*/ 2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5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6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7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8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9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0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1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 hasCustomPrompt="1"/>
          </p:nvPr>
        </p:nvSpPr>
        <p:spPr>
          <a:xfrm>
            <a:off x="865910" y="1306550"/>
            <a:ext cx="7296726" cy="1353523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>
              <a:defRPr sz="3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kern="0" dirty="0" smtClean="0"/>
              <a:t>ADD NEW SECTION TITLE</a:t>
            </a:r>
            <a:endParaRPr lang="en-US" kern="0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 hasCustomPrompt="1"/>
          </p:nvPr>
        </p:nvSpPr>
        <p:spPr>
          <a:xfrm>
            <a:off x="851104" y="3074088"/>
            <a:ext cx="7328771" cy="23974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bg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Optional subtitle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1323" y="6201229"/>
            <a:ext cx="230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5955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79925"/>
            <a:ext cx="9144000" cy="23780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18" name="Text Placeholder 331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4681311"/>
            <a:ext cx="8285018" cy="155015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2600" b="0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 smtClean="0"/>
              <a:t>Add New Section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44799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1323" y="6201229"/>
            <a:ext cx="230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701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4487863"/>
            <a:ext cx="9144000" cy="2370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7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0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1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4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0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1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7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8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3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71" name="Title 329"/>
          <p:cNvSpPr>
            <a:spLocks noGrp="1"/>
          </p:cNvSpPr>
          <p:nvPr>
            <p:ph type="title" hasCustomPrompt="1"/>
          </p:nvPr>
        </p:nvSpPr>
        <p:spPr>
          <a:xfrm>
            <a:off x="1280160" y="1955552"/>
            <a:ext cx="6971806" cy="1107996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WRITE “THANK YOU”, “GRACIAS” OR “MERCI” HERE</a:t>
            </a:r>
            <a:endParaRPr lang="en-US" dirty="0"/>
          </a:p>
        </p:txBody>
      </p:sp>
      <p:pic>
        <p:nvPicPr>
          <p:cNvPr id="7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789" y="4916688"/>
            <a:ext cx="4141574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" name="Group 65"/>
          <p:cNvGrpSpPr>
            <a:grpSpLocks/>
          </p:cNvGrpSpPr>
          <p:nvPr userDrawn="1"/>
        </p:nvGrpSpPr>
        <p:grpSpPr bwMode="auto">
          <a:xfrm>
            <a:off x="371789" y="6269053"/>
            <a:ext cx="8224315" cy="237572"/>
            <a:chOff x="202219" y="1895846"/>
            <a:chExt cx="8223381" cy="237745"/>
          </a:xfrm>
        </p:grpSpPr>
        <p:sp>
          <p:nvSpPr>
            <p:cNvPr id="78" name="TextBox 66"/>
            <p:cNvSpPr txBox="1">
              <a:spLocks noChangeArrowheads="1"/>
            </p:cNvSpPr>
            <p:nvPr userDrawn="1"/>
          </p:nvSpPr>
          <p:spPr bwMode="auto">
            <a:xfrm>
              <a:off x="202219" y="1895846"/>
              <a:ext cx="8223381" cy="215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1pPr>
              <a:lvl2pPr marL="742950" indent="-28575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2pPr>
              <a:lvl3pPr marL="11430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3pPr>
              <a:lvl4pPr marL="16002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4pPr>
              <a:lvl5pPr marL="2057400" indent="-228600" defTabSz="4572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9pPr>
            </a:lstStyle>
            <a:p>
              <a:pPr algn="r" eaLnBrk="1" hangingPunct="1">
                <a:spcBef>
                  <a:spcPts val="200"/>
                </a:spcBef>
              </a:pPr>
              <a:r>
                <a:rPr lang="en-US" altLang="en-US" sz="1400" b="0" dirty="0" smtClean="0">
                  <a:solidFill>
                    <a:schemeClr val="tx1"/>
                  </a:solidFill>
                  <a:latin typeface="+mn-lt"/>
                </a:rPr>
                <a:t>www.wsp.org  |  www.worldbank.org/water  |  www.blogs.worldbank.org/water   |        </a:t>
              </a:r>
              <a:r>
                <a:rPr lang="en-US" altLang="en-US" sz="1400" b="0" dirty="0">
                  <a:solidFill>
                    <a:schemeClr val="tx1"/>
                  </a:solidFill>
                  <a:latin typeface="+mn-lt"/>
                </a:rPr>
                <a:t>@</a:t>
              </a:r>
              <a:r>
                <a:rPr lang="en-US" altLang="en-US" sz="1400" b="0" dirty="0" err="1">
                  <a:solidFill>
                    <a:schemeClr val="tx1"/>
                  </a:solidFill>
                  <a:latin typeface="+mn-lt"/>
                </a:rPr>
                <a:t>WorldBankWater</a:t>
              </a:r>
              <a:endParaRPr lang="en-US" altLang="en-US" sz="1400" b="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79" name="Picture 5" descr="http://www.clipartbest.com/cliparts/ace/KAn/aceKAnqBi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3997" y="1895847"/>
              <a:ext cx="237744" cy="237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8361" y="5008128"/>
            <a:ext cx="1827743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709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Here (Arial 30, Bold)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1" y="1466850"/>
            <a:ext cx="8229600" cy="4592638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Paragraph text (Arial 26)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Paragraph text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228600" y="6297016"/>
            <a:ext cx="48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F9F971E6-D8D4-4C59-A1A0-5FE329A63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688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Here (Arial 30, Bold)</a:t>
            </a:r>
            <a:endParaRPr lang="en-US" dirty="0"/>
          </a:p>
        </p:txBody>
      </p:sp>
      <p:sp>
        <p:nvSpPr>
          <p:cNvPr id="8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228600" y="6297016"/>
            <a:ext cx="48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F9F971E6-D8D4-4C59-A1A0-5FE329A63D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57200" y="1448563"/>
            <a:ext cx="8229600" cy="45608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Picture, Graph,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417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228600" y="6297016"/>
            <a:ext cx="48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F9F971E6-D8D4-4C59-A1A0-5FE329A63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22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Sli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First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First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228600" y="6297016"/>
            <a:ext cx="48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F9F971E6-D8D4-4C59-A1A0-5FE329A63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919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 bwMode="auto">
          <a:xfrm>
            <a:off x="-16934" y="6375400"/>
            <a:ext cx="9169401" cy="482600"/>
          </a:xfrm>
          <a:custGeom>
            <a:avLst/>
            <a:gdLst>
              <a:gd name="connsiteX0" fmla="*/ 0 w 9144000"/>
              <a:gd name="connsiteY0" fmla="*/ 0 h 609600"/>
              <a:gd name="connsiteX1" fmla="*/ 9144000 w 9144000"/>
              <a:gd name="connsiteY1" fmla="*/ 0 h 609600"/>
              <a:gd name="connsiteX2" fmla="*/ 9144000 w 9144000"/>
              <a:gd name="connsiteY2" fmla="*/ 609600 h 609600"/>
              <a:gd name="connsiteX3" fmla="*/ 0 w 9144000"/>
              <a:gd name="connsiteY3" fmla="*/ 609600 h 609600"/>
              <a:gd name="connsiteX4" fmla="*/ 0 w 9144000"/>
              <a:gd name="connsiteY4" fmla="*/ 0 h 609600"/>
              <a:gd name="connsiteX0" fmla="*/ 0 w 9144000"/>
              <a:gd name="connsiteY0" fmla="*/ 8467 h 618067"/>
              <a:gd name="connsiteX1" fmla="*/ 2243667 w 9144000"/>
              <a:gd name="connsiteY1" fmla="*/ 0 h 618067"/>
              <a:gd name="connsiteX2" fmla="*/ 9144000 w 9144000"/>
              <a:gd name="connsiteY2" fmla="*/ 8467 h 618067"/>
              <a:gd name="connsiteX3" fmla="*/ 9144000 w 9144000"/>
              <a:gd name="connsiteY3" fmla="*/ 618067 h 618067"/>
              <a:gd name="connsiteX4" fmla="*/ 0 w 9144000"/>
              <a:gd name="connsiteY4" fmla="*/ 618067 h 618067"/>
              <a:gd name="connsiteX5" fmla="*/ 0 w 9144000"/>
              <a:gd name="connsiteY5" fmla="*/ 8467 h 618067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9144000 w 9144000"/>
              <a:gd name="connsiteY2" fmla="*/ 0 h 609600"/>
              <a:gd name="connsiteX3" fmla="*/ 9144000 w 9144000"/>
              <a:gd name="connsiteY3" fmla="*/ 609600 h 609600"/>
              <a:gd name="connsiteX4" fmla="*/ 0 w 9144000"/>
              <a:gd name="connsiteY4" fmla="*/ 609600 h 609600"/>
              <a:gd name="connsiteX5" fmla="*/ 0 w 9144000"/>
              <a:gd name="connsiteY5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7509933 w 9144000"/>
              <a:gd name="connsiteY2" fmla="*/ 76200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705599 w 9144000"/>
              <a:gd name="connsiteY2" fmla="*/ 118534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637866 w 9144000"/>
              <a:gd name="connsiteY2" fmla="*/ 355601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324600 w 9144000"/>
              <a:gd name="connsiteY2" fmla="*/ 177801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265333 w 9144000"/>
              <a:gd name="connsiteY2" fmla="*/ 143935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265333 w 9144000"/>
              <a:gd name="connsiteY2" fmla="*/ 143935 h 609600"/>
              <a:gd name="connsiteX3" fmla="*/ 9135534 w 9144000"/>
              <a:gd name="connsiteY3" fmla="*/ 448734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929467 w 9152467"/>
              <a:gd name="connsiteY1" fmla="*/ 516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700867 w 9152467"/>
              <a:gd name="connsiteY1" fmla="*/ 584201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556933 w 9152467"/>
              <a:gd name="connsiteY1" fmla="*/ 4656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556933 w 9152467"/>
              <a:gd name="connsiteY1" fmla="*/ 4656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25400 w 9152467"/>
              <a:gd name="connsiteY0" fmla="*/ 90947 h 471947"/>
              <a:gd name="connsiteX1" fmla="*/ 2556933 w 9152467"/>
              <a:gd name="connsiteY1" fmla="*/ 328014 h 471947"/>
              <a:gd name="connsiteX2" fmla="*/ 6265333 w 9152467"/>
              <a:gd name="connsiteY2" fmla="*/ 6282 h 471947"/>
              <a:gd name="connsiteX3" fmla="*/ 9152467 w 9152467"/>
              <a:gd name="connsiteY3" fmla="*/ 192547 h 471947"/>
              <a:gd name="connsiteX4" fmla="*/ 9144000 w 9152467"/>
              <a:gd name="connsiteY4" fmla="*/ 471947 h 471947"/>
              <a:gd name="connsiteX5" fmla="*/ 0 w 9152467"/>
              <a:gd name="connsiteY5" fmla="*/ 471947 h 471947"/>
              <a:gd name="connsiteX6" fmla="*/ 25400 w 9152467"/>
              <a:gd name="connsiteY6" fmla="*/ 90947 h 471947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9401" h="482600">
                <a:moveTo>
                  <a:pt x="0" y="0"/>
                </a:moveTo>
                <a:cubicBezTo>
                  <a:pt x="911578" y="231422"/>
                  <a:pt x="1365956" y="327379"/>
                  <a:pt x="2573867" y="338667"/>
                </a:cubicBezTo>
                <a:cubicBezTo>
                  <a:pt x="5133623" y="265289"/>
                  <a:pt x="4459111" y="56445"/>
                  <a:pt x="6282267" y="16935"/>
                </a:cubicBezTo>
                <a:cubicBezTo>
                  <a:pt x="7202312" y="-14111"/>
                  <a:pt x="8207023" y="73378"/>
                  <a:pt x="9169401" y="203200"/>
                </a:cubicBezTo>
                <a:lnTo>
                  <a:pt x="9160934" y="482600"/>
                </a:lnTo>
                <a:lnTo>
                  <a:pt x="16934" y="4826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005495"/>
              </a:gs>
              <a:gs pos="0">
                <a:srgbClr val="0087C0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44781" y="6519446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Slide </a:t>
            </a:r>
            <a:fld id="{BC5444F4-80D1-4415-8D5C-C4AD62DFC135}" type="slidenum">
              <a:rPr lang="en-US" sz="1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Samhir\Documents\World Bank\WSP Design\WSP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675050" cy="5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3885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44386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 bwMode="auto">
          <a:xfrm>
            <a:off x="-16934" y="6375400"/>
            <a:ext cx="9169401" cy="482600"/>
          </a:xfrm>
          <a:custGeom>
            <a:avLst/>
            <a:gdLst>
              <a:gd name="connsiteX0" fmla="*/ 0 w 9144000"/>
              <a:gd name="connsiteY0" fmla="*/ 0 h 609600"/>
              <a:gd name="connsiteX1" fmla="*/ 9144000 w 9144000"/>
              <a:gd name="connsiteY1" fmla="*/ 0 h 609600"/>
              <a:gd name="connsiteX2" fmla="*/ 9144000 w 9144000"/>
              <a:gd name="connsiteY2" fmla="*/ 609600 h 609600"/>
              <a:gd name="connsiteX3" fmla="*/ 0 w 9144000"/>
              <a:gd name="connsiteY3" fmla="*/ 609600 h 609600"/>
              <a:gd name="connsiteX4" fmla="*/ 0 w 9144000"/>
              <a:gd name="connsiteY4" fmla="*/ 0 h 609600"/>
              <a:gd name="connsiteX0" fmla="*/ 0 w 9144000"/>
              <a:gd name="connsiteY0" fmla="*/ 8467 h 618067"/>
              <a:gd name="connsiteX1" fmla="*/ 2243667 w 9144000"/>
              <a:gd name="connsiteY1" fmla="*/ 0 h 618067"/>
              <a:gd name="connsiteX2" fmla="*/ 9144000 w 9144000"/>
              <a:gd name="connsiteY2" fmla="*/ 8467 h 618067"/>
              <a:gd name="connsiteX3" fmla="*/ 9144000 w 9144000"/>
              <a:gd name="connsiteY3" fmla="*/ 618067 h 618067"/>
              <a:gd name="connsiteX4" fmla="*/ 0 w 9144000"/>
              <a:gd name="connsiteY4" fmla="*/ 618067 h 618067"/>
              <a:gd name="connsiteX5" fmla="*/ 0 w 9144000"/>
              <a:gd name="connsiteY5" fmla="*/ 8467 h 618067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9144000 w 9144000"/>
              <a:gd name="connsiteY2" fmla="*/ 0 h 609600"/>
              <a:gd name="connsiteX3" fmla="*/ 9144000 w 9144000"/>
              <a:gd name="connsiteY3" fmla="*/ 609600 h 609600"/>
              <a:gd name="connsiteX4" fmla="*/ 0 w 9144000"/>
              <a:gd name="connsiteY4" fmla="*/ 609600 h 609600"/>
              <a:gd name="connsiteX5" fmla="*/ 0 w 9144000"/>
              <a:gd name="connsiteY5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7509933 w 9144000"/>
              <a:gd name="connsiteY2" fmla="*/ 76200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705599 w 9144000"/>
              <a:gd name="connsiteY2" fmla="*/ 118534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637866 w 9144000"/>
              <a:gd name="connsiteY2" fmla="*/ 355601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324600 w 9144000"/>
              <a:gd name="connsiteY2" fmla="*/ 177801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265333 w 9144000"/>
              <a:gd name="connsiteY2" fmla="*/ 143935 h 609600"/>
              <a:gd name="connsiteX3" fmla="*/ 9144000 w 9144000"/>
              <a:gd name="connsiteY3" fmla="*/ 0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44000"/>
              <a:gd name="connsiteY0" fmla="*/ 0 h 609600"/>
              <a:gd name="connsiteX1" fmla="*/ 2370667 w 9144000"/>
              <a:gd name="connsiteY1" fmla="*/ 389467 h 609600"/>
              <a:gd name="connsiteX2" fmla="*/ 6265333 w 9144000"/>
              <a:gd name="connsiteY2" fmla="*/ 143935 h 609600"/>
              <a:gd name="connsiteX3" fmla="*/ 9135534 w 9144000"/>
              <a:gd name="connsiteY3" fmla="*/ 448734 h 609600"/>
              <a:gd name="connsiteX4" fmla="*/ 9144000 w 9144000"/>
              <a:gd name="connsiteY4" fmla="*/ 609600 h 609600"/>
              <a:gd name="connsiteX5" fmla="*/ 0 w 9144000"/>
              <a:gd name="connsiteY5" fmla="*/ 609600 h 609600"/>
              <a:gd name="connsiteX6" fmla="*/ 0 w 9144000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370667 w 9152467"/>
              <a:gd name="connsiteY1" fmla="*/ 389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929467 w 9152467"/>
              <a:gd name="connsiteY1" fmla="*/ 5164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700867 w 9152467"/>
              <a:gd name="connsiteY1" fmla="*/ 584201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556933 w 9152467"/>
              <a:gd name="connsiteY1" fmla="*/ 4656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0 w 9152467"/>
              <a:gd name="connsiteY0" fmla="*/ 0 h 609600"/>
              <a:gd name="connsiteX1" fmla="*/ 2556933 w 9152467"/>
              <a:gd name="connsiteY1" fmla="*/ 465667 h 609600"/>
              <a:gd name="connsiteX2" fmla="*/ 6265333 w 9152467"/>
              <a:gd name="connsiteY2" fmla="*/ 143935 h 609600"/>
              <a:gd name="connsiteX3" fmla="*/ 9152467 w 9152467"/>
              <a:gd name="connsiteY3" fmla="*/ 330200 h 609600"/>
              <a:gd name="connsiteX4" fmla="*/ 9144000 w 9152467"/>
              <a:gd name="connsiteY4" fmla="*/ 609600 h 609600"/>
              <a:gd name="connsiteX5" fmla="*/ 0 w 9152467"/>
              <a:gd name="connsiteY5" fmla="*/ 609600 h 609600"/>
              <a:gd name="connsiteX6" fmla="*/ 0 w 9152467"/>
              <a:gd name="connsiteY6" fmla="*/ 0 h 609600"/>
              <a:gd name="connsiteX0" fmla="*/ 25400 w 9152467"/>
              <a:gd name="connsiteY0" fmla="*/ 90947 h 471947"/>
              <a:gd name="connsiteX1" fmla="*/ 2556933 w 9152467"/>
              <a:gd name="connsiteY1" fmla="*/ 328014 h 471947"/>
              <a:gd name="connsiteX2" fmla="*/ 6265333 w 9152467"/>
              <a:gd name="connsiteY2" fmla="*/ 6282 h 471947"/>
              <a:gd name="connsiteX3" fmla="*/ 9152467 w 9152467"/>
              <a:gd name="connsiteY3" fmla="*/ 192547 h 471947"/>
              <a:gd name="connsiteX4" fmla="*/ 9144000 w 9152467"/>
              <a:gd name="connsiteY4" fmla="*/ 471947 h 471947"/>
              <a:gd name="connsiteX5" fmla="*/ 0 w 9152467"/>
              <a:gd name="connsiteY5" fmla="*/ 471947 h 471947"/>
              <a:gd name="connsiteX6" fmla="*/ 25400 w 9152467"/>
              <a:gd name="connsiteY6" fmla="*/ 90947 h 471947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  <a:gd name="connsiteX0" fmla="*/ 0 w 9169401"/>
              <a:gd name="connsiteY0" fmla="*/ 0 h 482600"/>
              <a:gd name="connsiteX1" fmla="*/ 2573867 w 9169401"/>
              <a:gd name="connsiteY1" fmla="*/ 338667 h 482600"/>
              <a:gd name="connsiteX2" fmla="*/ 6282267 w 9169401"/>
              <a:gd name="connsiteY2" fmla="*/ 16935 h 482600"/>
              <a:gd name="connsiteX3" fmla="*/ 9169401 w 9169401"/>
              <a:gd name="connsiteY3" fmla="*/ 203200 h 482600"/>
              <a:gd name="connsiteX4" fmla="*/ 9160934 w 9169401"/>
              <a:gd name="connsiteY4" fmla="*/ 482600 h 482600"/>
              <a:gd name="connsiteX5" fmla="*/ 16934 w 9169401"/>
              <a:gd name="connsiteY5" fmla="*/ 482600 h 482600"/>
              <a:gd name="connsiteX6" fmla="*/ 0 w 9169401"/>
              <a:gd name="connsiteY6" fmla="*/ 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9401" h="482600">
                <a:moveTo>
                  <a:pt x="0" y="0"/>
                </a:moveTo>
                <a:cubicBezTo>
                  <a:pt x="911578" y="231422"/>
                  <a:pt x="1365956" y="327379"/>
                  <a:pt x="2573867" y="338667"/>
                </a:cubicBezTo>
                <a:cubicBezTo>
                  <a:pt x="5133623" y="265289"/>
                  <a:pt x="4459111" y="56445"/>
                  <a:pt x="6282267" y="16935"/>
                </a:cubicBezTo>
                <a:cubicBezTo>
                  <a:pt x="7202312" y="-14111"/>
                  <a:pt x="8207023" y="73378"/>
                  <a:pt x="9169401" y="203200"/>
                </a:cubicBezTo>
                <a:lnTo>
                  <a:pt x="9160934" y="482600"/>
                </a:lnTo>
                <a:lnTo>
                  <a:pt x="16934" y="4826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005495"/>
              </a:gs>
              <a:gs pos="0">
                <a:srgbClr val="0087C0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934200" cy="9906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8456139" y="6519446"/>
            <a:ext cx="436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C5444F4-80D1-4415-8D5C-C4AD62DFC135}" type="slidenum">
              <a:rPr lang="en-US" sz="16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600" dirty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Samhir\Documents\World Bank\WSP Design\WS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675050" cy="5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168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7543800" cy="1143000"/>
          </a:xfrm>
          <a:prstGeom prst="rect">
            <a:avLst/>
          </a:prstGeom>
        </p:spPr>
        <p:txBody>
          <a:bodyPr anchor="ctr"/>
          <a:lstStyle>
            <a:lvl1pPr algn="l">
              <a:defRPr sz="3000">
                <a:solidFill>
                  <a:srgbClr val="51A04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572000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Wingdings" pitchFamily="2" charset="2"/>
              <a:buChar char="§"/>
              <a:defRPr sz="2600">
                <a:solidFill>
                  <a:schemeClr val="tx1"/>
                </a:solidFill>
              </a:defRPr>
            </a:lvl1pPr>
            <a:lvl2pPr>
              <a:buClrTx/>
              <a:buSzPct val="85000"/>
              <a:buFont typeface="Wingdings" pitchFamily="2" charset="2"/>
              <a:buChar char="§"/>
              <a:defRPr sz="22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62066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Cover slide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7188" y="6311900"/>
            <a:ext cx="28733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067091C-D2E8-4B35-9C05-5008AC765F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chemeClr val="tx1"/>
          </a:solidFill>
          <a:latin typeface="+mn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0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Here (Arial 30, Bold)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8386"/>
            <a:ext cx="8229600" cy="4717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Paragraph text (Arial 26)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2954" y="6297389"/>
            <a:ext cx="1840699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8448" y="6343109"/>
            <a:ext cx="783319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1142512"/>
            <a:ext cx="9144000" cy="9144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1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228600" y="6297016"/>
            <a:ext cx="48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F9F971E6-D8D4-4C59-A1A0-5FE329A63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901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20" r:id="rId1"/>
    <p:sldLayoutId id="2147485418" r:id="rId2"/>
    <p:sldLayoutId id="2147485406" r:id="rId3"/>
    <p:sldLayoutId id="2147485407" r:id="rId4"/>
    <p:sldLayoutId id="2147485421" r:id="rId5"/>
    <p:sldLayoutId id="2147485422" r:id="rId6"/>
    <p:sldLayoutId id="2147485423" r:id="rId7"/>
    <p:sldLayoutId id="214748542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7188" y="6311900"/>
            <a:ext cx="28733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067091C-D2E8-4B35-9C05-5008AC765F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880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96" r:id="rId1"/>
    <p:sldLayoutId id="2147485397" r:id="rId2"/>
    <p:sldLayoutId id="2147485398" r:id="rId3"/>
    <p:sldLayoutId id="214748540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chemeClr val="tx1"/>
          </a:solidFill>
          <a:latin typeface="+mn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7188" y="6311900"/>
            <a:ext cx="28733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067091C-D2E8-4B35-9C05-5008AC765F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8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9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chemeClr val="tx1"/>
          </a:solidFill>
          <a:latin typeface="+mn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1865120"/>
            <a:ext cx="6971806" cy="553998"/>
          </a:xfrm>
        </p:spPr>
        <p:txBody>
          <a:bodyPr/>
          <a:lstStyle/>
          <a:p>
            <a:r>
              <a:rPr lang="en-US" dirty="0" smtClean="0"/>
              <a:t>Monitoring Sanitation Progress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Setting the Scene 2011-2015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Mark Radin, Water and Sanitation Program Consultant</a:t>
            </a:r>
          </a:p>
          <a:p>
            <a:r>
              <a:rPr lang="en-US" dirty="0" smtClean="0"/>
              <a:t>Dakar, 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480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we started- Indicator 8 in 2011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9F971E6-D8D4-4C59-A1A0-5FE329A63D9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018691" y="1301930"/>
            <a:ext cx="5876335" cy="5360211"/>
            <a:chOff x="1214326" y="169330"/>
            <a:chExt cx="6489700" cy="6468756"/>
          </a:xfrm>
        </p:grpSpPr>
        <p:sp>
          <p:nvSpPr>
            <p:cNvPr id="6" name="Freeform 423"/>
            <p:cNvSpPr>
              <a:spLocks/>
            </p:cNvSpPr>
            <p:nvPr/>
          </p:nvSpPr>
          <p:spPr bwMode="auto">
            <a:xfrm>
              <a:off x="2762698" y="2153042"/>
              <a:ext cx="628325" cy="522108"/>
            </a:xfrm>
            <a:custGeom>
              <a:avLst/>
              <a:gdLst>
                <a:gd name="T0" fmla="*/ 0 w 229"/>
                <a:gd name="T1" fmla="*/ 156 h 190"/>
                <a:gd name="T2" fmla="*/ 2 w 229"/>
                <a:gd name="T3" fmla="*/ 139 h 190"/>
                <a:gd name="T4" fmla="*/ 7 w 229"/>
                <a:gd name="T5" fmla="*/ 132 h 190"/>
                <a:gd name="T6" fmla="*/ 8 w 229"/>
                <a:gd name="T7" fmla="*/ 118 h 190"/>
                <a:gd name="T8" fmla="*/ 4 w 229"/>
                <a:gd name="T9" fmla="*/ 111 h 190"/>
                <a:gd name="T10" fmla="*/ 11 w 229"/>
                <a:gd name="T11" fmla="*/ 107 h 190"/>
                <a:gd name="T12" fmla="*/ 25 w 229"/>
                <a:gd name="T13" fmla="*/ 104 h 190"/>
                <a:gd name="T14" fmla="*/ 31 w 229"/>
                <a:gd name="T15" fmla="*/ 84 h 190"/>
                <a:gd name="T16" fmla="*/ 35 w 229"/>
                <a:gd name="T17" fmla="*/ 81 h 190"/>
                <a:gd name="T18" fmla="*/ 38 w 229"/>
                <a:gd name="T19" fmla="*/ 74 h 190"/>
                <a:gd name="T20" fmla="*/ 37 w 229"/>
                <a:gd name="T21" fmla="*/ 68 h 190"/>
                <a:gd name="T22" fmla="*/ 46 w 229"/>
                <a:gd name="T23" fmla="*/ 56 h 190"/>
                <a:gd name="T24" fmla="*/ 61 w 229"/>
                <a:gd name="T25" fmla="*/ 67 h 190"/>
                <a:gd name="T26" fmla="*/ 66 w 229"/>
                <a:gd name="T27" fmla="*/ 63 h 190"/>
                <a:gd name="T28" fmla="*/ 66 w 229"/>
                <a:gd name="T29" fmla="*/ 50 h 190"/>
                <a:gd name="T30" fmla="*/ 75 w 229"/>
                <a:gd name="T31" fmla="*/ 52 h 190"/>
                <a:gd name="T32" fmla="*/ 89 w 229"/>
                <a:gd name="T33" fmla="*/ 31 h 190"/>
                <a:gd name="T34" fmla="*/ 102 w 229"/>
                <a:gd name="T35" fmla="*/ 30 h 190"/>
                <a:gd name="T36" fmla="*/ 111 w 229"/>
                <a:gd name="T37" fmla="*/ 24 h 190"/>
                <a:gd name="T38" fmla="*/ 124 w 229"/>
                <a:gd name="T39" fmla="*/ 16 h 190"/>
                <a:gd name="T40" fmla="*/ 147 w 229"/>
                <a:gd name="T41" fmla="*/ 7 h 190"/>
                <a:gd name="T42" fmla="*/ 155 w 229"/>
                <a:gd name="T43" fmla="*/ 6 h 190"/>
                <a:gd name="T44" fmla="*/ 164 w 229"/>
                <a:gd name="T45" fmla="*/ 9 h 190"/>
                <a:gd name="T46" fmla="*/ 168 w 229"/>
                <a:gd name="T47" fmla="*/ 27 h 190"/>
                <a:gd name="T48" fmla="*/ 172 w 229"/>
                <a:gd name="T49" fmla="*/ 41 h 190"/>
                <a:gd name="T50" fmla="*/ 177 w 229"/>
                <a:gd name="T51" fmla="*/ 49 h 190"/>
                <a:gd name="T52" fmla="*/ 196 w 229"/>
                <a:gd name="T53" fmla="*/ 61 h 190"/>
                <a:gd name="T54" fmla="*/ 188 w 229"/>
                <a:gd name="T55" fmla="*/ 61 h 190"/>
                <a:gd name="T56" fmla="*/ 204 w 229"/>
                <a:gd name="T57" fmla="*/ 84 h 190"/>
                <a:gd name="T58" fmla="*/ 218 w 229"/>
                <a:gd name="T59" fmla="*/ 81 h 190"/>
                <a:gd name="T60" fmla="*/ 223 w 229"/>
                <a:gd name="T61" fmla="*/ 91 h 190"/>
                <a:gd name="T62" fmla="*/ 225 w 229"/>
                <a:gd name="T63" fmla="*/ 106 h 190"/>
                <a:gd name="T64" fmla="*/ 213 w 229"/>
                <a:gd name="T65" fmla="*/ 124 h 190"/>
                <a:gd name="T66" fmla="*/ 204 w 229"/>
                <a:gd name="T67" fmla="*/ 125 h 190"/>
                <a:gd name="T68" fmla="*/ 197 w 229"/>
                <a:gd name="T69" fmla="*/ 126 h 190"/>
                <a:gd name="T70" fmla="*/ 181 w 229"/>
                <a:gd name="T71" fmla="*/ 138 h 190"/>
                <a:gd name="T72" fmla="*/ 162 w 229"/>
                <a:gd name="T73" fmla="*/ 135 h 190"/>
                <a:gd name="T74" fmla="*/ 152 w 229"/>
                <a:gd name="T75" fmla="*/ 134 h 190"/>
                <a:gd name="T76" fmla="*/ 140 w 229"/>
                <a:gd name="T77" fmla="*/ 140 h 190"/>
                <a:gd name="T78" fmla="*/ 108 w 229"/>
                <a:gd name="T79" fmla="*/ 138 h 190"/>
                <a:gd name="T80" fmla="*/ 77 w 229"/>
                <a:gd name="T81" fmla="*/ 138 h 190"/>
                <a:gd name="T82" fmla="*/ 74 w 229"/>
                <a:gd name="T83" fmla="*/ 150 h 190"/>
                <a:gd name="T84" fmla="*/ 78 w 229"/>
                <a:gd name="T85" fmla="*/ 164 h 190"/>
                <a:gd name="T86" fmla="*/ 79 w 229"/>
                <a:gd name="T87" fmla="*/ 179 h 190"/>
                <a:gd name="T88" fmla="*/ 79 w 229"/>
                <a:gd name="T89" fmla="*/ 190 h 190"/>
                <a:gd name="T90" fmla="*/ 67 w 229"/>
                <a:gd name="T91" fmla="*/ 173 h 190"/>
                <a:gd name="T92" fmla="*/ 49 w 229"/>
                <a:gd name="T93" fmla="*/ 174 h 190"/>
                <a:gd name="T94" fmla="*/ 34 w 229"/>
                <a:gd name="T95" fmla="*/ 184 h 190"/>
                <a:gd name="T96" fmla="*/ 19 w 229"/>
                <a:gd name="T97" fmla="*/ 177 h 190"/>
                <a:gd name="T98" fmla="*/ 15 w 229"/>
                <a:gd name="T99" fmla="*/ 172 h 190"/>
                <a:gd name="T100" fmla="*/ 10 w 229"/>
                <a:gd name="T101" fmla="*/ 161 h 190"/>
                <a:gd name="T102" fmla="*/ 0 w 229"/>
                <a:gd name="T103" fmla="*/ 15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9" h="190">
                  <a:moveTo>
                    <a:pt x="0" y="156"/>
                  </a:moveTo>
                  <a:cubicBezTo>
                    <a:pt x="2" y="151"/>
                    <a:pt x="4" y="145"/>
                    <a:pt x="2" y="139"/>
                  </a:cubicBezTo>
                  <a:cubicBezTo>
                    <a:pt x="1" y="133"/>
                    <a:pt x="5" y="137"/>
                    <a:pt x="7" y="132"/>
                  </a:cubicBezTo>
                  <a:cubicBezTo>
                    <a:pt x="9" y="130"/>
                    <a:pt x="12" y="121"/>
                    <a:pt x="8" y="118"/>
                  </a:cubicBezTo>
                  <a:cubicBezTo>
                    <a:pt x="6" y="117"/>
                    <a:pt x="11" y="113"/>
                    <a:pt x="4" y="111"/>
                  </a:cubicBezTo>
                  <a:cubicBezTo>
                    <a:pt x="7" y="111"/>
                    <a:pt x="9" y="109"/>
                    <a:pt x="11" y="107"/>
                  </a:cubicBezTo>
                  <a:cubicBezTo>
                    <a:pt x="15" y="105"/>
                    <a:pt x="21" y="107"/>
                    <a:pt x="25" y="104"/>
                  </a:cubicBezTo>
                  <a:cubicBezTo>
                    <a:pt x="30" y="101"/>
                    <a:pt x="36" y="90"/>
                    <a:pt x="31" y="84"/>
                  </a:cubicBezTo>
                  <a:cubicBezTo>
                    <a:pt x="29" y="82"/>
                    <a:pt x="32" y="80"/>
                    <a:pt x="35" y="81"/>
                  </a:cubicBezTo>
                  <a:cubicBezTo>
                    <a:pt x="39" y="81"/>
                    <a:pt x="39" y="77"/>
                    <a:pt x="38" y="74"/>
                  </a:cubicBezTo>
                  <a:cubicBezTo>
                    <a:pt x="38" y="72"/>
                    <a:pt x="34" y="69"/>
                    <a:pt x="37" y="68"/>
                  </a:cubicBezTo>
                  <a:cubicBezTo>
                    <a:pt x="40" y="67"/>
                    <a:pt x="44" y="59"/>
                    <a:pt x="46" y="56"/>
                  </a:cubicBezTo>
                  <a:cubicBezTo>
                    <a:pt x="45" y="61"/>
                    <a:pt x="57" y="67"/>
                    <a:pt x="61" y="67"/>
                  </a:cubicBezTo>
                  <a:cubicBezTo>
                    <a:pt x="60" y="63"/>
                    <a:pt x="63" y="63"/>
                    <a:pt x="66" y="63"/>
                  </a:cubicBezTo>
                  <a:cubicBezTo>
                    <a:pt x="66" y="59"/>
                    <a:pt x="68" y="54"/>
                    <a:pt x="66" y="50"/>
                  </a:cubicBezTo>
                  <a:cubicBezTo>
                    <a:pt x="69" y="50"/>
                    <a:pt x="72" y="51"/>
                    <a:pt x="75" y="52"/>
                  </a:cubicBezTo>
                  <a:cubicBezTo>
                    <a:pt x="79" y="46"/>
                    <a:pt x="78" y="33"/>
                    <a:pt x="89" y="31"/>
                  </a:cubicBezTo>
                  <a:cubicBezTo>
                    <a:pt x="94" y="31"/>
                    <a:pt x="101" y="39"/>
                    <a:pt x="102" y="30"/>
                  </a:cubicBezTo>
                  <a:cubicBezTo>
                    <a:pt x="102" y="25"/>
                    <a:pt x="108" y="26"/>
                    <a:pt x="111" y="24"/>
                  </a:cubicBezTo>
                  <a:cubicBezTo>
                    <a:pt x="116" y="21"/>
                    <a:pt x="119" y="18"/>
                    <a:pt x="124" y="16"/>
                  </a:cubicBezTo>
                  <a:cubicBezTo>
                    <a:pt x="129" y="13"/>
                    <a:pt x="140" y="0"/>
                    <a:pt x="147" y="7"/>
                  </a:cubicBezTo>
                  <a:cubicBezTo>
                    <a:pt x="149" y="8"/>
                    <a:pt x="152" y="5"/>
                    <a:pt x="155" y="6"/>
                  </a:cubicBezTo>
                  <a:cubicBezTo>
                    <a:pt x="158" y="6"/>
                    <a:pt x="161" y="8"/>
                    <a:pt x="164" y="9"/>
                  </a:cubicBezTo>
                  <a:cubicBezTo>
                    <a:pt x="169" y="11"/>
                    <a:pt x="160" y="23"/>
                    <a:pt x="168" y="27"/>
                  </a:cubicBezTo>
                  <a:cubicBezTo>
                    <a:pt x="172" y="30"/>
                    <a:pt x="169" y="37"/>
                    <a:pt x="172" y="41"/>
                  </a:cubicBezTo>
                  <a:cubicBezTo>
                    <a:pt x="174" y="42"/>
                    <a:pt x="178" y="46"/>
                    <a:pt x="177" y="49"/>
                  </a:cubicBezTo>
                  <a:cubicBezTo>
                    <a:pt x="180" y="50"/>
                    <a:pt x="190" y="57"/>
                    <a:pt x="196" y="61"/>
                  </a:cubicBezTo>
                  <a:cubicBezTo>
                    <a:pt x="193" y="63"/>
                    <a:pt x="191" y="62"/>
                    <a:pt x="188" y="61"/>
                  </a:cubicBezTo>
                  <a:cubicBezTo>
                    <a:pt x="184" y="70"/>
                    <a:pt x="197" y="81"/>
                    <a:pt x="204" y="84"/>
                  </a:cubicBezTo>
                  <a:cubicBezTo>
                    <a:pt x="210" y="87"/>
                    <a:pt x="214" y="80"/>
                    <a:pt x="218" y="81"/>
                  </a:cubicBezTo>
                  <a:cubicBezTo>
                    <a:pt x="221" y="82"/>
                    <a:pt x="222" y="88"/>
                    <a:pt x="223" y="91"/>
                  </a:cubicBezTo>
                  <a:cubicBezTo>
                    <a:pt x="214" y="94"/>
                    <a:pt x="222" y="100"/>
                    <a:pt x="225" y="106"/>
                  </a:cubicBezTo>
                  <a:cubicBezTo>
                    <a:pt x="229" y="113"/>
                    <a:pt x="220" y="123"/>
                    <a:pt x="213" y="124"/>
                  </a:cubicBezTo>
                  <a:cubicBezTo>
                    <a:pt x="212" y="124"/>
                    <a:pt x="205" y="126"/>
                    <a:pt x="204" y="125"/>
                  </a:cubicBezTo>
                  <a:cubicBezTo>
                    <a:pt x="200" y="122"/>
                    <a:pt x="200" y="123"/>
                    <a:pt x="197" y="126"/>
                  </a:cubicBezTo>
                  <a:cubicBezTo>
                    <a:pt x="191" y="131"/>
                    <a:pt x="188" y="137"/>
                    <a:pt x="181" y="138"/>
                  </a:cubicBezTo>
                  <a:cubicBezTo>
                    <a:pt x="170" y="140"/>
                    <a:pt x="168" y="137"/>
                    <a:pt x="162" y="135"/>
                  </a:cubicBezTo>
                  <a:cubicBezTo>
                    <a:pt x="159" y="135"/>
                    <a:pt x="156" y="134"/>
                    <a:pt x="152" y="134"/>
                  </a:cubicBezTo>
                  <a:cubicBezTo>
                    <a:pt x="150" y="134"/>
                    <a:pt x="142" y="141"/>
                    <a:pt x="140" y="140"/>
                  </a:cubicBezTo>
                  <a:cubicBezTo>
                    <a:pt x="135" y="138"/>
                    <a:pt x="146" y="138"/>
                    <a:pt x="108" y="138"/>
                  </a:cubicBezTo>
                  <a:cubicBezTo>
                    <a:pt x="95" y="138"/>
                    <a:pt x="87" y="139"/>
                    <a:pt x="77" y="138"/>
                  </a:cubicBezTo>
                  <a:cubicBezTo>
                    <a:pt x="78" y="144"/>
                    <a:pt x="73" y="147"/>
                    <a:pt x="74" y="150"/>
                  </a:cubicBezTo>
                  <a:cubicBezTo>
                    <a:pt x="77" y="155"/>
                    <a:pt x="78" y="159"/>
                    <a:pt x="78" y="164"/>
                  </a:cubicBezTo>
                  <a:cubicBezTo>
                    <a:pt x="79" y="168"/>
                    <a:pt x="80" y="174"/>
                    <a:pt x="79" y="179"/>
                  </a:cubicBezTo>
                  <a:cubicBezTo>
                    <a:pt x="79" y="183"/>
                    <a:pt x="82" y="188"/>
                    <a:pt x="79" y="190"/>
                  </a:cubicBezTo>
                  <a:cubicBezTo>
                    <a:pt x="74" y="187"/>
                    <a:pt x="70" y="178"/>
                    <a:pt x="67" y="173"/>
                  </a:cubicBezTo>
                  <a:cubicBezTo>
                    <a:pt x="64" y="177"/>
                    <a:pt x="53" y="172"/>
                    <a:pt x="49" y="174"/>
                  </a:cubicBezTo>
                  <a:cubicBezTo>
                    <a:pt x="44" y="176"/>
                    <a:pt x="34" y="177"/>
                    <a:pt x="34" y="184"/>
                  </a:cubicBezTo>
                  <a:cubicBezTo>
                    <a:pt x="31" y="183"/>
                    <a:pt x="21" y="179"/>
                    <a:pt x="19" y="177"/>
                  </a:cubicBezTo>
                  <a:cubicBezTo>
                    <a:pt x="18" y="175"/>
                    <a:pt x="16" y="173"/>
                    <a:pt x="15" y="172"/>
                  </a:cubicBezTo>
                  <a:cubicBezTo>
                    <a:pt x="15" y="169"/>
                    <a:pt x="12" y="162"/>
                    <a:pt x="10" y="161"/>
                  </a:cubicBezTo>
                  <a:cubicBezTo>
                    <a:pt x="6" y="159"/>
                    <a:pt x="1" y="162"/>
                    <a:pt x="0" y="156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24"/>
            <p:cNvSpPr>
              <a:spLocks/>
            </p:cNvSpPr>
            <p:nvPr/>
          </p:nvSpPr>
          <p:spPr bwMode="auto">
            <a:xfrm>
              <a:off x="3928092" y="546325"/>
              <a:ext cx="1222242" cy="1225234"/>
            </a:xfrm>
            <a:custGeom>
              <a:avLst/>
              <a:gdLst>
                <a:gd name="T0" fmla="*/ 4 w 445"/>
                <a:gd name="T1" fmla="*/ 102 h 446"/>
                <a:gd name="T2" fmla="*/ 10 w 445"/>
                <a:gd name="T3" fmla="*/ 94 h 446"/>
                <a:gd name="T4" fmla="*/ 23 w 445"/>
                <a:gd name="T5" fmla="*/ 84 h 446"/>
                <a:gd name="T6" fmla="*/ 28 w 445"/>
                <a:gd name="T7" fmla="*/ 71 h 446"/>
                <a:gd name="T8" fmla="*/ 25 w 445"/>
                <a:gd name="T9" fmla="*/ 54 h 446"/>
                <a:gd name="T10" fmla="*/ 36 w 445"/>
                <a:gd name="T11" fmla="*/ 43 h 446"/>
                <a:gd name="T12" fmla="*/ 47 w 445"/>
                <a:gd name="T13" fmla="*/ 32 h 446"/>
                <a:gd name="T14" fmla="*/ 63 w 445"/>
                <a:gd name="T15" fmla="*/ 22 h 446"/>
                <a:gd name="T16" fmla="*/ 61 w 445"/>
                <a:gd name="T17" fmla="*/ 15 h 446"/>
                <a:gd name="T18" fmla="*/ 62 w 445"/>
                <a:gd name="T19" fmla="*/ 0 h 446"/>
                <a:gd name="T20" fmla="*/ 79 w 445"/>
                <a:gd name="T21" fmla="*/ 8 h 446"/>
                <a:gd name="T22" fmla="*/ 97 w 445"/>
                <a:gd name="T23" fmla="*/ 12 h 446"/>
                <a:gd name="T24" fmla="*/ 115 w 445"/>
                <a:gd name="T25" fmla="*/ 9 h 446"/>
                <a:gd name="T26" fmla="*/ 133 w 445"/>
                <a:gd name="T27" fmla="*/ 14 h 446"/>
                <a:gd name="T28" fmla="*/ 148 w 445"/>
                <a:gd name="T29" fmla="*/ 22 h 446"/>
                <a:gd name="T30" fmla="*/ 162 w 445"/>
                <a:gd name="T31" fmla="*/ 25 h 446"/>
                <a:gd name="T32" fmla="*/ 169 w 445"/>
                <a:gd name="T33" fmla="*/ 39 h 446"/>
                <a:gd name="T34" fmla="*/ 178 w 445"/>
                <a:gd name="T35" fmla="*/ 56 h 446"/>
                <a:gd name="T36" fmla="*/ 211 w 445"/>
                <a:gd name="T37" fmla="*/ 64 h 446"/>
                <a:gd name="T38" fmla="*/ 248 w 445"/>
                <a:gd name="T39" fmla="*/ 79 h 446"/>
                <a:gd name="T40" fmla="*/ 272 w 445"/>
                <a:gd name="T41" fmla="*/ 94 h 446"/>
                <a:gd name="T42" fmla="*/ 300 w 445"/>
                <a:gd name="T43" fmla="*/ 70 h 446"/>
                <a:gd name="T44" fmla="*/ 296 w 445"/>
                <a:gd name="T45" fmla="*/ 55 h 446"/>
                <a:gd name="T46" fmla="*/ 295 w 445"/>
                <a:gd name="T47" fmla="*/ 37 h 446"/>
                <a:gd name="T48" fmla="*/ 327 w 445"/>
                <a:gd name="T49" fmla="*/ 13 h 446"/>
                <a:gd name="T50" fmla="*/ 341 w 445"/>
                <a:gd name="T51" fmla="*/ 8 h 446"/>
                <a:gd name="T52" fmla="*/ 358 w 445"/>
                <a:gd name="T53" fmla="*/ 9 h 446"/>
                <a:gd name="T54" fmla="*/ 375 w 445"/>
                <a:gd name="T55" fmla="*/ 16 h 446"/>
                <a:gd name="T56" fmla="*/ 381 w 445"/>
                <a:gd name="T57" fmla="*/ 26 h 446"/>
                <a:gd name="T58" fmla="*/ 392 w 445"/>
                <a:gd name="T59" fmla="*/ 32 h 446"/>
                <a:gd name="T60" fmla="*/ 410 w 445"/>
                <a:gd name="T61" fmla="*/ 37 h 446"/>
                <a:gd name="T62" fmla="*/ 429 w 445"/>
                <a:gd name="T63" fmla="*/ 38 h 446"/>
                <a:gd name="T64" fmla="*/ 437 w 445"/>
                <a:gd name="T65" fmla="*/ 50 h 446"/>
                <a:gd name="T66" fmla="*/ 430 w 445"/>
                <a:gd name="T67" fmla="*/ 60 h 446"/>
                <a:gd name="T68" fmla="*/ 434 w 445"/>
                <a:gd name="T69" fmla="*/ 76 h 446"/>
                <a:gd name="T70" fmla="*/ 429 w 445"/>
                <a:gd name="T71" fmla="*/ 94 h 446"/>
                <a:gd name="T72" fmla="*/ 434 w 445"/>
                <a:gd name="T73" fmla="*/ 114 h 446"/>
                <a:gd name="T74" fmla="*/ 438 w 445"/>
                <a:gd name="T75" fmla="*/ 146 h 446"/>
                <a:gd name="T76" fmla="*/ 445 w 445"/>
                <a:gd name="T77" fmla="*/ 429 h 446"/>
                <a:gd name="T78" fmla="*/ 417 w 445"/>
                <a:gd name="T79" fmla="*/ 429 h 446"/>
                <a:gd name="T80" fmla="*/ 417 w 445"/>
                <a:gd name="T81" fmla="*/ 446 h 446"/>
                <a:gd name="T82" fmla="*/ 193 w 445"/>
                <a:gd name="T83" fmla="*/ 318 h 446"/>
                <a:gd name="T84" fmla="*/ 142 w 445"/>
                <a:gd name="T85" fmla="*/ 343 h 446"/>
                <a:gd name="T86" fmla="*/ 129 w 445"/>
                <a:gd name="T87" fmla="*/ 334 h 446"/>
                <a:gd name="T88" fmla="*/ 94 w 445"/>
                <a:gd name="T89" fmla="*/ 319 h 446"/>
                <a:gd name="T90" fmla="*/ 78 w 445"/>
                <a:gd name="T91" fmla="*/ 314 h 446"/>
                <a:gd name="T92" fmla="*/ 71 w 445"/>
                <a:gd name="T93" fmla="*/ 302 h 446"/>
                <a:gd name="T94" fmla="*/ 51 w 445"/>
                <a:gd name="T95" fmla="*/ 285 h 446"/>
                <a:gd name="T96" fmla="*/ 41 w 445"/>
                <a:gd name="T97" fmla="*/ 281 h 446"/>
                <a:gd name="T98" fmla="*/ 30 w 445"/>
                <a:gd name="T99" fmla="*/ 281 h 446"/>
                <a:gd name="T100" fmla="*/ 22 w 445"/>
                <a:gd name="T101" fmla="*/ 266 h 446"/>
                <a:gd name="T102" fmla="*/ 16 w 445"/>
                <a:gd name="T103" fmla="*/ 247 h 446"/>
                <a:gd name="T104" fmla="*/ 5 w 445"/>
                <a:gd name="T105" fmla="*/ 223 h 446"/>
                <a:gd name="T106" fmla="*/ 17 w 445"/>
                <a:gd name="T107" fmla="*/ 204 h 446"/>
                <a:gd name="T108" fmla="*/ 16 w 445"/>
                <a:gd name="T109" fmla="*/ 183 h 446"/>
                <a:gd name="T110" fmla="*/ 17 w 445"/>
                <a:gd name="T111" fmla="*/ 165 h 446"/>
                <a:gd name="T112" fmla="*/ 17 w 445"/>
                <a:gd name="T113" fmla="*/ 145 h 446"/>
                <a:gd name="T114" fmla="*/ 14 w 445"/>
                <a:gd name="T115" fmla="*/ 121 h 446"/>
                <a:gd name="T116" fmla="*/ 4 w 445"/>
                <a:gd name="T117" fmla="*/ 102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5" h="446">
                  <a:moveTo>
                    <a:pt x="4" y="102"/>
                  </a:moveTo>
                  <a:cubicBezTo>
                    <a:pt x="0" y="99"/>
                    <a:pt x="8" y="95"/>
                    <a:pt x="10" y="94"/>
                  </a:cubicBezTo>
                  <a:cubicBezTo>
                    <a:pt x="16" y="91"/>
                    <a:pt x="19" y="90"/>
                    <a:pt x="23" y="84"/>
                  </a:cubicBezTo>
                  <a:cubicBezTo>
                    <a:pt x="26" y="79"/>
                    <a:pt x="29" y="77"/>
                    <a:pt x="28" y="71"/>
                  </a:cubicBezTo>
                  <a:cubicBezTo>
                    <a:pt x="27" y="65"/>
                    <a:pt x="24" y="60"/>
                    <a:pt x="25" y="54"/>
                  </a:cubicBezTo>
                  <a:cubicBezTo>
                    <a:pt x="25" y="47"/>
                    <a:pt x="35" y="49"/>
                    <a:pt x="36" y="43"/>
                  </a:cubicBezTo>
                  <a:cubicBezTo>
                    <a:pt x="38" y="38"/>
                    <a:pt x="43" y="34"/>
                    <a:pt x="47" y="32"/>
                  </a:cubicBezTo>
                  <a:cubicBezTo>
                    <a:pt x="51" y="30"/>
                    <a:pt x="63" y="27"/>
                    <a:pt x="63" y="22"/>
                  </a:cubicBezTo>
                  <a:cubicBezTo>
                    <a:pt x="64" y="19"/>
                    <a:pt x="61" y="18"/>
                    <a:pt x="61" y="15"/>
                  </a:cubicBezTo>
                  <a:cubicBezTo>
                    <a:pt x="62" y="10"/>
                    <a:pt x="62" y="5"/>
                    <a:pt x="62" y="0"/>
                  </a:cubicBezTo>
                  <a:cubicBezTo>
                    <a:pt x="67" y="3"/>
                    <a:pt x="74" y="5"/>
                    <a:pt x="79" y="8"/>
                  </a:cubicBezTo>
                  <a:cubicBezTo>
                    <a:pt x="85" y="11"/>
                    <a:pt x="91" y="13"/>
                    <a:pt x="97" y="12"/>
                  </a:cubicBezTo>
                  <a:cubicBezTo>
                    <a:pt x="104" y="11"/>
                    <a:pt x="108" y="7"/>
                    <a:pt x="115" y="9"/>
                  </a:cubicBezTo>
                  <a:cubicBezTo>
                    <a:pt x="121" y="12"/>
                    <a:pt x="127" y="12"/>
                    <a:pt x="133" y="14"/>
                  </a:cubicBezTo>
                  <a:cubicBezTo>
                    <a:pt x="138" y="16"/>
                    <a:pt x="142" y="20"/>
                    <a:pt x="148" y="22"/>
                  </a:cubicBezTo>
                  <a:cubicBezTo>
                    <a:pt x="152" y="24"/>
                    <a:pt x="158" y="22"/>
                    <a:pt x="162" y="25"/>
                  </a:cubicBezTo>
                  <a:cubicBezTo>
                    <a:pt x="167" y="28"/>
                    <a:pt x="168" y="34"/>
                    <a:pt x="169" y="39"/>
                  </a:cubicBezTo>
                  <a:cubicBezTo>
                    <a:pt x="170" y="46"/>
                    <a:pt x="173" y="52"/>
                    <a:pt x="178" y="56"/>
                  </a:cubicBezTo>
                  <a:cubicBezTo>
                    <a:pt x="187" y="64"/>
                    <a:pt x="199" y="62"/>
                    <a:pt x="211" y="64"/>
                  </a:cubicBezTo>
                  <a:cubicBezTo>
                    <a:pt x="222" y="66"/>
                    <a:pt x="238" y="72"/>
                    <a:pt x="248" y="79"/>
                  </a:cubicBezTo>
                  <a:cubicBezTo>
                    <a:pt x="255" y="85"/>
                    <a:pt x="262" y="95"/>
                    <a:pt x="272" y="94"/>
                  </a:cubicBezTo>
                  <a:cubicBezTo>
                    <a:pt x="285" y="93"/>
                    <a:pt x="298" y="82"/>
                    <a:pt x="300" y="70"/>
                  </a:cubicBezTo>
                  <a:cubicBezTo>
                    <a:pt x="301" y="65"/>
                    <a:pt x="298" y="60"/>
                    <a:pt x="296" y="55"/>
                  </a:cubicBezTo>
                  <a:cubicBezTo>
                    <a:pt x="294" y="50"/>
                    <a:pt x="293" y="43"/>
                    <a:pt x="295" y="37"/>
                  </a:cubicBezTo>
                  <a:cubicBezTo>
                    <a:pt x="298" y="27"/>
                    <a:pt x="316" y="13"/>
                    <a:pt x="327" y="13"/>
                  </a:cubicBezTo>
                  <a:cubicBezTo>
                    <a:pt x="332" y="13"/>
                    <a:pt x="336" y="9"/>
                    <a:pt x="341" y="8"/>
                  </a:cubicBezTo>
                  <a:cubicBezTo>
                    <a:pt x="347" y="8"/>
                    <a:pt x="352" y="8"/>
                    <a:pt x="358" y="9"/>
                  </a:cubicBezTo>
                  <a:cubicBezTo>
                    <a:pt x="364" y="11"/>
                    <a:pt x="369" y="14"/>
                    <a:pt x="375" y="16"/>
                  </a:cubicBezTo>
                  <a:cubicBezTo>
                    <a:pt x="382" y="19"/>
                    <a:pt x="380" y="20"/>
                    <a:pt x="381" y="26"/>
                  </a:cubicBezTo>
                  <a:cubicBezTo>
                    <a:pt x="381" y="31"/>
                    <a:pt x="389" y="32"/>
                    <a:pt x="392" y="32"/>
                  </a:cubicBezTo>
                  <a:cubicBezTo>
                    <a:pt x="399" y="32"/>
                    <a:pt x="404" y="36"/>
                    <a:pt x="410" y="37"/>
                  </a:cubicBezTo>
                  <a:cubicBezTo>
                    <a:pt x="416" y="39"/>
                    <a:pt x="423" y="37"/>
                    <a:pt x="429" y="38"/>
                  </a:cubicBezTo>
                  <a:cubicBezTo>
                    <a:pt x="433" y="39"/>
                    <a:pt x="439" y="46"/>
                    <a:pt x="437" y="50"/>
                  </a:cubicBezTo>
                  <a:cubicBezTo>
                    <a:pt x="436" y="54"/>
                    <a:pt x="431" y="55"/>
                    <a:pt x="430" y="60"/>
                  </a:cubicBezTo>
                  <a:cubicBezTo>
                    <a:pt x="429" y="66"/>
                    <a:pt x="433" y="71"/>
                    <a:pt x="434" y="76"/>
                  </a:cubicBezTo>
                  <a:cubicBezTo>
                    <a:pt x="436" y="83"/>
                    <a:pt x="431" y="89"/>
                    <a:pt x="429" y="94"/>
                  </a:cubicBezTo>
                  <a:cubicBezTo>
                    <a:pt x="427" y="100"/>
                    <a:pt x="433" y="108"/>
                    <a:pt x="434" y="114"/>
                  </a:cubicBezTo>
                  <a:cubicBezTo>
                    <a:pt x="436" y="125"/>
                    <a:pt x="438" y="135"/>
                    <a:pt x="438" y="146"/>
                  </a:cubicBezTo>
                  <a:cubicBezTo>
                    <a:pt x="445" y="429"/>
                    <a:pt x="445" y="429"/>
                    <a:pt x="445" y="429"/>
                  </a:cubicBezTo>
                  <a:cubicBezTo>
                    <a:pt x="436" y="429"/>
                    <a:pt x="426" y="429"/>
                    <a:pt x="417" y="429"/>
                  </a:cubicBezTo>
                  <a:cubicBezTo>
                    <a:pt x="417" y="435"/>
                    <a:pt x="417" y="440"/>
                    <a:pt x="417" y="446"/>
                  </a:cubicBezTo>
                  <a:cubicBezTo>
                    <a:pt x="193" y="318"/>
                    <a:pt x="193" y="318"/>
                    <a:pt x="193" y="318"/>
                  </a:cubicBezTo>
                  <a:cubicBezTo>
                    <a:pt x="142" y="343"/>
                    <a:pt x="142" y="343"/>
                    <a:pt x="142" y="343"/>
                  </a:cubicBezTo>
                  <a:cubicBezTo>
                    <a:pt x="137" y="344"/>
                    <a:pt x="132" y="337"/>
                    <a:pt x="129" y="334"/>
                  </a:cubicBezTo>
                  <a:cubicBezTo>
                    <a:pt x="119" y="324"/>
                    <a:pt x="108" y="322"/>
                    <a:pt x="94" y="319"/>
                  </a:cubicBezTo>
                  <a:cubicBezTo>
                    <a:pt x="89" y="317"/>
                    <a:pt x="82" y="317"/>
                    <a:pt x="78" y="314"/>
                  </a:cubicBezTo>
                  <a:cubicBezTo>
                    <a:pt x="74" y="312"/>
                    <a:pt x="72" y="306"/>
                    <a:pt x="71" y="302"/>
                  </a:cubicBezTo>
                  <a:cubicBezTo>
                    <a:pt x="67" y="292"/>
                    <a:pt x="61" y="289"/>
                    <a:pt x="51" y="285"/>
                  </a:cubicBezTo>
                  <a:cubicBezTo>
                    <a:pt x="48" y="284"/>
                    <a:pt x="44" y="281"/>
                    <a:pt x="41" y="281"/>
                  </a:cubicBezTo>
                  <a:cubicBezTo>
                    <a:pt x="37" y="281"/>
                    <a:pt x="33" y="285"/>
                    <a:pt x="30" y="281"/>
                  </a:cubicBezTo>
                  <a:cubicBezTo>
                    <a:pt x="27" y="278"/>
                    <a:pt x="22" y="270"/>
                    <a:pt x="22" y="266"/>
                  </a:cubicBezTo>
                  <a:cubicBezTo>
                    <a:pt x="22" y="258"/>
                    <a:pt x="21" y="254"/>
                    <a:pt x="16" y="247"/>
                  </a:cubicBezTo>
                  <a:cubicBezTo>
                    <a:pt x="12" y="241"/>
                    <a:pt x="0" y="231"/>
                    <a:pt x="5" y="223"/>
                  </a:cubicBezTo>
                  <a:cubicBezTo>
                    <a:pt x="11" y="215"/>
                    <a:pt x="21" y="218"/>
                    <a:pt x="17" y="204"/>
                  </a:cubicBezTo>
                  <a:cubicBezTo>
                    <a:pt x="15" y="196"/>
                    <a:pt x="13" y="191"/>
                    <a:pt x="16" y="183"/>
                  </a:cubicBezTo>
                  <a:cubicBezTo>
                    <a:pt x="18" y="177"/>
                    <a:pt x="19" y="172"/>
                    <a:pt x="17" y="165"/>
                  </a:cubicBezTo>
                  <a:cubicBezTo>
                    <a:pt x="14" y="159"/>
                    <a:pt x="16" y="152"/>
                    <a:pt x="17" y="145"/>
                  </a:cubicBezTo>
                  <a:cubicBezTo>
                    <a:pt x="18" y="137"/>
                    <a:pt x="16" y="128"/>
                    <a:pt x="14" y="121"/>
                  </a:cubicBezTo>
                  <a:cubicBezTo>
                    <a:pt x="11" y="114"/>
                    <a:pt x="8" y="108"/>
                    <a:pt x="4" y="10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425"/>
            <p:cNvSpPr>
              <a:spLocks/>
            </p:cNvSpPr>
            <p:nvPr/>
          </p:nvSpPr>
          <p:spPr bwMode="auto">
            <a:xfrm>
              <a:off x="6552097" y="4576581"/>
              <a:ext cx="607381" cy="1243186"/>
            </a:xfrm>
            <a:custGeom>
              <a:avLst/>
              <a:gdLst>
                <a:gd name="T0" fmla="*/ 7 w 221"/>
                <a:gd name="T1" fmla="*/ 363 h 452"/>
                <a:gd name="T2" fmla="*/ 13 w 221"/>
                <a:gd name="T3" fmla="*/ 385 h 452"/>
                <a:gd name="T4" fmla="*/ 18 w 221"/>
                <a:gd name="T5" fmla="*/ 424 h 452"/>
                <a:gd name="T6" fmla="*/ 31 w 221"/>
                <a:gd name="T7" fmla="*/ 439 h 452"/>
                <a:gd name="T8" fmla="*/ 53 w 221"/>
                <a:gd name="T9" fmla="*/ 450 h 452"/>
                <a:gd name="T10" fmla="*/ 94 w 221"/>
                <a:gd name="T11" fmla="*/ 436 h 452"/>
                <a:gd name="T12" fmla="*/ 109 w 221"/>
                <a:gd name="T13" fmla="*/ 424 h 452"/>
                <a:gd name="T14" fmla="*/ 120 w 221"/>
                <a:gd name="T15" fmla="*/ 394 h 452"/>
                <a:gd name="T16" fmla="*/ 147 w 221"/>
                <a:gd name="T17" fmla="*/ 316 h 452"/>
                <a:gd name="T18" fmla="*/ 162 w 221"/>
                <a:gd name="T19" fmla="*/ 266 h 452"/>
                <a:gd name="T20" fmla="*/ 175 w 221"/>
                <a:gd name="T21" fmla="*/ 231 h 452"/>
                <a:gd name="T22" fmla="*/ 195 w 221"/>
                <a:gd name="T23" fmla="*/ 165 h 452"/>
                <a:gd name="T24" fmla="*/ 200 w 221"/>
                <a:gd name="T25" fmla="*/ 145 h 452"/>
                <a:gd name="T26" fmla="*/ 200 w 221"/>
                <a:gd name="T27" fmla="*/ 118 h 452"/>
                <a:gd name="T28" fmla="*/ 220 w 221"/>
                <a:gd name="T29" fmla="*/ 116 h 452"/>
                <a:gd name="T30" fmla="*/ 214 w 221"/>
                <a:gd name="T31" fmla="*/ 78 h 452"/>
                <a:gd name="T32" fmla="*/ 200 w 221"/>
                <a:gd name="T33" fmla="*/ 32 h 452"/>
                <a:gd name="T34" fmla="*/ 198 w 221"/>
                <a:gd name="T35" fmla="*/ 22 h 452"/>
                <a:gd name="T36" fmla="*/ 190 w 221"/>
                <a:gd name="T37" fmla="*/ 11 h 452"/>
                <a:gd name="T38" fmla="*/ 175 w 221"/>
                <a:gd name="T39" fmla="*/ 22 h 452"/>
                <a:gd name="T40" fmla="*/ 166 w 221"/>
                <a:gd name="T41" fmla="*/ 53 h 452"/>
                <a:gd name="T42" fmla="*/ 160 w 221"/>
                <a:gd name="T43" fmla="*/ 65 h 452"/>
                <a:gd name="T44" fmla="*/ 151 w 221"/>
                <a:gd name="T45" fmla="*/ 71 h 452"/>
                <a:gd name="T46" fmla="*/ 143 w 221"/>
                <a:gd name="T47" fmla="*/ 88 h 452"/>
                <a:gd name="T48" fmla="*/ 143 w 221"/>
                <a:gd name="T49" fmla="*/ 93 h 452"/>
                <a:gd name="T50" fmla="*/ 135 w 221"/>
                <a:gd name="T51" fmla="*/ 94 h 452"/>
                <a:gd name="T52" fmla="*/ 123 w 221"/>
                <a:gd name="T53" fmla="*/ 109 h 452"/>
                <a:gd name="T54" fmla="*/ 119 w 221"/>
                <a:gd name="T55" fmla="*/ 122 h 452"/>
                <a:gd name="T56" fmla="*/ 108 w 221"/>
                <a:gd name="T57" fmla="*/ 119 h 452"/>
                <a:gd name="T58" fmla="*/ 101 w 221"/>
                <a:gd name="T59" fmla="*/ 131 h 452"/>
                <a:gd name="T60" fmla="*/ 98 w 221"/>
                <a:gd name="T61" fmla="*/ 131 h 452"/>
                <a:gd name="T62" fmla="*/ 83 w 221"/>
                <a:gd name="T63" fmla="*/ 130 h 452"/>
                <a:gd name="T64" fmla="*/ 72 w 221"/>
                <a:gd name="T65" fmla="*/ 140 h 452"/>
                <a:gd name="T66" fmla="*/ 60 w 221"/>
                <a:gd name="T67" fmla="*/ 142 h 452"/>
                <a:gd name="T68" fmla="*/ 46 w 221"/>
                <a:gd name="T69" fmla="*/ 154 h 452"/>
                <a:gd name="T70" fmla="*/ 31 w 221"/>
                <a:gd name="T71" fmla="*/ 191 h 452"/>
                <a:gd name="T72" fmla="*/ 37 w 221"/>
                <a:gd name="T73" fmla="*/ 229 h 452"/>
                <a:gd name="T74" fmla="*/ 40 w 221"/>
                <a:gd name="T75" fmla="*/ 258 h 452"/>
                <a:gd name="T76" fmla="*/ 32 w 221"/>
                <a:gd name="T77" fmla="*/ 281 h 452"/>
                <a:gd name="T78" fmla="*/ 18 w 221"/>
                <a:gd name="T79" fmla="*/ 308 h 452"/>
                <a:gd name="T80" fmla="*/ 3 w 221"/>
                <a:gd name="T81" fmla="*/ 33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1" h="452">
                  <a:moveTo>
                    <a:pt x="3" y="335"/>
                  </a:moveTo>
                  <a:cubicBezTo>
                    <a:pt x="5" y="344"/>
                    <a:pt x="0" y="355"/>
                    <a:pt x="7" y="363"/>
                  </a:cubicBezTo>
                  <a:cubicBezTo>
                    <a:pt x="10" y="367"/>
                    <a:pt x="10" y="371"/>
                    <a:pt x="12" y="375"/>
                  </a:cubicBezTo>
                  <a:cubicBezTo>
                    <a:pt x="13" y="379"/>
                    <a:pt x="17" y="380"/>
                    <a:pt x="13" y="385"/>
                  </a:cubicBezTo>
                  <a:cubicBezTo>
                    <a:pt x="9" y="389"/>
                    <a:pt x="10" y="404"/>
                    <a:pt x="12" y="410"/>
                  </a:cubicBezTo>
                  <a:cubicBezTo>
                    <a:pt x="15" y="415"/>
                    <a:pt x="17" y="418"/>
                    <a:pt x="18" y="424"/>
                  </a:cubicBezTo>
                  <a:cubicBezTo>
                    <a:pt x="20" y="431"/>
                    <a:pt x="25" y="433"/>
                    <a:pt x="30" y="437"/>
                  </a:cubicBezTo>
                  <a:cubicBezTo>
                    <a:pt x="23" y="433"/>
                    <a:pt x="29" y="439"/>
                    <a:pt x="31" y="439"/>
                  </a:cubicBezTo>
                  <a:cubicBezTo>
                    <a:pt x="33" y="440"/>
                    <a:pt x="36" y="440"/>
                    <a:pt x="38" y="440"/>
                  </a:cubicBezTo>
                  <a:cubicBezTo>
                    <a:pt x="44" y="442"/>
                    <a:pt x="47" y="448"/>
                    <a:pt x="53" y="450"/>
                  </a:cubicBezTo>
                  <a:cubicBezTo>
                    <a:pt x="63" y="452"/>
                    <a:pt x="74" y="439"/>
                    <a:pt x="84" y="436"/>
                  </a:cubicBezTo>
                  <a:cubicBezTo>
                    <a:pt x="87" y="435"/>
                    <a:pt x="91" y="437"/>
                    <a:pt x="94" y="436"/>
                  </a:cubicBezTo>
                  <a:cubicBezTo>
                    <a:pt x="96" y="435"/>
                    <a:pt x="98" y="433"/>
                    <a:pt x="101" y="433"/>
                  </a:cubicBezTo>
                  <a:cubicBezTo>
                    <a:pt x="105" y="432"/>
                    <a:pt x="107" y="428"/>
                    <a:pt x="109" y="424"/>
                  </a:cubicBezTo>
                  <a:cubicBezTo>
                    <a:pt x="111" y="420"/>
                    <a:pt x="112" y="416"/>
                    <a:pt x="113" y="411"/>
                  </a:cubicBezTo>
                  <a:cubicBezTo>
                    <a:pt x="115" y="405"/>
                    <a:pt x="119" y="400"/>
                    <a:pt x="120" y="394"/>
                  </a:cubicBezTo>
                  <a:cubicBezTo>
                    <a:pt x="124" y="383"/>
                    <a:pt x="128" y="373"/>
                    <a:pt x="131" y="362"/>
                  </a:cubicBezTo>
                  <a:cubicBezTo>
                    <a:pt x="135" y="346"/>
                    <a:pt x="141" y="332"/>
                    <a:pt x="147" y="316"/>
                  </a:cubicBezTo>
                  <a:cubicBezTo>
                    <a:pt x="151" y="304"/>
                    <a:pt x="154" y="291"/>
                    <a:pt x="159" y="279"/>
                  </a:cubicBezTo>
                  <a:cubicBezTo>
                    <a:pt x="161" y="275"/>
                    <a:pt x="164" y="270"/>
                    <a:pt x="162" y="266"/>
                  </a:cubicBezTo>
                  <a:cubicBezTo>
                    <a:pt x="164" y="266"/>
                    <a:pt x="167" y="258"/>
                    <a:pt x="167" y="257"/>
                  </a:cubicBezTo>
                  <a:cubicBezTo>
                    <a:pt x="170" y="248"/>
                    <a:pt x="172" y="239"/>
                    <a:pt x="175" y="231"/>
                  </a:cubicBezTo>
                  <a:cubicBezTo>
                    <a:pt x="180" y="219"/>
                    <a:pt x="185" y="209"/>
                    <a:pt x="188" y="195"/>
                  </a:cubicBezTo>
                  <a:cubicBezTo>
                    <a:pt x="190" y="186"/>
                    <a:pt x="183" y="171"/>
                    <a:pt x="195" y="165"/>
                  </a:cubicBezTo>
                  <a:cubicBezTo>
                    <a:pt x="197" y="164"/>
                    <a:pt x="200" y="156"/>
                    <a:pt x="200" y="154"/>
                  </a:cubicBezTo>
                  <a:cubicBezTo>
                    <a:pt x="200" y="151"/>
                    <a:pt x="200" y="148"/>
                    <a:pt x="200" y="145"/>
                  </a:cubicBezTo>
                  <a:cubicBezTo>
                    <a:pt x="201" y="142"/>
                    <a:pt x="196" y="142"/>
                    <a:pt x="196" y="139"/>
                  </a:cubicBezTo>
                  <a:cubicBezTo>
                    <a:pt x="196" y="136"/>
                    <a:pt x="194" y="115"/>
                    <a:pt x="200" y="118"/>
                  </a:cubicBezTo>
                  <a:cubicBezTo>
                    <a:pt x="206" y="121"/>
                    <a:pt x="204" y="132"/>
                    <a:pt x="209" y="134"/>
                  </a:cubicBezTo>
                  <a:cubicBezTo>
                    <a:pt x="216" y="137"/>
                    <a:pt x="220" y="120"/>
                    <a:pt x="220" y="116"/>
                  </a:cubicBezTo>
                  <a:cubicBezTo>
                    <a:pt x="221" y="111"/>
                    <a:pt x="218" y="108"/>
                    <a:pt x="216" y="104"/>
                  </a:cubicBezTo>
                  <a:cubicBezTo>
                    <a:pt x="214" y="95"/>
                    <a:pt x="214" y="87"/>
                    <a:pt x="214" y="78"/>
                  </a:cubicBezTo>
                  <a:cubicBezTo>
                    <a:pt x="213" y="62"/>
                    <a:pt x="209" y="45"/>
                    <a:pt x="203" y="30"/>
                  </a:cubicBezTo>
                  <a:cubicBezTo>
                    <a:pt x="202" y="31"/>
                    <a:pt x="201" y="32"/>
                    <a:pt x="200" y="32"/>
                  </a:cubicBezTo>
                  <a:cubicBezTo>
                    <a:pt x="201" y="30"/>
                    <a:pt x="200" y="30"/>
                    <a:pt x="198" y="28"/>
                  </a:cubicBezTo>
                  <a:cubicBezTo>
                    <a:pt x="196" y="26"/>
                    <a:pt x="200" y="25"/>
                    <a:pt x="198" y="22"/>
                  </a:cubicBezTo>
                  <a:cubicBezTo>
                    <a:pt x="196" y="20"/>
                    <a:pt x="195" y="11"/>
                    <a:pt x="190" y="14"/>
                  </a:cubicBezTo>
                  <a:cubicBezTo>
                    <a:pt x="190" y="13"/>
                    <a:pt x="190" y="12"/>
                    <a:pt x="190" y="11"/>
                  </a:cubicBezTo>
                  <a:cubicBezTo>
                    <a:pt x="198" y="12"/>
                    <a:pt x="186" y="0"/>
                    <a:pt x="187" y="10"/>
                  </a:cubicBezTo>
                  <a:cubicBezTo>
                    <a:pt x="188" y="14"/>
                    <a:pt x="179" y="22"/>
                    <a:pt x="175" y="22"/>
                  </a:cubicBezTo>
                  <a:cubicBezTo>
                    <a:pt x="183" y="25"/>
                    <a:pt x="178" y="36"/>
                    <a:pt x="177" y="41"/>
                  </a:cubicBezTo>
                  <a:cubicBezTo>
                    <a:pt x="174" y="48"/>
                    <a:pt x="175" y="53"/>
                    <a:pt x="166" y="53"/>
                  </a:cubicBezTo>
                  <a:cubicBezTo>
                    <a:pt x="167" y="58"/>
                    <a:pt x="165" y="54"/>
                    <a:pt x="163" y="57"/>
                  </a:cubicBezTo>
                  <a:cubicBezTo>
                    <a:pt x="161" y="59"/>
                    <a:pt x="161" y="62"/>
                    <a:pt x="160" y="65"/>
                  </a:cubicBezTo>
                  <a:cubicBezTo>
                    <a:pt x="158" y="65"/>
                    <a:pt x="150" y="48"/>
                    <a:pt x="149" y="60"/>
                  </a:cubicBezTo>
                  <a:cubicBezTo>
                    <a:pt x="148" y="64"/>
                    <a:pt x="150" y="67"/>
                    <a:pt x="151" y="71"/>
                  </a:cubicBezTo>
                  <a:cubicBezTo>
                    <a:pt x="152" y="74"/>
                    <a:pt x="150" y="83"/>
                    <a:pt x="149" y="77"/>
                  </a:cubicBezTo>
                  <a:cubicBezTo>
                    <a:pt x="149" y="80"/>
                    <a:pt x="139" y="80"/>
                    <a:pt x="143" y="88"/>
                  </a:cubicBezTo>
                  <a:cubicBezTo>
                    <a:pt x="145" y="92"/>
                    <a:pt x="153" y="90"/>
                    <a:pt x="150" y="96"/>
                  </a:cubicBezTo>
                  <a:cubicBezTo>
                    <a:pt x="151" y="91"/>
                    <a:pt x="146" y="91"/>
                    <a:pt x="143" y="93"/>
                  </a:cubicBezTo>
                  <a:cubicBezTo>
                    <a:pt x="138" y="97"/>
                    <a:pt x="139" y="104"/>
                    <a:pt x="133" y="106"/>
                  </a:cubicBezTo>
                  <a:cubicBezTo>
                    <a:pt x="132" y="102"/>
                    <a:pt x="136" y="98"/>
                    <a:pt x="135" y="94"/>
                  </a:cubicBezTo>
                  <a:cubicBezTo>
                    <a:pt x="131" y="95"/>
                    <a:pt x="132" y="98"/>
                    <a:pt x="130" y="101"/>
                  </a:cubicBezTo>
                  <a:cubicBezTo>
                    <a:pt x="129" y="104"/>
                    <a:pt x="124" y="105"/>
                    <a:pt x="123" y="109"/>
                  </a:cubicBezTo>
                  <a:cubicBezTo>
                    <a:pt x="123" y="111"/>
                    <a:pt x="125" y="114"/>
                    <a:pt x="126" y="116"/>
                  </a:cubicBezTo>
                  <a:cubicBezTo>
                    <a:pt x="128" y="120"/>
                    <a:pt x="122" y="120"/>
                    <a:pt x="119" y="122"/>
                  </a:cubicBezTo>
                  <a:cubicBezTo>
                    <a:pt x="120" y="120"/>
                    <a:pt x="125" y="112"/>
                    <a:pt x="118" y="112"/>
                  </a:cubicBezTo>
                  <a:cubicBezTo>
                    <a:pt x="114" y="112"/>
                    <a:pt x="111" y="117"/>
                    <a:pt x="108" y="119"/>
                  </a:cubicBezTo>
                  <a:cubicBezTo>
                    <a:pt x="106" y="120"/>
                    <a:pt x="101" y="123"/>
                    <a:pt x="101" y="126"/>
                  </a:cubicBezTo>
                  <a:cubicBezTo>
                    <a:pt x="102" y="128"/>
                    <a:pt x="100" y="130"/>
                    <a:pt x="101" y="131"/>
                  </a:cubicBezTo>
                  <a:cubicBezTo>
                    <a:pt x="102" y="133"/>
                    <a:pt x="104" y="133"/>
                    <a:pt x="105" y="135"/>
                  </a:cubicBezTo>
                  <a:cubicBezTo>
                    <a:pt x="102" y="135"/>
                    <a:pt x="99" y="136"/>
                    <a:pt x="98" y="131"/>
                  </a:cubicBezTo>
                  <a:cubicBezTo>
                    <a:pt x="98" y="126"/>
                    <a:pt x="92" y="126"/>
                    <a:pt x="92" y="132"/>
                  </a:cubicBezTo>
                  <a:cubicBezTo>
                    <a:pt x="91" y="130"/>
                    <a:pt x="85" y="129"/>
                    <a:pt x="83" y="130"/>
                  </a:cubicBezTo>
                  <a:cubicBezTo>
                    <a:pt x="80" y="131"/>
                    <a:pt x="81" y="136"/>
                    <a:pt x="79" y="138"/>
                  </a:cubicBezTo>
                  <a:cubicBezTo>
                    <a:pt x="79" y="132"/>
                    <a:pt x="73" y="136"/>
                    <a:pt x="72" y="140"/>
                  </a:cubicBezTo>
                  <a:cubicBezTo>
                    <a:pt x="71" y="138"/>
                    <a:pt x="70" y="136"/>
                    <a:pt x="69" y="135"/>
                  </a:cubicBezTo>
                  <a:cubicBezTo>
                    <a:pt x="66" y="137"/>
                    <a:pt x="63" y="141"/>
                    <a:pt x="60" y="142"/>
                  </a:cubicBezTo>
                  <a:cubicBezTo>
                    <a:pt x="56" y="144"/>
                    <a:pt x="50" y="141"/>
                    <a:pt x="47" y="144"/>
                  </a:cubicBezTo>
                  <a:cubicBezTo>
                    <a:pt x="45" y="145"/>
                    <a:pt x="47" y="156"/>
                    <a:pt x="46" y="154"/>
                  </a:cubicBezTo>
                  <a:cubicBezTo>
                    <a:pt x="47" y="159"/>
                    <a:pt x="43" y="164"/>
                    <a:pt x="41" y="167"/>
                  </a:cubicBezTo>
                  <a:cubicBezTo>
                    <a:pt x="38" y="173"/>
                    <a:pt x="27" y="184"/>
                    <a:pt x="31" y="191"/>
                  </a:cubicBezTo>
                  <a:cubicBezTo>
                    <a:pt x="34" y="196"/>
                    <a:pt x="31" y="205"/>
                    <a:pt x="32" y="211"/>
                  </a:cubicBezTo>
                  <a:cubicBezTo>
                    <a:pt x="32" y="217"/>
                    <a:pt x="37" y="223"/>
                    <a:pt x="37" y="229"/>
                  </a:cubicBezTo>
                  <a:cubicBezTo>
                    <a:pt x="37" y="235"/>
                    <a:pt x="37" y="239"/>
                    <a:pt x="40" y="244"/>
                  </a:cubicBezTo>
                  <a:cubicBezTo>
                    <a:pt x="43" y="250"/>
                    <a:pt x="41" y="252"/>
                    <a:pt x="40" y="258"/>
                  </a:cubicBezTo>
                  <a:cubicBezTo>
                    <a:pt x="38" y="262"/>
                    <a:pt x="43" y="263"/>
                    <a:pt x="41" y="267"/>
                  </a:cubicBezTo>
                  <a:cubicBezTo>
                    <a:pt x="38" y="272"/>
                    <a:pt x="35" y="276"/>
                    <a:pt x="32" y="281"/>
                  </a:cubicBezTo>
                  <a:cubicBezTo>
                    <a:pt x="29" y="285"/>
                    <a:pt x="26" y="290"/>
                    <a:pt x="24" y="295"/>
                  </a:cubicBezTo>
                  <a:cubicBezTo>
                    <a:pt x="22" y="299"/>
                    <a:pt x="23" y="306"/>
                    <a:pt x="18" y="308"/>
                  </a:cubicBezTo>
                  <a:cubicBezTo>
                    <a:pt x="12" y="310"/>
                    <a:pt x="11" y="310"/>
                    <a:pt x="10" y="317"/>
                  </a:cubicBezTo>
                  <a:cubicBezTo>
                    <a:pt x="10" y="323"/>
                    <a:pt x="4" y="329"/>
                    <a:pt x="3" y="335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26"/>
            <p:cNvSpPr>
              <a:spLocks/>
            </p:cNvSpPr>
            <p:nvPr/>
          </p:nvSpPr>
          <p:spPr bwMode="auto">
            <a:xfrm>
              <a:off x="2514360" y="2555469"/>
              <a:ext cx="486204" cy="584941"/>
            </a:xfrm>
            <a:custGeom>
              <a:avLst/>
              <a:gdLst>
                <a:gd name="T0" fmla="*/ 7 w 177"/>
                <a:gd name="T1" fmla="*/ 130 h 213"/>
                <a:gd name="T2" fmla="*/ 4 w 177"/>
                <a:gd name="T3" fmla="*/ 104 h 213"/>
                <a:gd name="T4" fmla="*/ 15 w 177"/>
                <a:gd name="T5" fmla="*/ 95 h 213"/>
                <a:gd name="T6" fmla="*/ 11 w 177"/>
                <a:gd name="T7" fmla="*/ 78 h 213"/>
                <a:gd name="T8" fmla="*/ 19 w 177"/>
                <a:gd name="T9" fmla="*/ 64 h 213"/>
                <a:gd name="T10" fmla="*/ 22 w 177"/>
                <a:gd name="T11" fmla="*/ 43 h 213"/>
                <a:gd name="T12" fmla="*/ 23 w 177"/>
                <a:gd name="T13" fmla="*/ 18 h 213"/>
                <a:gd name="T14" fmla="*/ 34 w 177"/>
                <a:gd name="T15" fmla="*/ 10 h 213"/>
                <a:gd name="T16" fmla="*/ 54 w 177"/>
                <a:gd name="T17" fmla="*/ 14 h 213"/>
                <a:gd name="T18" fmla="*/ 64 w 177"/>
                <a:gd name="T19" fmla="*/ 7 h 213"/>
                <a:gd name="T20" fmla="*/ 74 w 177"/>
                <a:gd name="T21" fmla="*/ 18 h 213"/>
                <a:gd name="T22" fmla="*/ 98 w 177"/>
                <a:gd name="T23" fmla="*/ 14 h 213"/>
                <a:gd name="T24" fmla="*/ 124 w 177"/>
                <a:gd name="T25" fmla="*/ 38 h 213"/>
                <a:gd name="T26" fmla="*/ 157 w 177"/>
                <a:gd name="T27" fmla="*/ 27 h 213"/>
                <a:gd name="T28" fmla="*/ 171 w 177"/>
                <a:gd name="T29" fmla="*/ 41 h 213"/>
                <a:gd name="T30" fmla="*/ 174 w 177"/>
                <a:gd name="T31" fmla="*/ 67 h 213"/>
                <a:gd name="T32" fmla="*/ 169 w 177"/>
                <a:gd name="T33" fmla="*/ 94 h 213"/>
                <a:gd name="T34" fmla="*/ 156 w 177"/>
                <a:gd name="T35" fmla="*/ 128 h 213"/>
                <a:gd name="T36" fmla="*/ 163 w 177"/>
                <a:gd name="T37" fmla="*/ 167 h 213"/>
                <a:gd name="T38" fmla="*/ 163 w 177"/>
                <a:gd name="T39" fmla="*/ 184 h 213"/>
                <a:gd name="T40" fmla="*/ 155 w 177"/>
                <a:gd name="T41" fmla="*/ 176 h 213"/>
                <a:gd name="T42" fmla="*/ 140 w 177"/>
                <a:gd name="T43" fmla="*/ 180 h 213"/>
                <a:gd name="T44" fmla="*/ 140 w 177"/>
                <a:gd name="T45" fmla="*/ 178 h 213"/>
                <a:gd name="T46" fmla="*/ 133 w 177"/>
                <a:gd name="T47" fmla="*/ 177 h 213"/>
                <a:gd name="T48" fmla="*/ 109 w 177"/>
                <a:gd name="T49" fmla="*/ 181 h 213"/>
                <a:gd name="T50" fmla="*/ 110 w 177"/>
                <a:gd name="T51" fmla="*/ 183 h 213"/>
                <a:gd name="T52" fmla="*/ 92 w 177"/>
                <a:gd name="T53" fmla="*/ 183 h 213"/>
                <a:gd name="T54" fmla="*/ 75 w 177"/>
                <a:gd name="T55" fmla="*/ 188 h 213"/>
                <a:gd name="T56" fmla="*/ 36 w 177"/>
                <a:gd name="T57" fmla="*/ 206 h 213"/>
                <a:gd name="T58" fmla="*/ 34 w 177"/>
                <a:gd name="T59" fmla="*/ 177 h 213"/>
                <a:gd name="T60" fmla="*/ 22 w 177"/>
                <a:gd name="T61" fmla="*/ 149 h 213"/>
                <a:gd name="T62" fmla="*/ 0 w 177"/>
                <a:gd name="T63" fmla="*/ 13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7" h="213">
                  <a:moveTo>
                    <a:pt x="0" y="138"/>
                  </a:moveTo>
                  <a:cubicBezTo>
                    <a:pt x="2" y="135"/>
                    <a:pt x="6" y="134"/>
                    <a:pt x="7" y="130"/>
                  </a:cubicBezTo>
                  <a:cubicBezTo>
                    <a:pt x="8" y="128"/>
                    <a:pt x="9" y="124"/>
                    <a:pt x="9" y="121"/>
                  </a:cubicBezTo>
                  <a:cubicBezTo>
                    <a:pt x="9" y="116"/>
                    <a:pt x="8" y="108"/>
                    <a:pt x="4" y="104"/>
                  </a:cubicBezTo>
                  <a:cubicBezTo>
                    <a:pt x="6" y="102"/>
                    <a:pt x="9" y="103"/>
                    <a:pt x="12" y="104"/>
                  </a:cubicBezTo>
                  <a:cubicBezTo>
                    <a:pt x="12" y="102"/>
                    <a:pt x="17" y="98"/>
                    <a:pt x="15" y="95"/>
                  </a:cubicBezTo>
                  <a:cubicBezTo>
                    <a:pt x="13" y="93"/>
                    <a:pt x="16" y="87"/>
                    <a:pt x="19" y="89"/>
                  </a:cubicBezTo>
                  <a:cubicBezTo>
                    <a:pt x="17" y="85"/>
                    <a:pt x="12" y="83"/>
                    <a:pt x="11" y="78"/>
                  </a:cubicBezTo>
                  <a:cubicBezTo>
                    <a:pt x="9" y="69"/>
                    <a:pt x="25" y="76"/>
                    <a:pt x="28" y="78"/>
                  </a:cubicBezTo>
                  <a:cubicBezTo>
                    <a:pt x="26" y="72"/>
                    <a:pt x="27" y="65"/>
                    <a:pt x="19" y="64"/>
                  </a:cubicBezTo>
                  <a:cubicBezTo>
                    <a:pt x="21" y="60"/>
                    <a:pt x="21" y="55"/>
                    <a:pt x="26" y="55"/>
                  </a:cubicBezTo>
                  <a:cubicBezTo>
                    <a:pt x="22" y="50"/>
                    <a:pt x="21" y="51"/>
                    <a:pt x="22" y="43"/>
                  </a:cubicBezTo>
                  <a:cubicBezTo>
                    <a:pt x="13" y="49"/>
                    <a:pt x="13" y="29"/>
                    <a:pt x="15" y="24"/>
                  </a:cubicBezTo>
                  <a:cubicBezTo>
                    <a:pt x="16" y="20"/>
                    <a:pt x="19" y="19"/>
                    <a:pt x="23" y="18"/>
                  </a:cubicBezTo>
                  <a:cubicBezTo>
                    <a:pt x="25" y="17"/>
                    <a:pt x="25" y="13"/>
                    <a:pt x="27" y="12"/>
                  </a:cubicBezTo>
                  <a:cubicBezTo>
                    <a:pt x="29" y="10"/>
                    <a:pt x="32" y="11"/>
                    <a:pt x="34" y="10"/>
                  </a:cubicBezTo>
                  <a:cubicBezTo>
                    <a:pt x="34" y="15"/>
                    <a:pt x="45" y="21"/>
                    <a:pt x="49" y="19"/>
                  </a:cubicBezTo>
                  <a:cubicBezTo>
                    <a:pt x="46" y="14"/>
                    <a:pt x="51" y="14"/>
                    <a:pt x="54" y="14"/>
                  </a:cubicBezTo>
                  <a:cubicBezTo>
                    <a:pt x="59" y="14"/>
                    <a:pt x="57" y="6"/>
                    <a:pt x="57" y="3"/>
                  </a:cubicBezTo>
                  <a:cubicBezTo>
                    <a:pt x="59" y="4"/>
                    <a:pt x="61" y="7"/>
                    <a:pt x="64" y="7"/>
                  </a:cubicBezTo>
                  <a:cubicBezTo>
                    <a:pt x="66" y="6"/>
                    <a:pt x="67" y="1"/>
                    <a:pt x="69" y="0"/>
                  </a:cubicBezTo>
                  <a:cubicBezTo>
                    <a:pt x="71" y="4"/>
                    <a:pt x="68" y="17"/>
                    <a:pt x="74" y="18"/>
                  </a:cubicBezTo>
                  <a:cubicBezTo>
                    <a:pt x="79" y="19"/>
                    <a:pt x="75" y="9"/>
                    <a:pt x="90" y="9"/>
                  </a:cubicBezTo>
                  <a:cubicBezTo>
                    <a:pt x="91" y="9"/>
                    <a:pt x="86" y="13"/>
                    <a:pt x="98" y="14"/>
                  </a:cubicBezTo>
                  <a:cubicBezTo>
                    <a:pt x="104" y="15"/>
                    <a:pt x="105" y="26"/>
                    <a:pt x="106" y="27"/>
                  </a:cubicBezTo>
                  <a:cubicBezTo>
                    <a:pt x="110" y="31"/>
                    <a:pt x="117" y="36"/>
                    <a:pt x="124" y="38"/>
                  </a:cubicBezTo>
                  <a:cubicBezTo>
                    <a:pt x="124" y="31"/>
                    <a:pt x="134" y="30"/>
                    <a:pt x="139" y="28"/>
                  </a:cubicBezTo>
                  <a:cubicBezTo>
                    <a:pt x="143" y="26"/>
                    <a:pt x="154" y="31"/>
                    <a:pt x="157" y="27"/>
                  </a:cubicBezTo>
                  <a:cubicBezTo>
                    <a:pt x="161" y="32"/>
                    <a:pt x="163" y="38"/>
                    <a:pt x="169" y="44"/>
                  </a:cubicBezTo>
                  <a:cubicBezTo>
                    <a:pt x="170" y="43"/>
                    <a:pt x="170" y="42"/>
                    <a:pt x="171" y="41"/>
                  </a:cubicBezTo>
                  <a:cubicBezTo>
                    <a:pt x="173" y="47"/>
                    <a:pt x="169" y="52"/>
                    <a:pt x="169" y="55"/>
                  </a:cubicBezTo>
                  <a:cubicBezTo>
                    <a:pt x="171" y="59"/>
                    <a:pt x="173" y="61"/>
                    <a:pt x="174" y="67"/>
                  </a:cubicBezTo>
                  <a:cubicBezTo>
                    <a:pt x="174" y="71"/>
                    <a:pt x="177" y="78"/>
                    <a:pt x="176" y="82"/>
                  </a:cubicBezTo>
                  <a:cubicBezTo>
                    <a:pt x="174" y="87"/>
                    <a:pt x="171" y="89"/>
                    <a:pt x="169" y="94"/>
                  </a:cubicBezTo>
                  <a:cubicBezTo>
                    <a:pt x="166" y="99"/>
                    <a:pt x="161" y="102"/>
                    <a:pt x="161" y="109"/>
                  </a:cubicBezTo>
                  <a:cubicBezTo>
                    <a:pt x="161" y="117"/>
                    <a:pt x="157" y="122"/>
                    <a:pt x="156" y="128"/>
                  </a:cubicBezTo>
                  <a:cubicBezTo>
                    <a:pt x="154" y="135"/>
                    <a:pt x="155" y="145"/>
                    <a:pt x="159" y="150"/>
                  </a:cubicBezTo>
                  <a:cubicBezTo>
                    <a:pt x="163" y="155"/>
                    <a:pt x="164" y="162"/>
                    <a:pt x="163" y="167"/>
                  </a:cubicBezTo>
                  <a:cubicBezTo>
                    <a:pt x="173" y="164"/>
                    <a:pt x="167" y="179"/>
                    <a:pt x="169" y="184"/>
                  </a:cubicBezTo>
                  <a:cubicBezTo>
                    <a:pt x="167" y="184"/>
                    <a:pt x="165" y="184"/>
                    <a:pt x="163" y="184"/>
                  </a:cubicBezTo>
                  <a:cubicBezTo>
                    <a:pt x="163" y="183"/>
                    <a:pt x="164" y="182"/>
                    <a:pt x="165" y="181"/>
                  </a:cubicBezTo>
                  <a:cubicBezTo>
                    <a:pt x="160" y="188"/>
                    <a:pt x="156" y="180"/>
                    <a:pt x="155" y="176"/>
                  </a:cubicBezTo>
                  <a:cubicBezTo>
                    <a:pt x="153" y="179"/>
                    <a:pt x="152" y="183"/>
                    <a:pt x="148" y="183"/>
                  </a:cubicBezTo>
                  <a:cubicBezTo>
                    <a:pt x="145" y="183"/>
                    <a:pt x="142" y="182"/>
                    <a:pt x="140" y="180"/>
                  </a:cubicBezTo>
                  <a:cubicBezTo>
                    <a:pt x="138" y="183"/>
                    <a:pt x="135" y="180"/>
                    <a:pt x="133" y="179"/>
                  </a:cubicBezTo>
                  <a:cubicBezTo>
                    <a:pt x="136" y="179"/>
                    <a:pt x="138" y="181"/>
                    <a:pt x="140" y="178"/>
                  </a:cubicBezTo>
                  <a:cubicBezTo>
                    <a:pt x="139" y="177"/>
                    <a:pt x="139" y="177"/>
                    <a:pt x="138" y="176"/>
                  </a:cubicBezTo>
                  <a:cubicBezTo>
                    <a:pt x="139" y="181"/>
                    <a:pt x="136" y="176"/>
                    <a:pt x="133" y="177"/>
                  </a:cubicBezTo>
                  <a:cubicBezTo>
                    <a:pt x="133" y="179"/>
                    <a:pt x="124" y="178"/>
                    <a:pt x="121" y="178"/>
                  </a:cubicBezTo>
                  <a:cubicBezTo>
                    <a:pt x="120" y="178"/>
                    <a:pt x="108" y="181"/>
                    <a:pt x="109" y="181"/>
                  </a:cubicBezTo>
                  <a:cubicBezTo>
                    <a:pt x="115" y="184"/>
                    <a:pt x="127" y="174"/>
                    <a:pt x="132" y="180"/>
                  </a:cubicBezTo>
                  <a:cubicBezTo>
                    <a:pt x="124" y="181"/>
                    <a:pt x="117" y="182"/>
                    <a:pt x="110" y="183"/>
                  </a:cubicBezTo>
                  <a:cubicBezTo>
                    <a:pt x="108" y="183"/>
                    <a:pt x="105" y="184"/>
                    <a:pt x="104" y="182"/>
                  </a:cubicBezTo>
                  <a:cubicBezTo>
                    <a:pt x="102" y="179"/>
                    <a:pt x="95" y="181"/>
                    <a:pt x="92" y="183"/>
                  </a:cubicBezTo>
                  <a:cubicBezTo>
                    <a:pt x="97" y="181"/>
                    <a:pt x="99" y="182"/>
                    <a:pt x="103" y="183"/>
                  </a:cubicBezTo>
                  <a:cubicBezTo>
                    <a:pt x="94" y="184"/>
                    <a:pt x="84" y="184"/>
                    <a:pt x="75" y="188"/>
                  </a:cubicBezTo>
                  <a:cubicBezTo>
                    <a:pt x="68" y="191"/>
                    <a:pt x="61" y="197"/>
                    <a:pt x="53" y="198"/>
                  </a:cubicBezTo>
                  <a:cubicBezTo>
                    <a:pt x="48" y="198"/>
                    <a:pt x="39" y="203"/>
                    <a:pt x="36" y="206"/>
                  </a:cubicBezTo>
                  <a:cubicBezTo>
                    <a:pt x="29" y="213"/>
                    <a:pt x="28" y="200"/>
                    <a:pt x="29" y="195"/>
                  </a:cubicBezTo>
                  <a:cubicBezTo>
                    <a:pt x="30" y="189"/>
                    <a:pt x="32" y="182"/>
                    <a:pt x="34" y="177"/>
                  </a:cubicBezTo>
                  <a:cubicBezTo>
                    <a:pt x="36" y="170"/>
                    <a:pt x="34" y="163"/>
                    <a:pt x="29" y="159"/>
                  </a:cubicBezTo>
                  <a:cubicBezTo>
                    <a:pt x="26" y="156"/>
                    <a:pt x="21" y="155"/>
                    <a:pt x="22" y="149"/>
                  </a:cubicBezTo>
                  <a:cubicBezTo>
                    <a:pt x="22" y="142"/>
                    <a:pt x="2" y="148"/>
                    <a:pt x="6" y="140"/>
                  </a:cubicBezTo>
                  <a:cubicBezTo>
                    <a:pt x="4" y="141"/>
                    <a:pt x="2" y="140"/>
                    <a:pt x="0" y="138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27"/>
            <p:cNvSpPr>
              <a:spLocks/>
            </p:cNvSpPr>
            <p:nvPr/>
          </p:nvSpPr>
          <p:spPr bwMode="auto">
            <a:xfrm>
              <a:off x="2553257" y="188778"/>
              <a:ext cx="1588765" cy="1644117"/>
            </a:xfrm>
            <a:custGeom>
              <a:avLst/>
              <a:gdLst>
                <a:gd name="T0" fmla="*/ 2 w 578"/>
                <a:gd name="T1" fmla="*/ 281 h 598"/>
                <a:gd name="T2" fmla="*/ 36 w 578"/>
                <a:gd name="T3" fmla="*/ 252 h 598"/>
                <a:gd name="T4" fmla="*/ 65 w 578"/>
                <a:gd name="T5" fmla="*/ 241 h 598"/>
                <a:gd name="T6" fmla="*/ 91 w 578"/>
                <a:gd name="T7" fmla="*/ 235 h 598"/>
                <a:gd name="T8" fmla="*/ 124 w 578"/>
                <a:gd name="T9" fmla="*/ 211 h 598"/>
                <a:gd name="T10" fmla="*/ 144 w 578"/>
                <a:gd name="T11" fmla="*/ 197 h 598"/>
                <a:gd name="T12" fmla="*/ 148 w 578"/>
                <a:gd name="T13" fmla="*/ 178 h 598"/>
                <a:gd name="T14" fmla="*/ 213 w 578"/>
                <a:gd name="T15" fmla="*/ 165 h 598"/>
                <a:gd name="T16" fmla="*/ 207 w 578"/>
                <a:gd name="T17" fmla="*/ 142 h 598"/>
                <a:gd name="T18" fmla="*/ 203 w 578"/>
                <a:gd name="T19" fmla="*/ 118 h 598"/>
                <a:gd name="T20" fmla="*/ 201 w 578"/>
                <a:gd name="T21" fmla="*/ 99 h 598"/>
                <a:gd name="T22" fmla="*/ 199 w 578"/>
                <a:gd name="T23" fmla="*/ 78 h 598"/>
                <a:gd name="T24" fmla="*/ 209 w 578"/>
                <a:gd name="T25" fmla="*/ 61 h 598"/>
                <a:gd name="T26" fmla="*/ 222 w 578"/>
                <a:gd name="T27" fmla="*/ 48 h 598"/>
                <a:gd name="T28" fmla="*/ 237 w 578"/>
                <a:gd name="T29" fmla="*/ 43 h 598"/>
                <a:gd name="T30" fmla="*/ 292 w 578"/>
                <a:gd name="T31" fmla="*/ 20 h 598"/>
                <a:gd name="T32" fmla="*/ 335 w 578"/>
                <a:gd name="T33" fmla="*/ 13 h 598"/>
                <a:gd name="T34" fmla="*/ 349 w 578"/>
                <a:gd name="T35" fmla="*/ 11 h 598"/>
                <a:gd name="T36" fmla="*/ 390 w 578"/>
                <a:gd name="T37" fmla="*/ 14 h 598"/>
                <a:gd name="T38" fmla="*/ 420 w 578"/>
                <a:gd name="T39" fmla="*/ 6 h 598"/>
                <a:gd name="T40" fmla="*/ 446 w 578"/>
                <a:gd name="T41" fmla="*/ 6 h 598"/>
                <a:gd name="T42" fmla="*/ 461 w 578"/>
                <a:gd name="T43" fmla="*/ 6 h 598"/>
                <a:gd name="T44" fmla="*/ 484 w 578"/>
                <a:gd name="T45" fmla="*/ 7 h 598"/>
                <a:gd name="T46" fmla="*/ 474 w 578"/>
                <a:gd name="T47" fmla="*/ 44 h 598"/>
                <a:gd name="T48" fmla="*/ 455 w 578"/>
                <a:gd name="T49" fmla="*/ 98 h 598"/>
                <a:gd name="T50" fmla="*/ 465 w 578"/>
                <a:gd name="T51" fmla="*/ 131 h 598"/>
                <a:gd name="T52" fmla="*/ 493 w 578"/>
                <a:gd name="T53" fmla="*/ 164 h 598"/>
                <a:gd name="T54" fmla="*/ 508 w 578"/>
                <a:gd name="T55" fmla="*/ 225 h 598"/>
                <a:gd name="T56" fmla="*/ 515 w 578"/>
                <a:gd name="T57" fmla="*/ 255 h 598"/>
                <a:gd name="T58" fmla="*/ 516 w 578"/>
                <a:gd name="T59" fmla="*/ 314 h 598"/>
                <a:gd name="T60" fmla="*/ 508 w 578"/>
                <a:gd name="T61" fmla="*/ 352 h 598"/>
                <a:gd name="T62" fmla="*/ 530 w 578"/>
                <a:gd name="T63" fmla="*/ 411 h 598"/>
                <a:gd name="T64" fmla="*/ 556 w 578"/>
                <a:gd name="T65" fmla="*/ 417 h 598"/>
                <a:gd name="T66" fmla="*/ 573 w 578"/>
                <a:gd name="T67" fmla="*/ 447 h 598"/>
                <a:gd name="T68" fmla="*/ 402 w 578"/>
                <a:gd name="T69" fmla="*/ 577 h 598"/>
                <a:gd name="T70" fmla="*/ 362 w 578"/>
                <a:gd name="T71" fmla="*/ 586 h 598"/>
                <a:gd name="T72" fmla="*/ 329 w 578"/>
                <a:gd name="T73" fmla="*/ 576 h 598"/>
                <a:gd name="T74" fmla="*/ 309 w 578"/>
                <a:gd name="T75" fmla="*/ 559 h 598"/>
                <a:gd name="T76" fmla="*/ 282 w 578"/>
                <a:gd name="T77" fmla="*/ 540 h 598"/>
                <a:gd name="T78" fmla="*/ 270 w 578"/>
                <a:gd name="T79" fmla="*/ 524 h 598"/>
                <a:gd name="T80" fmla="*/ 243 w 578"/>
                <a:gd name="T81" fmla="*/ 503 h 598"/>
                <a:gd name="T82" fmla="*/ 40 w 578"/>
                <a:gd name="T83" fmla="*/ 34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8" h="598">
                  <a:moveTo>
                    <a:pt x="0" y="322"/>
                  </a:moveTo>
                  <a:cubicBezTo>
                    <a:pt x="2" y="281"/>
                    <a:pt x="2" y="281"/>
                    <a:pt x="2" y="281"/>
                  </a:cubicBezTo>
                  <a:cubicBezTo>
                    <a:pt x="0" y="270"/>
                    <a:pt x="17" y="266"/>
                    <a:pt x="23" y="260"/>
                  </a:cubicBezTo>
                  <a:cubicBezTo>
                    <a:pt x="26" y="258"/>
                    <a:pt x="31" y="252"/>
                    <a:pt x="36" y="252"/>
                  </a:cubicBezTo>
                  <a:cubicBezTo>
                    <a:pt x="40" y="253"/>
                    <a:pt x="41" y="246"/>
                    <a:pt x="46" y="245"/>
                  </a:cubicBezTo>
                  <a:cubicBezTo>
                    <a:pt x="55" y="244"/>
                    <a:pt x="59" y="252"/>
                    <a:pt x="65" y="241"/>
                  </a:cubicBezTo>
                  <a:cubicBezTo>
                    <a:pt x="66" y="237"/>
                    <a:pt x="72" y="239"/>
                    <a:pt x="75" y="238"/>
                  </a:cubicBezTo>
                  <a:cubicBezTo>
                    <a:pt x="80" y="237"/>
                    <a:pt x="86" y="237"/>
                    <a:pt x="91" y="235"/>
                  </a:cubicBezTo>
                  <a:cubicBezTo>
                    <a:pt x="102" y="231"/>
                    <a:pt x="102" y="220"/>
                    <a:pt x="111" y="215"/>
                  </a:cubicBezTo>
                  <a:cubicBezTo>
                    <a:pt x="115" y="213"/>
                    <a:pt x="120" y="213"/>
                    <a:pt x="124" y="211"/>
                  </a:cubicBezTo>
                  <a:cubicBezTo>
                    <a:pt x="128" y="209"/>
                    <a:pt x="132" y="204"/>
                    <a:pt x="137" y="203"/>
                  </a:cubicBezTo>
                  <a:cubicBezTo>
                    <a:pt x="138" y="203"/>
                    <a:pt x="148" y="202"/>
                    <a:pt x="144" y="197"/>
                  </a:cubicBezTo>
                  <a:cubicBezTo>
                    <a:pt x="142" y="193"/>
                    <a:pt x="137" y="192"/>
                    <a:pt x="143" y="187"/>
                  </a:cubicBezTo>
                  <a:cubicBezTo>
                    <a:pt x="135" y="185"/>
                    <a:pt x="142" y="177"/>
                    <a:pt x="148" y="178"/>
                  </a:cubicBezTo>
                  <a:cubicBezTo>
                    <a:pt x="155" y="178"/>
                    <a:pt x="162" y="176"/>
                    <a:pt x="164" y="169"/>
                  </a:cubicBezTo>
                  <a:cubicBezTo>
                    <a:pt x="169" y="155"/>
                    <a:pt x="204" y="167"/>
                    <a:pt x="213" y="165"/>
                  </a:cubicBezTo>
                  <a:cubicBezTo>
                    <a:pt x="202" y="160"/>
                    <a:pt x="222" y="153"/>
                    <a:pt x="215" y="149"/>
                  </a:cubicBezTo>
                  <a:cubicBezTo>
                    <a:pt x="213" y="147"/>
                    <a:pt x="209" y="145"/>
                    <a:pt x="207" y="142"/>
                  </a:cubicBezTo>
                  <a:cubicBezTo>
                    <a:pt x="204" y="139"/>
                    <a:pt x="206" y="134"/>
                    <a:pt x="203" y="130"/>
                  </a:cubicBezTo>
                  <a:cubicBezTo>
                    <a:pt x="200" y="126"/>
                    <a:pt x="202" y="122"/>
                    <a:pt x="203" y="118"/>
                  </a:cubicBezTo>
                  <a:cubicBezTo>
                    <a:pt x="203" y="114"/>
                    <a:pt x="200" y="114"/>
                    <a:pt x="201" y="110"/>
                  </a:cubicBezTo>
                  <a:cubicBezTo>
                    <a:pt x="201" y="107"/>
                    <a:pt x="201" y="103"/>
                    <a:pt x="201" y="99"/>
                  </a:cubicBezTo>
                  <a:cubicBezTo>
                    <a:pt x="201" y="94"/>
                    <a:pt x="198" y="90"/>
                    <a:pt x="203" y="87"/>
                  </a:cubicBezTo>
                  <a:cubicBezTo>
                    <a:pt x="198" y="85"/>
                    <a:pt x="200" y="82"/>
                    <a:pt x="199" y="78"/>
                  </a:cubicBezTo>
                  <a:cubicBezTo>
                    <a:pt x="198" y="74"/>
                    <a:pt x="190" y="72"/>
                    <a:pt x="188" y="67"/>
                  </a:cubicBezTo>
                  <a:cubicBezTo>
                    <a:pt x="197" y="67"/>
                    <a:pt x="201" y="65"/>
                    <a:pt x="209" y="61"/>
                  </a:cubicBezTo>
                  <a:cubicBezTo>
                    <a:pt x="212" y="59"/>
                    <a:pt x="214" y="59"/>
                    <a:pt x="216" y="56"/>
                  </a:cubicBezTo>
                  <a:cubicBezTo>
                    <a:pt x="218" y="53"/>
                    <a:pt x="219" y="50"/>
                    <a:pt x="222" y="48"/>
                  </a:cubicBezTo>
                  <a:cubicBezTo>
                    <a:pt x="224" y="47"/>
                    <a:pt x="228" y="44"/>
                    <a:pt x="230" y="46"/>
                  </a:cubicBezTo>
                  <a:cubicBezTo>
                    <a:pt x="233" y="48"/>
                    <a:pt x="236" y="44"/>
                    <a:pt x="237" y="43"/>
                  </a:cubicBezTo>
                  <a:cubicBezTo>
                    <a:pt x="242" y="39"/>
                    <a:pt x="248" y="49"/>
                    <a:pt x="252" y="40"/>
                  </a:cubicBezTo>
                  <a:cubicBezTo>
                    <a:pt x="259" y="27"/>
                    <a:pt x="279" y="22"/>
                    <a:pt x="292" y="20"/>
                  </a:cubicBezTo>
                  <a:cubicBezTo>
                    <a:pt x="300" y="19"/>
                    <a:pt x="309" y="17"/>
                    <a:pt x="318" y="17"/>
                  </a:cubicBezTo>
                  <a:cubicBezTo>
                    <a:pt x="325" y="18"/>
                    <a:pt x="329" y="10"/>
                    <a:pt x="335" y="13"/>
                  </a:cubicBezTo>
                  <a:cubicBezTo>
                    <a:pt x="337" y="14"/>
                    <a:pt x="337" y="13"/>
                    <a:pt x="338" y="12"/>
                  </a:cubicBezTo>
                  <a:cubicBezTo>
                    <a:pt x="338" y="12"/>
                    <a:pt x="348" y="12"/>
                    <a:pt x="349" y="11"/>
                  </a:cubicBezTo>
                  <a:cubicBezTo>
                    <a:pt x="358" y="8"/>
                    <a:pt x="366" y="9"/>
                    <a:pt x="375" y="9"/>
                  </a:cubicBezTo>
                  <a:cubicBezTo>
                    <a:pt x="383" y="9"/>
                    <a:pt x="384" y="10"/>
                    <a:pt x="390" y="14"/>
                  </a:cubicBezTo>
                  <a:cubicBezTo>
                    <a:pt x="397" y="20"/>
                    <a:pt x="400" y="12"/>
                    <a:pt x="406" y="11"/>
                  </a:cubicBezTo>
                  <a:cubicBezTo>
                    <a:pt x="408" y="11"/>
                    <a:pt x="421" y="10"/>
                    <a:pt x="420" y="6"/>
                  </a:cubicBezTo>
                  <a:cubicBezTo>
                    <a:pt x="419" y="0"/>
                    <a:pt x="428" y="4"/>
                    <a:pt x="430" y="5"/>
                  </a:cubicBezTo>
                  <a:cubicBezTo>
                    <a:pt x="434" y="8"/>
                    <a:pt x="441" y="10"/>
                    <a:pt x="446" y="6"/>
                  </a:cubicBezTo>
                  <a:cubicBezTo>
                    <a:pt x="448" y="4"/>
                    <a:pt x="447" y="2"/>
                    <a:pt x="452" y="3"/>
                  </a:cubicBezTo>
                  <a:cubicBezTo>
                    <a:pt x="455" y="4"/>
                    <a:pt x="458" y="6"/>
                    <a:pt x="461" y="6"/>
                  </a:cubicBezTo>
                  <a:cubicBezTo>
                    <a:pt x="458" y="11"/>
                    <a:pt x="466" y="9"/>
                    <a:pt x="469" y="9"/>
                  </a:cubicBezTo>
                  <a:cubicBezTo>
                    <a:pt x="474" y="7"/>
                    <a:pt x="479" y="9"/>
                    <a:pt x="484" y="7"/>
                  </a:cubicBezTo>
                  <a:cubicBezTo>
                    <a:pt x="484" y="14"/>
                    <a:pt x="476" y="17"/>
                    <a:pt x="472" y="21"/>
                  </a:cubicBezTo>
                  <a:cubicBezTo>
                    <a:pt x="482" y="24"/>
                    <a:pt x="472" y="38"/>
                    <a:pt x="474" y="44"/>
                  </a:cubicBezTo>
                  <a:cubicBezTo>
                    <a:pt x="478" y="56"/>
                    <a:pt x="476" y="64"/>
                    <a:pt x="474" y="76"/>
                  </a:cubicBezTo>
                  <a:cubicBezTo>
                    <a:pt x="472" y="85"/>
                    <a:pt x="462" y="92"/>
                    <a:pt x="455" y="98"/>
                  </a:cubicBezTo>
                  <a:cubicBezTo>
                    <a:pt x="451" y="102"/>
                    <a:pt x="453" y="111"/>
                    <a:pt x="455" y="115"/>
                  </a:cubicBezTo>
                  <a:cubicBezTo>
                    <a:pt x="459" y="121"/>
                    <a:pt x="457" y="128"/>
                    <a:pt x="465" y="131"/>
                  </a:cubicBezTo>
                  <a:cubicBezTo>
                    <a:pt x="476" y="135"/>
                    <a:pt x="472" y="149"/>
                    <a:pt x="481" y="155"/>
                  </a:cubicBezTo>
                  <a:cubicBezTo>
                    <a:pt x="485" y="158"/>
                    <a:pt x="490" y="160"/>
                    <a:pt x="493" y="164"/>
                  </a:cubicBezTo>
                  <a:cubicBezTo>
                    <a:pt x="498" y="169"/>
                    <a:pt x="498" y="177"/>
                    <a:pt x="499" y="184"/>
                  </a:cubicBezTo>
                  <a:cubicBezTo>
                    <a:pt x="502" y="197"/>
                    <a:pt x="508" y="212"/>
                    <a:pt x="508" y="225"/>
                  </a:cubicBezTo>
                  <a:cubicBezTo>
                    <a:pt x="508" y="229"/>
                    <a:pt x="500" y="227"/>
                    <a:pt x="505" y="234"/>
                  </a:cubicBezTo>
                  <a:cubicBezTo>
                    <a:pt x="510" y="240"/>
                    <a:pt x="514" y="248"/>
                    <a:pt x="515" y="255"/>
                  </a:cubicBezTo>
                  <a:cubicBezTo>
                    <a:pt x="521" y="282"/>
                    <a:pt x="513" y="282"/>
                    <a:pt x="517" y="296"/>
                  </a:cubicBezTo>
                  <a:cubicBezTo>
                    <a:pt x="519" y="302"/>
                    <a:pt x="519" y="307"/>
                    <a:pt x="516" y="314"/>
                  </a:cubicBezTo>
                  <a:cubicBezTo>
                    <a:pt x="514" y="321"/>
                    <a:pt x="516" y="327"/>
                    <a:pt x="518" y="335"/>
                  </a:cubicBezTo>
                  <a:cubicBezTo>
                    <a:pt x="520" y="346"/>
                    <a:pt x="515" y="346"/>
                    <a:pt x="508" y="352"/>
                  </a:cubicBezTo>
                  <a:cubicBezTo>
                    <a:pt x="499" y="358"/>
                    <a:pt x="513" y="371"/>
                    <a:pt x="517" y="377"/>
                  </a:cubicBezTo>
                  <a:cubicBezTo>
                    <a:pt x="524" y="388"/>
                    <a:pt x="520" y="401"/>
                    <a:pt x="530" y="411"/>
                  </a:cubicBezTo>
                  <a:cubicBezTo>
                    <a:pt x="533" y="415"/>
                    <a:pt x="537" y="410"/>
                    <a:pt x="541" y="411"/>
                  </a:cubicBezTo>
                  <a:cubicBezTo>
                    <a:pt x="546" y="411"/>
                    <a:pt x="552" y="415"/>
                    <a:pt x="556" y="417"/>
                  </a:cubicBezTo>
                  <a:cubicBezTo>
                    <a:pt x="567" y="420"/>
                    <a:pt x="570" y="429"/>
                    <a:pt x="574" y="439"/>
                  </a:cubicBezTo>
                  <a:cubicBezTo>
                    <a:pt x="576" y="444"/>
                    <a:pt x="578" y="445"/>
                    <a:pt x="573" y="447"/>
                  </a:cubicBezTo>
                  <a:cubicBezTo>
                    <a:pt x="519" y="482"/>
                    <a:pt x="465" y="516"/>
                    <a:pt x="420" y="560"/>
                  </a:cubicBezTo>
                  <a:cubicBezTo>
                    <a:pt x="417" y="564"/>
                    <a:pt x="408" y="573"/>
                    <a:pt x="402" y="577"/>
                  </a:cubicBezTo>
                  <a:cubicBezTo>
                    <a:pt x="397" y="580"/>
                    <a:pt x="390" y="580"/>
                    <a:pt x="384" y="581"/>
                  </a:cubicBezTo>
                  <a:cubicBezTo>
                    <a:pt x="377" y="583"/>
                    <a:pt x="369" y="584"/>
                    <a:pt x="362" y="586"/>
                  </a:cubicBezTo>
                  <a:cubicBezTo>
                    <a:pt x="358" y="587"/>
                    <a:pt x="325" y="598"/>
                    <a:pt x="326" y="586"/>
                  </a:cubicBezTo>
                  <a:cubicBezTo>
                    <a:pt x="327" y="582"/>
                    <a:pt x="330" y="581"/>
                    <a:pt x="329" y="576"/>
                  </a:cubicBezTo>
                  <a:cubicBezTo>
                    <a:pt x="329" y="574"/>
                    <a:pt x="330" y="565"/>
                    <a:pt x="328" y="564"/>
                  </a:cubicBezTo>
                  <a:cubicBezTo>
                    <a:pt x="322" y="562"/>
                    <a:pt x="315" y="560"/>
                    <a:pt x="309" y="559"/>
                  </a:cubicBezTo>
                  <a:cubicBezTo>
                    <a:pt x="306" y="558"/>
                    <a:pt x="302" y="551"/>
                    <a:pt x="300" y="551"/>
                  </a:cubicBezTo>
                  <a:cubicBezTo>
                    <a:pt x="287" y="555"/>
                    <a:pt x="285" y="542"/>
                    <a:pt x="282" y="540"/>
                  </a:cubicBezTo>
                  <a:cubicBezTo>
                    <a:pt x="280" y="537"/>
                    <a:pt x="275" y="537"/>
                    <a:pt x="272" y="535"/>
                  </a:cubicBezTo>
                  <a:cubicBezTo>
                    <a:pt x="269" y="533"/>
                    <a:pt x="272" y="527"/>
                    <a:pt x="270" y="524"/>
                  </a:cubicBezTo>
                  <a:cubicBezTo>
                    <a:pt x="268" y="521"/>
                    <a:pt x="264" y="518"/>
                    <a:pt x="261" y="515"/>
                  </a:cubicBezTo>
                  <a:cubicBezTo>
                    <a:pt x="254" y="512"/>
                    <a:pt x="249" y="508"/>
                    <a:pt x="243" y="503"/>
                  </a:cubicBezTo>
                  <a:cubicBezTo>
                    <a:pt x="229" y="493"/>
                    <a:pt x="216" y="481"/>
                    <a:pt x="202" y="471"/>
                  </a:cubicBezTo>
                  <a:cubicBezTo>
                    <a:pt x="149" y="429"/>
                    <a:pt x="96" y="387"/>
                    <a:pt x="40" y="349"/>
                  </a:cubicBezTo>
                  <a:cubicBezTo>
                    <a:pt x="27" y="340"/>
                    <a:pt x="14" y="331"/>
                    <a:pt x="0" y="32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28"/>
            <p:cNvSpPr>
              <a:spLocks/>
            </p:cNvSpPr>
            <p:nvPr/>
          </p:nvSpPr>
          <p:spPr bwMode="auto">
            <a:xfrm>
              <a:off x="3859275" y="2346027"/>
              <a:ext cx="617853" cy="1024768"/>
            </a:xfrm>
            <a:custGeom>
              <a:avLst/>
              <a:gdLst>
                <a:gd name="T0" fmla="*/ 11 w 225"/>
                <a:gd name="T1" fmla="*/ 258 h 373"/>
                <a:gd name="T2" fmla="*/ 17 w 225"/>
                <a:gd name="T3" fmla="*/ 233 h 373"/>
                <a:gd name="T4" fmla="*/ 38 w 225"/>
                <a:gd name="T5" fmla="*/ 212 h 373"/>
                <a:gd name="T6" fmla="*/ 58 w 225"/>
                <a:gd name="T7" fmla="*/ 203 h 373"/>
                <a:gd name="T8" fmla="*/ 74 w 225"/>
                <a:gd name="T9" fmla="*/ 206 h 373"/>
                <a:gd name="T10" fmla="*/ 84 w 225"/>
                <a:gd name="T11" fmla="*/ 217 h 373"/>
                <a:gd name="T12" fmla="*/ 97 w 225"/>
                <a:gd name="T13" fmla="*/ 197 h 373"/>
                <a:gd name="T14" fmla="*/ 110 w 225"/>
                <a:gd name="T15" fmla="*/ 165 h 373"/>
                <a:gd name="T16" fmla="*/ 115 w 225"/>
                <a:gd name="T17" fmla="*/ 146 h 373"/>
                <a:gd name="T18" fmla="*/ 127 w 225"/>
                <a:gd name="T19" fmla="*/ 121 h 373"/>
                <a:gd name="T20" fmla="*/ 140 w 225"/>
                <a:gd name="T21" fmla="*/ 101 h 373"/>
                <a:gd name="T22" fmla="*/ 148 w 225"/>
                <a:gd name="T23" fmla="*/ 84 h 373"/>
                <a:gd name="T24" fmla="*/ 159 w 225"/>
                <a:gd name="T25" fmla="*/ 59 h 373"/>
                <a:gd name="T26" fmla="*/ 177 w 225"/>
                <a:gd name="T27" fmla="*/ 42 h 373"/>
                <a:gd name="T28" fmla="*/ 170 w 225"/>
                <a:gd name="T29" fmla="*/ 24 h 373"/>
                <a:gd name="T30" fmla="*/ 162 w 225"/>
                <a:gd name="T31" fmla="*/ 0 h 373"/>
                <a:gd name="T32" fmla="*/ 182 w 225"/>
                <a:gd name="T33" fmla="*/ 13 h 373"/>
                <a:gd name="T34" fmla="*/ 190 w 225"/>
                <a:gd name="T35" fmla="*/ 32 h 373"/>
                <a:gd name="T36" fmla="*/ 209 w 225"/>
                <a:gd name="T37" fmla="*/ 101 h 373"/>
                <a:gd name="T38" fmla="*/ 186 w 225"/>
                <a:gd name="T39" fmla="*/ 102 h 373"/>
                <a:gd name="T40" fmla="*/ 167 w 225"/>
                <a:gd name="T41" fmla="*/ 122 h 373"/>
                <a:gd name="T42" fmla="*/ 196 w 225"/>
                <a:gd name="T43" fmla="*/ 152 h 373"/>
                <a:gd name="T44" fmla="*/ 200 w 225"/>
                <a:gd name="T45" fmla="*/ 186 h 373"/>
                <a:gd name="T46" fmla="*/ 188 w 225"/>
                <a:gd name="T47" fmla="*/ 210 h 373"/>
                <a:gd name="T48" fmla="*/ 175 w 225"/>
                <a:gd name="T49" fmla="*/ 232 h 373"/>
                <a:gd name="T50" fmla="*/ 177 w 225"/>
                <a:gd name="T51" fmla="*/ 254 h 373"/>
                <a:gd name="T52" fmla="*/ 184 w 225"/>
                <a:gd name="T53" fmla="*/ 277 h 373"/>
                <a:gd name="T54" fmla="*/ 195 w 225"/>
                <a:gd name="T55" fmla="*/ 295 h 373"/>
                <a:gd name="T56" fmla="*/ 220 w 225"/>
                <a:gd name="T57" fmla="*/ 330 h 373"/>
                <a:gd name="T58" fmla="*/ 225 w 225"/>
                <a:gd name="T59" fmla="*/ 354 h 373"/>
                <a:gd name="T60" fmla="*/ 207 w 225"/>
                <a:gd name="T61" fmla="*/ 364 h 373"/>
                <a:gd name="T62" fmla="*/ 186 w 225"/>
                <a:gd name="T63" fmla="*/ 359 h 373"/>
                <a:gd name="T64" fmla="*/ 164 w 225"/>
                <a:gd name="T65" fmla="*/ 356 h 373"/>
                <a:gd name="T66" fmla="*/ 141 w 225"/>
                <a:gd name="T67" fmla="*/ 355 h 373"/>
                <a:gd name="T68" fmla="*/ 121 w 225"/>
                <a:gd name="T69" fmla="*/ 353 h 373"/>
                <a:gd name="T70" fmla="*/ 86 w 225"/>
                <a:gd name="T71" fmla="*/ 352 h 373"/>
                <a:gd name="T72" fmla="*/ 71 w 225"/>
                <a:gd name="T73" fmla="*/ 356 h 373"/>
                <a:gd name="T74" fmla="*/ 42 w 225"/>
                <a:gd name="T75" fmla="*/ 338 h 373"/>
                <a:gd name="T76" fmla="*/ 40 w 225"/>
                <a:gd name="T77" fmla="*/ 308 h 373"/>
                <a:gd name="T78" fmla="*/ 35 w 225"/>
                <a:gd name="T79" fmla="*/ 297 h 373"/>
                <a:gd name="T80" fmla="*/ 30 w 225"/>
                <a:gd name="T81" fmla="*/ 294 h 373"/>
                <a:gd name="T82" fmla="*/ 29 w 225"/>
                <a:gd name="T83" fmla="*/ 300 h 373"/>
                <a:gd name="T84" fmla="*/ 17 w 225"/>
                <a:gd name="T85" fmla="*/ 291 h 373"/>
                <a:gd name="T86" fmla="*/ 7 w 225"/>
                <a:gd name="T87" fmla="*/ 275 h 373"/>
                <a:gd name="T88" fmla="*/ 5 w 225"/>
                <a:gd name="T89" fmla="*/ 27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5" h="373">
                  <a:moveTo>
                    <a:pt x="5" y="270"/>
                  </a:moveTo>
                  <a:cubicBezTo>
                    <a:pt x="9" y="267"/>
                    <a:pt x="11" y="262"/>
                    <a:pt x="11" y="258"/>
                  </a:cubicBezTo>
                  <a:cubicBezTo>
                    <a:pt x="11" y="253"/>
                    <a:pt x="17" y="245"/>
                    <a:pt x="15" y="242"/>
                  </a:cubicBezTo>
                  <a:cubicBezTo>
                    <a:pt x="14" y="239"/>
                    <a:pt x="13" y="238"/>
                    <a:pt x="17" y="233"/>
                  </a:cubicBezTo>
                  <a:cubicBezTo>
                    <a:pt x="22" y="228"/>
                    <a:pt x="26" y="224"/>
                    <a:pt x="31" y="219"/>
                  </a:cubicBezTo>
                  <a:cubicBezTo>
                    <a:pt x="34" y="217"/>
                    <a:pt x="37" y="215"/>
                    <a:pt x="38" y="212"/>
                  </a:cubicBezTo>
                  <a:cubicBezTo>
                    <a:pt x="40" y="209"/>
                    <a:pt x="44" y="201"/>
                    <a:pt x="48" y="200"/>
                  </a:cubicBezTo>
                  <a:cubicBezTo>
                    <a:pt x="52" y="199"/>
                    <a:pt x="54" y="204"/>
                    <a:pt x="58" y="203"/>
                  </a:cubicBezTo>
                  <a:cubicBezTo>
                    <a:pt x="62" y="202"/>
                    <a:pt x="62" y="197"/>
                    <a:pt x="63" y="194"/>
                  </a:cubicBezTo>
                  <a:cubicBezTo>
                    <a:pt x="64" y="197"/>
                    <a:pt x="71" y="205"/>
                    <a:pt x="74" y="206"/>
                  </a:cubicBezTo>
                  <a:cubicBezTo>
                    <a:pt x="77" y="206"/>
                    <a:pt x="78" y="210"/>
                    <a:pt x="77" y="213"/>
                  </a:cubicBezTo>
                  <a:cubicBezTo>
                    <a:pt x="76" y="215"/>
                    <a:pt x="80" y="218"/>
                    <a:pt x="84" y="217"/>
                  </a:cubicBezTo>
                  <a:cubicBezTo>
                    <a:pt x="85" y="215"/>
                    <a:pt x="92" y="209"/>
                    <a:pt x="91" y="205"/>
                  </a:cubicBezTo>
                  <a:cubicBezTo>
                    <a:pt x="89" y="202"/>
                    <a:pt x="95" y="199"/>
                    <a:pt x="97" y="197"/>
                  </a:cubicBezTo>
                  <a:cubicBezTo>
                    <a:pt x="100" y="194"/>
                    <a:pt x="97" y="190"/>
                    <a:pt x="99" y="187"/>
                  </a:cubicBezTo>
                  <a:cubicBezTo>
                    <a:pt x="102" y="180"/>
                    <a:pt x="107" y="174"/>
                    <a:pt x="110" y="165"/>
                  </a:cubicBezTo>
                  <a:cubicBezTo>
                    <a:pt x="111" y="161"/>
                    <a:pt x="109" y="157"/>
                    <a:pt x="110" y="154"/>
                  </a:cubicBezTo>
                  <a:cubicBezTo>
                    <a:pt x="111" y="151"/>
                    <a:pt x="115" y="150"/>
                    <a:pt x="115" y="146"/>
                  </a:cubicBezTo>
                  <a:cubicBezTo>
                    <a:pt x="114" y="146"/>
                    <a:pt x="125" y="147"/>
                    <a:pt x="127" y="136"/>
                  </a:cubicBezTo>
                  <a:cubicBezTo>
                    <a:pt x="127" y="134"/>
                    <a:pt x="131" y="122"/>
                    <a:pt x="127" y="121"/>
                  </a:cubicBezTo>
                  <a:cubicBezTo>
                    <a:pt x="132" y="119"/>
                    <a:pt x="139" y="116"/>
                    <a:pt x="140" y="111"/>
                  </a:cubicBezTo>
                  <a:cubicBezTo>
                    <a:pt x="140" y="107"/>
                    <a:pt x="140" y="105"/>
                    <a:pt x="140" y="101"/>
                  </a:cubicBezTo>
                  <a:cubicBezTo>
                    <a:pt x="140" y="97"/>
                    <a:pt x="144" y="98"/>
                    <a:pt x="145" y="95"/>
                  </a:cubicBezTo>
                  <a:cubicBezTo>
                    <a:pt x="147" y="92"/>
                    <a:pt x="147" y="88"/>
                    <a:pt x="148" y="84"/>
                  </a:cubicBezTo>
                  <a:cubicBezTo>
                    <a:pt x="149" y="80"/>
                    <a:pt x="151" y="77"/>
                    <a:pt x="151" y="74"/>
                  </a:cubicBezTo>
                  <a:cubicBezTo>
                    <a:pt x="152" y="70"/>
                    <a:pt x="155" y="61"/>
                    <a:pt x="159" y="59"/>
                  </a:cubicBezTo>
                  <a:cubicBezTo>
                    <a:pt x="162" y="58"/>
                    <a:pt x="177" y="58"/>
                    <a:pt x="179" y="49"/>
                  </a:cubicBezTo>
                  <a:cubicBezTo>
                    <a:pt x="180" y="47"/>
                    <a:pt x="177" y="45"/>
                    <a:pt x="177" y="42"/>
                  </a:cubicBezTo>
                  <a:cubicBezTo>
                    <a:pt x="178" y="38"/>
                    <a:pt x="178" y="35"/>
                    <a:pt x="179" y="31"/>
                  </a:cubicBezTo>
                  <a:cubicBezTo>
                    <a:pt x="180" y="27"/>
                    <a:pt x="172" y="23"/>
                    <a:pt x="170" y="24"/>
                  </a:cubicBezTo>
                  <a:cubicBezTo>
                    <a:pt x="168" y="25"/>
                    <a:pt x="165" y="20"/>
                    <a:pt x="164" y="15"/>
                  </a:cubicBezTo>
                  <a:cubicBezTo>
                    <a:pt x="163" y="6"/>
                    <a:pt x="164" y="2"/>
                    <a:pt x="162" y="0"/>
                  </a:cubicBezTo>
                  <a:cubicBezTo>
                    <a:pt x="166" y="0"/>
                    <a:pt x="171" y="0"/>
                    <a:pt x="173" y="2"/>
                  </a:cubicBezTo>
                  <a:cubicBezTo>
                    <a:pt x="177" y="7"/>
                    <a:pt x="173" y="11"/>
                    <a:pt x="182" y="13"/>
                  </a:cubicBezTo>
                  <a:cubicBezTo>
                    <a:pt x="186" y="14"/>
                    <a:pt x="186" y="24"/>
                    <a:pt x="187" y="28"/>
                  </a:cubicBezTo>
                  <a:cubicBezTo>
                    <a:pt x="187" y="31"/>
                    <a:pt x="186" y="28"/>
                    <a:pt x="190" y="32"/>
                  </a:cubicBezTo>
                  <a:cubicBezTo>
                    <a:pt x="197" y="39"/>
                    <a:pt x="189" y="59"/>
                    <a:pt x="190" y="68"/>
                  </a:cubicBezTo>
                  <a:cubicBezTo>
                    <a:pt x="192" y="80"/>
                    <a:pt x="198" y="95"/>
                    <a:pt x="209" y="101"/>
                  </a:cubicBezTo>
                  <a:cubicBezTo>
                    <a:pt x="204" y="105"/>
                    <a:pt x="198" y="103"/>
                    <a:pt x="195" y="101"/>
                  </a:cubicBezTo>
                  <a:cubicBezTo>
                    <a:pt x="191" y="101"/>
                    <a:pt x="190" y="102"/>
                    <a:pt x="186" y="102"/>
                  </a:cubicBezTo>
                  <a:cubicBezTo>
                    <a:pt x="178" y="102"/>
                    <a:pt x="169" y="97"/>
                    <a:pt x="165" y="104"/>
                  </a:cubicBezTo>
                  <a:cubicBezTo>
                    <a:pt x="160" y="112"/>
                    <a:pt x="160" y="114"/>
                    <a:pt x="167" y="122"/>
                  </a:cubicBezTo>
                  <a:cubicBezTo>
                    <a:pt x="174" y="130"/>
                    <a:pt x="182" y="136"/>
                    <a:pt x="189" y="144"/>
                  </a:cubicBezTo>
                  <a:cubicBezTo>
                    <a:pt x="192" y="146"/>
                    <a:pt x="195" y="149"/>
                    <a:pt x="196" y="152"/>
                  </a:cubicBezTo>
                  <a:cubicBezTo>
                    <a:pt x="199" y="157"/>
                    <a:pt x="202" y="169"/>
                    <a:pt x="205" y="174"/>
                  </a:cubicBezTo>
                  <a:cubicBezTo>
                    <a:pt x="208" y="180"/>
                    <a:pt x="201" y="183"/>
                    <a:pt x="200" y="186"/>
                  </a:cubicBezTo>
                  <a:cubicBezTo>
                    <a:pt x="197" y="189"/>
                    <a:pt x="194" y="197"/>
                    <a:pt x="191" y="203"/>
                  </a:cubicBezTo>
                  <a:cubicBezTo>
                    <a:pt x="190" y="205"/>
                    <a:pt x="189" y="208"/>
                    <a:pt x="188" y="210"/>
                  </a:cubicBezTo>
                  <a:cubicBezTo>
                    <a:pt x="186" y="213"/>
                    <a:pt x="184" y="216"/>
                    <a:pt x="182" y="220"/>
                  </a:cubicBezTo>
                  <a:cubicBezTo>
                    <a:pt x="180" y="225"/>
                    <a:pt x="168" y="229"/>
                    <a:pt x="175" y="232"/>
                  </a:cubicBezTo>
                  <a:cubicBezTo>
                    <a:pt x="180" y="234"/>
                    <a:pt x="180" y="239"/>
                    <a:pt x="179" y="246"/>
                  </a:cubicBezTo>
                  <a:cubicBezTo>
                    <a:pt x="179" y="249"/>
                    <a:pt x="179" y="251"/>
                    <a:pt x="177" y="254"/>
                  </a:cubicBezTo>
                  <a:cubicBezTo>
                    <a:pt x="177" y="253"/>
                    <a:pt x="181" y="258"/>
                    <a:pt x="181" y="259"/>
                  </a:cubicBezTo>
                  <a:cubicBezTo>
                    <a:pt x="181" y="264"/>
                    <a:pt x="180" y="273"/>
                    <a:pt x="184" y="277"/>
                  </a:cubicBezTo>
                  <a:cubicBezTo>
                    <a:pt x="186" y="280"/>
                    <a:pt x="189" y="281"/>
                    <a:pt x="190" y="285"/>
                  </a:cubicBezTo>
                  <a:cubicBezTo>
                    <a:pt x="191" y="288"/>
                    <a:pt x="192" y="293"/>
                    <a:pt x="195" y="295"/>
                  </a:cubicBezTo>
                  <a:cubicBezTo>
                    <a:pt x="186" y="295"/>
                    <a:pt x="207" y="320"/>
                    <a:pt x="209" y="321"/>
                  </a:cubicBezTo>
                  <a:cubicBezTo>
                    <a:pt x="213" y="325"/>
                    <a:pt x="219" y="327"/>
                    <a:pt x="220" y="330"/>
                  </a:cubicBezTo>
                  <a:cubicBezTo>
                    <a:pt x="221" y="332"/>
                    <a:pt x="221" y="334"/>
                    <a:pt x="221" y="336"/>
                  </a:cubicBezTo>
                  <a:cubicBezTo>
                    <a:pt x="222" y="342"/>
                    <a:pt x="223" y="349"/>
                    <a:pt x="225" y="354"/>
                  </a:cubicBezTo>
                  <a:cubicBezTo>
                    <a:pt x="217" y="358"/>
                    <a:pt x="225" y="369"/>
                    <a:pt x="221" y="373"/>
                  </a:cubicBezTo>
                  <a:cubicBezTo>
                    <a:pt x="217" y="369"/>
                    <a:pt x="212" y="365"/>
                    <a:pt x="207" y="364"/>
                  </a:cubicBezTo>
                  <a:cubicBezTo>
                    <a:pt x="204" y="363"/>
                    <a:pt x="197" y="360"/>
                    <a:pt x="195" y="361"/>
                  </a:cubicBezTo>
                  <a:cubicBezTo>
                    <a:pt x="193" y="363"/>
                    <a:pt x="188" y="363"/>
                    <a:pt x="186" y="359"/>
                  </a:cubicBezTo>
                  <a:cubicBezTo>
                    <a:pt x="186" y="359"/>
                    <a:pt x="178" y="357"/>
                    <a:pt x="177" y="357"/>
                  </a:cubicBezTo>
                  <a:cubicBezTo>
                    <a:pt x="175" y="356"/>
                    <a:pt x="168" y="357"/>
                    <a:pt x="164" y="356"/>
                  </a:cubicBezTo>
                  <a:cubicBezTo>
                    <a:pt x="158" y="356"/>
                    <a:pt x="152" y="356"/>
                    <a:pt x="146" y="355"/>
                  </a:cubicBezTo>
                  <a:cubicBezTo>
                    <a:pt x="145" y="355"/>
                    <a:pt x="142" y="356"/>
                    <a:pt x="141" y="355"/>
                  </a:cubicBezTo>
                  <a:cubicBezTo>
                    <a:pt x="138" y="354"/>
                    <a:pt x="142" y="352"/>
                    <a:pt x="137" y="352"/>
                  </a:cubicBezTo>
                  <a:cubicBezTo>
                    <a:pt x="132" y="353"/>
                    <a:pt x="127" y="354"/>
                    <a:pt x="121" y="353"/>
                  </a:cubicBezTo>
                  <a:cubicBezTo>
                    <a:pt x="115" y="351"/>
                    <a:pt x="109" y="352"/>
                    <a:pt x="102" y="352"/>
                  </a:cubicBezTo>
                  <a:cubicBezTo>
                    <a:pt x="98" y="352"/>
                    <a:pt x="90" y="350"/>
                    <a:pt x="86" y="352"/>
                  </a:cubicBezTo>
                  <a:cubicBezTo>
                    <a:pt x="85" y="352"/>
                    <a:pt x="85" y="356"/>
                    <a:pt x="84" y="356"/>
                  </a:cubicBezTo>
                  <a:cubicBezTo>
                    <a:pt x="80" y="356"/>
                    <a:pt x="76" y="356"/>
                    <a:pt x="71" y="356"/>
                  </a:cubicBezTo>
                  <a:cubicBezTo>
                    <a:pt x="66" y="356"/>
                    <a:pt x="60" y="356"/>
                    <a:pt x="54" y="356"/>
                  </a:cubicBezTo>
                  <a:cubicBezTo>
                    <a:pt x="42" y="357"/>
                    <a:pt x="39" y="350"/>
                    <a:pt x="42" y="338"/>
                  </a:cubicBezTo>
                  <a:cubicBezTo>
                    <a:pt x="43" y="332"/>
                    <a:pt x="45" y="325"/>
                    <a:pt x="42" y="318"/>
                  </a:cubicBezTo>
                  <a:cubicBezTo>
                    <a:pt x="40" y="315"/>
                    <a:pt x="34" y="310"/>
                    <a:pt x="40" y="308"/>
                  </a:cubicBezTo>
                  <a:cubicBezTo>
                    <a:pt x="37" y="310"/>
                    <a:pt x="30" y="307"/>
                    <a:pt x="34" y="303"/>
                  </a:cubicBezTo>
                  <a:cubicBezTo>
                    <a:pt x="37" y="301"/>
                    <a:pt x="41" y="297"/>
                    <a:pt x="35" y="297"/>
                  </a:cubicBezTo>
                  <a:cubicBezTo>
                    <a:pt x="36" y="296"/>
                    <a:pt x="37" y="294"/>
                    <a:pt x="37" y="292"/>
                  </a:cubicBezTo>
                  <a:cubicBezTo>
                    <a:pt x="35" y="297"/>
                    <a:pt x="33" y="293"/>
                    <a:pt x="30" y="294"/>
                  </a:cubicBezTo>
                  <a:cubicBezTo>
                    <a:pt x="31" y="295"/>
                    <a:pt x="32" y="296"/>
                    <a:pt x="30" y="295"/>
                  </a:cubicBezTo>
                  <a:cubicBezTo>
                    <a:pt x="30" y="297"/>
                    <a:pt x="30" y="298"/>
                    <a:pt x="29" y="300"/>
                  </a:cubicBezTo>
                  <a:cubicBezTo>
                    <a:pt x="27" y="299"/>
                    <a:pt x="26" y="298"/>
                    <a:pt x="26" y="295"/>
                  </a:cubicBezTo>
                  <a:cubicBezTo>
                    <a:pt x="24" y="299"/>
                    <a:pt x="18" y="294"/>
                    <a:pt x="17" y="291"/>
                  </a:cubicBezTo>
                  <a:cubicBezTo>
                    <a:pt x="16" y="287"/>
                    <a:pt x="16" y="279"/>
                    <a:pt x="13" y="275"/>
                  </a:cubicBezTo>
                  <a:cubicBezTo>
                    <a:pt x="9" y="280"/>
                    <a:pt x="10" y="275"/>
                    <a:pt x="7" y="275"/>
                  </a:cubicBezTo>
                  <a:cubicBezTo>
                    <a:pt x="8" y="276"/>
                    <a:pt x="8" y="278"/>
                    <a:pt x="8" y="280"/>
                  </a:cubicBezTo>
                  <a:cubicBezTo>
                    <a:pt x="0" y="281"/>
                    <a:pt x="4" y="274"/>
                    <a:pt x="5" y="27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29"/>
            <p:cNvSpPr>
              <a:spLocks/>
            </p:cNvSpPr>
            <p:nvPr/>
          </p:nvSpPr>
          <p:spPr bwMode="auto">
            <a:xfrm>
              <a:off x="4755386" y="5107666"/>
              <a:ext cx="727062" cy="821311"/>
            </a:xfrm>
            <a:custGeom>
              <a:avLst/>
              <a:gdLst>
                <a:gd name="T0" fmla="*/ 0 w 265"/>
                <a:gd name="T1" fmla="*/ 229 h 299"/>
                <a:gd name="T2" fmla="*/ 4 w 265"/>
                <a:gd name="T3" fmla="*/ 139 h 299"/>
                <a:gd name="T4" fmla="*/ 29 w 265"/>
                <a:gd name="T5" fmla="*/ 139 h 299"/>
                <a:gd name="T6" fmla="*/ 33 w 265"/>
                <a:gd name="T7" fmla="*/ 19 h 299"/>
                <a:gd name="T8" fmla="*/ 78 w 265"/>
                <a:gd name="T9" fmla="*/ 11 h 299"/>
                <a:gd name="T10" fmla="*/ 97 w 265"/>
                <a:gd name="T11" fmla="*/ 10 h 299"/>
                <a:gd name="T12" fmla="*/ 106 w 265"/>
                <a:gd name="T13" fmla="*/ 25 h 299"/>
                <a:gd name="T14" fmla="*/ 127 w 265"/>
                <a:gd name="T15" fmla="*/ 7 h 299"/>
                <a:gd name="T16" fmla="*/ 133 w 265"/>
                <a:gd name="T17" fmla="*/ 9 h 299"/>
                <a:gd name="T18" fmla="*/ 140 w 265"/>
                <a:gd name="T19" fmla="*/ 4 h 299"/>
                <a:gd name="T20" fmla="*/ 153 w 265"/>
                <a:gd name="T21" fmla="*/ 3 h 299"/>
                <a:gd name="T22" fmla="*/ 154 w 265"/>
                <a:gd name="T23" fmla="*/ 9 h 299"/>
                <a:gd name="T24" fmla="*/ 162 w 265"/>
                <a:gd name="T25" fmla="*/ 23 h 299"/>
                <a:gd name="T26" fmla="*/ 170 w 265"/>
                <a:gd name="T27" fmla="*/ 36 h 299"/>
                <a:gd name="T28" fmla="*/ 174 w 265"/>
                <a:gd name="T29" fmla="*/ 47 h 299"/>
                <a:gd name="T30" fmla="*/ 193 w 265"/>
                <a:gd name="T31" fmla="*/ 71 h 299"/>
                <a:gd name="T32" fmla="*/ 208 w 265"/>
                <a:gd name="T33" fmla="*/ 90 h 299"/>
                <a:gd name="T34" fmla="*/ 221 w 265"/>
                <a:gd name="T35" fmla="*/ 101 h 299"/>
                <a:gd name="T36" fmla="*/ 222 w 265"/>
                <a:gd name="T37" fmla="*/ 112 h 299"/>
                <a:gd name="T38" fmla="*/ 230 w 265"/>
                <a:gd name="T39" fmla="*/ 126 h 299"/>
                <a:gd name="T40" fmla="*/ 254 w 265"/>
                <a:gd name="T41" fmla="*/ 131 h 299"/>
                <a:gd name="T42" fmla="*/ 257 w 265"/>
                <a:gd name="T43" fmla="*/ 139 h 299"/>
                <a:gd name="T44" fmla="*/ 265 w 265"/>
                <a:gd name="T45" fmla="*/ 145 h 299"/>
                <a:gd name="T46" fmla="*/ 253 w 265"/>
                <a:gd name="T47" fmla="*/ 153 h 299"/>
                <a:gd name="T48" fmla="*/ 232 w 265"/>
                <a:gd name="T49" fmla="*/ 162 h 299"/>
                <a:gd name="T50" fmla="*/ 218 w 265"/>
                <a:gd name="T51" fmla="*/ 179 h 299"/>
                <a:gd name="T52" fmla="*/ 213 w 265"/>
                <a:gd name="T53" fmla="*/ 184 h 299"/>
                <a:gd name="T54" fmla="*/ 201 w 265"/>
                <a:gd name="T55" fmla="*/ 191 h 299"/>
                <a:gd name="T56" fmla="*/ 195 w 265"/>
                <a:gd name="T57" fmla="*/ 204 h 299"/>
                <a:gd name="T58" fmla="*/ 183 w 265"/>
                <a:gd name="T59" fmla="*/ 222 h 299"/>
                <a:gd name="T60" fmla="*/ 168 w 265"/>
                <a:gd name="T61" fmla="*/ 229 h 299"/>
                <a:gd name="T62" fmla="*/ 165 w 265"/>
                <a:gd name="T63" fmla="*/ 235 h 299"/>
                <a:gd name="T64" fmla="*/ 160 w 265"/>
                <a:gd name="T65" fmla="*/ 251 h 299"/>
                <a:gd name="T66" fmla="*/ 145 w 265"/>
                <a:gd name="T67" fmla="*/ 261 h 299"/>
                <a:gd name="T68" fmla="*/ 129 w 265"/>
                <a:gd name="T69" fmla="*/ 264 h 299"/>
                <a:gd name="T70" fmla="*/ 113 w 265"/>
                <a:gd name="T71" fmla="*/ 258 h 299"/>
                <a:gd name="T72" fmla="*/ 102 w 265"/>
                <a:gd name="T73" fmla="*/ 252 h 299"/>
                <a:gd name="T74" fmla="*/ 82 w 265"/>
                <a:gd name="T75" fmla="*/ 250 h 299"/>
                <a:gd name="T76" fmla="*/ 74 w 265"/>
                <a:gd name="T77" fmla="*/ 271 h 299"/>
                <a:gd name="T78" fmla="*/ 65 w 265"/>
                <a:gd name="T79" fmla="*/ 279 h 299"/>
                <a:gd name="T80" fmla="*/ 57 w 265"/>
                <a:gd name="T81" fmla="*/ 289 h 299"/>
                <a:gd name="T82" fmla="*/ 49 w 265"/>
                <a:gd name="T83" fmla="*/ 292 h 299"/>
                <a:gd name="T84" fmla="*/ 49 w 265"/>
                <a:gd name="T85" fmla="*/ 295 h 299"/>
                <a:gd name="T86" fmla="*/ 40 w 265"/>
                <a:gd name="T87" fmla="*/ 299 h 299"/>
                <a:gd name="T88" fmla="*/ 30 w 265"/>
                <a:gd name="T89" fmla="*/ 297 h 299"/>
                <a:gd name="T90" fmla="*/ 18 w 265"/>
                <a:gd name="T91" fmla="*/ 299 h 299"/>
                <a:gd name="T92" fmla="*/ 21 w 265"/>
                <a:gd name="T93" fmla="*/ 262 h 299"/>
                <a:gd name="T94" fmla="*/ 13 w 265"/>
                <a:gd name="T95" fmla="*/ 242 h 299"/>
                <a:gd name="T96" fmla="*/ 0 w 265"/>
                <a:gd name="T97" fmla="*/ 22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5" h="299">
                  <a:moveTo>
                    <a:pt x="0" y="229"/>
                  </a:moveTo>
                  <a:cubicBezTo>
                    <a:pt x="4" y="139"/>
                    <a:pt x="4" y="139"/>
                    <a:pt x="4" y="139"/>
                  </a:cubicBezTo>
                  <a:cubicBezTo>
                    <a:pt x="29" y="139"/>
                    <a:pt x="29" y="139"/>
                    <a:pt x="29" y="13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42" y="17"/>
                    <a:pt x="65" y="15"/>
                    <a:pt x="78" y="11"/>
                  </a:cubicBezTo>
                  <a:cubicBezTo>
                    <a:pt x="82" y="9"/>
                    <a:pt x="92" y="7"/>
                    <a:pt x="97" y="10"/>
                  </a:cubicBezTo>
                  <a:cubicBezTo>
                    <a:pt x="102" y="13"/>
                    <a:pt x="103" y="19"/>
                    <a:pt x="106" y="25"/>
                  </a:cubicBezTo>
                  <a:cubicBezTo>
                    <a:pt x="113" y="19"/>
                    <a:pt x="119" y="7"/>
                    <a:pt x="127" y="7"/>
                  </a:cubicBezTo>
                  <a:cubicBezTo>
                    <a:pt x="131" y="7"/>
                    <a:pt x="130" y="9"/>
                    <a:pt x="133" y="9"/>
                  </a:cubicBezTo>
                  <a:cubicBezTo>
                    <a:pt x="136" y="10"/>
                    <a:pt x="137" y="5"/>
                    <a:pt x="140" y="4"/>
                  </a:cubicBezTo>
                  <a:cubicBezTo>
                    <a:pt x="147" y="0"/>
                    <a:pt x="155" y="0"/>
                    <a:pt x="153" y="3"/>
                  </a:cubicBezTo>
                  <a:cubicBezTo>
                    <a:pt x="153" y="4"/>
                    <a:pt x="153" y="8"/>
                    <a:pt x="154" y="9"/>
                  </a:cubicBezTo>
                  <a:cubicBezTo>
                    <a:pt x="156" y="14"/>
                    <a:pt x="158" y="18"/>
                    <a:pt x="162" y="23"/>
                  </a:cubicBezTo>
                  <a:cubicBezTo>
                    <a:pt x="165" y="27"/>
                    <a:pt x="167" y="29"/>
                    <a:pt x="170" y="36"/>
                  </a:cubicBezTo>
                  <a:cubicBezTo>
                    <a:pt x="171" y="41"/>
                    <a:pt x="172" y="42"/>
                    <a:pt x="174" y="47"/>
                  </a:cubicBezTo>
                  <a:cubicBezTo>
                    <a:pt x="177" y="57"/>
                    <a:pt x="184" y="66"/>
                    <a:pt x="193" y="71"/>
                  </a:cubicBezTo>
                  <a:cubicBezTo>
                    <a:pt x="203" y="76"/>
                    <a:pt x="212" y="75"/>
                    <a:pt x="208" y="90"/>
                  </a:cubicBezTo>
                  <a:cubicBezTo>
                    <a:pt x="217" y="88"/>
                    <a:pt x="224" y="89"/>
                    <a:pt x="221" y="101"/>
                  </a:cubicBezTo>
                  <a:cubicBezTo>
                    <a:pt x="219" y="105"/>
                    <a:pt x="220" y="108"/>
                    <a:pt x="222" y="112"/>
                  </a:cubicBezTo>
                  <a:cubicBezTo>
                    <a:pt x="224" y="115"/>
                    <a:pt x="226" y="125"/>
                    <a:pt x="230" y="126"/>
                  </a:cubicBezTo>
                  <a:cubicBezTo>
                    <a:pt x="238" y="128"/>
                    <a:pt x="245" y="128"/>
                    <a:pt x="254" y="131"/>
                  </a:cubicBezTo>
                  <a:cubicBezTo>
                    <a:pt x="261" y="133"/>
                    <a:pt x="255" y="136"/>
                    <a:pt x="257" y="139"/>
                  </a:cubicBezTo>
                  <a:cubicBezTo>
                    <a:pt x="259" y="142"/>
                    <a:pt x="264" y="141"/>
                    <a:pt x="265" y="145"/>
                  </a:cubicBezTo>
                  <a:cubicBezTo>
                    <a:pt x="255" y="146"/>
                    <a:pt x="257" y="148"/>
                    <a:pt x="253" y="153"/>
                  </a:cubicBezTo>
                  <a:cubicBezTo>
                    <a:pt x="249" y="159"/>
                    <a:pt x="237" y="156"/>
                    <a:pt x="232" y="162"/>
                  </a:cubicBezTo>
                  <a:cubicBezTo>
                    <a:pt x="228" y="167"/>
                    <a:pt x="224" y="175"/>
                    <a:pt x="218" y="179"/>
                  </a:cubicBezTo>
                  <a:cubicBezTo>
                    <a:pt x="217" y="180"/>
                    <a:pt x="215" y="182"/>
                    <a:pt x="213" y="184"/>
                  </a:cubicBezTo>
                  <a:cubicBezTo>
                    <a:pt x="209" y="187"/>
                    <a:pt x="204" y="188"/>
                    <a:pt x="201" y="191"/>
                  </a:cubicBezTo>
                  <a:cubicBezTo>
                    <a:pt x="197" y="196"/>
                    <a:pt x="196" y="197"/>
                    <a:pt x="195" y="204"/>
                  </a:cubicBezTo>
                  <a:cubicBezTo>
                    <a:pt x="194" y="213"/>
                    <a:pt x="189" y="215"/>
                    <a:pt x="183" y="222"/>
                  </a:cubicBezTo>
                  <a:cubicBezTo>
                    <a:pt x="180" y="226"/>
                    <a:pt x="174" y="228"/>
                    <a:pt x="168" y="229"/>
                  </a:cubicBezTo>
                  <a:cubicBezTo>
                    <a:pt x="163" y="229"/>
                    <a:pt x="166" y="231"/>
                    <a:pt x="165" y="235"/>
                  </a:cubicBezTo>
                  <a:cubicBezTo>
                    <a:pt x="164" y="241"/>
                    <a:pt x="161" y="246"/>
                    <a:pt x="160" y="251"/>
                  </a:cubicBezTo>
                  <a:cubicBezTo>
                    <a:pt x="157" y="259"/>
                    <a:pt x="153" y="262"/>
                    <a:pt x="145" y="261"/>
                  </a:cubicBezTo>
                  <a:cubicBezTo>
                    <a:pt x="137" y="261"/>
                    <a:pt x="138" y="266"/>
                    <a:pt x="129" y="264"/>
                  </a:cubicBezTo>
                  <a:cubicBezTo>
                    <a:pt x="125" y="263"/>
                    <a:pt x="116" y="259"/>
                    <a:pt x="113" y="258"/>
                  </a:cubicBezTo>
                  <a:cubicBezTo>
                    <a:pt x="108" y="258"/>
                    <a:pt x="105" y="255"/>
                    <a:pt x="102" y="252"/>
                  </a:cubicBezTo>
                  <a:cubicBezTo>
                    <a:pt x="98" y="247"/>
                    <a:pt x="87" y="243"/>
                    <a:pt x="82" y="250"/>
                  </a:cubicBezTo>
                  <a:cubicBezTo>
                    <a:pt x="77" y="257"/>
                    <a:pt x="79" y="265"/>
                    <a:pt x="74" y="271"/>
                  </a:cubicBezTo>
                  <a:cubicBezTo>
                    <a:pt x="72" y="275"/>
                    <a:pt x="68" y="277"/>
                    <a:pt x="65" y="279"/>
                  </a:cubicBezTo>
                  <a:cubicBezTo>
                    <a:pt x="61" y="282"/>
                    <a:pt x="60" y="286"/>
                    <a:pt x="57" y="289"/>
                  </a:cubicBezTo>
                  <a:cubicBezTo>
                    <a:pt x="54" y="292"/>
                    <a:pt x="52" y="291"/>
                    <a:pt x="49" y="292"/>
                  </a:cubicBezTo>
                  <a:cubicBezTo>
                    <a:pt x="49" y="293"/>
                    <a:pt x="48" y="294"/>
                    <a:pt x="49" y="295"/>
                  </a:cubicBezTo>
                  <a:cubicBezTo>
                    <a:pt x="48" y="298"/>
                    <a:pt x="43" y="299"/>
                    <a:pt x="40" y="299"/>
                  </a:cubicBezTo>
                  <a:cubicBezTo>
                    <a:pt x="36" y="298"/>
                    <a:pt x="34" y="297"/>
                    <a:pt x="30" y="297"/>
                  </a:cubicBezTo>
                  <a:cubicBezTo>
                    <a:pt x="26" y="297"/>
                    <a:pt x="23" y="295"/>
                    <a:pt x="18" y="299"/>
                  </a:cubicBezTo>
                  <a:cubicBezTo>
                    <a:pt x="11" y="286"/>
                    <a:pt x="26" y="280"/>
                    <a:pt x="21" y="262"/>
                  </a:cubicBezTo>
                  <a:cubicBezTo>
                    <a:pt x="19" y="256"/>
                    <a:pt x="16" y="248"/>
                    <a:pt x="13" y="242"/>
                  </a:cubicBezTo>
                  <a:cubicBezTo>
                    <a:pt x="10" y="237"/>
                    <a:pt x="4" y="234"/>
                    <a:pt x="0" y="229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30"/>
            <p:cNvSpPr>
              <a:spLocks/>
            </p:cNvSpPr>
            <p:nvPr/>
          </p:nvSpPr>
          <p:spPr bwMode="auto">
            <a:xfrm>
              <a:off x="5865427" y="3098522"/>
              <a:ext cx="643285" cy="840759"/>
            </a:xfrm>
            <a:custGeom>
              <a:avLst/>
              <a:gdLst>
                <a:gd name="T0" fmla="*/ 9 w 234"/>
                <a:gd name="T1" fmla="*/ 187 h 306"/>
                <a:gd name="T2" fmla="*/ 20 w 234"/>
                <a:gd name="T3" fmla="*/ 169 h 306"/>
                <a:gd name="T4" fmla="*/ 20 w 234"/>
                <a:gd name="T5" fmla="*/ 164 h 306"/>
                <a:gd name="T6" fmla="*/ 32 w 234"/>
                <a:gd name="T7" fmla="*/ 162 h 306"/>
                <a:gd name="T8" fmla="*/ 17 w 234"/>
                <a:gd name="T9" fmla="*/ 163 h 306"/>
                <a:gd name="T10" fmla="*/ 6 w 234"/>
                <a:gd name="T11" fmla="*/ 146 h 306"/>
                <a:gd name="T12" fmla="*/ 13 w 234"/>
                <a:gd name="T13" fmla="*/ 133 h 306"/>
                <a:gd name="T14" fmla="*/ 27 w 234"/>
                <a:gd name="T15" fmla="*/ 114 h 306"/>
                <a:gd name="T16" fmla="*/ 30 w 234"/>
                <a:gd name="T17" fmla="*/ 109 h 306"/>
                <a:gd name="T18" fmla="*/ 36 w 234"/>
                <a:gd name="T19" fmla="*/ 99 h 306"/>
                <a:gd name="T20" fmla="*/ 38 w 234"/>
                <a:gd name="T21" fmla="*/ 85 h 306"/>
                <a:gd name="T22" fmla="*/ 33 w 234"/>
                <a:gd name="T23" fmla="*/ 73 h 306"/>
                <a:gd name="T24" fmla="*/ 24 w 234"/>
                <a:gd name="T25" fmla="*/ 55 h 306"/>
                <a:gd name="T26" fmla="*/ 20 w 234"/>
                <a:gd name="T27" fmla="*/ 45 h 306"/>
                <a:gd name="T28" fmla="*/ 18 w 234"/>
                <a:gd name="T29" fmla="*/ 40 h 306"/>
                <a:gd name="T30" fmla="*/ 20 w 234"/>
                <a:gd name="T31" fmla="*/ 34 h 306"/>
                <a:gd name="T32" fmla="*/ 15 w 234"/>
                <a:gd name="T33" fmla="*/ 30 h 306"/>
                <a:gd name="T34" fmla="*/ 10 w 234"/>
                <a:gd name="T35" fmla="*/ 26 h 306"/>
                <a:gd name="T36" fmla="*/ 7 w 234"/>
                <a:gd name="T37" fmla="*/ 15 h 306"/>
                <a:gd name="T38" fmla="*/ 13 w 234"/>
                <a:gd name="T39" fmla="*/ 7 h 306"/>
                <a:gd name="T40" fmla="*/ 38 w 234"/>
                <a:gd name="T41" fmla="*/ 2 h 306"/>
                <a:gd name="T42" fmla="*/ 54 w 234"/>
                <a:gd name="T43" fmla="*/ 2 h 306"/>
                <a:gd name="T44" fmla="*/ 61 w 234"/>
                <a:gd name="T45" fmla="*/ 2 h 306"/>
                <a:gd name="T46" fmla="*/ 67 w 234"/>
                <a:gd name="T47" fmla="*/ 7 h 306"/>
                <a:gd name="T48" fmla="*/ 93 w 234"/>
                <a:gd name="T49" fmla="*/ 10 h 306"/>
                <a:gd name="T50" fmla="*/ 118 w 234"/>
                <a:gd name="T51" fmla="*/ 29 h 306"/>
                <a:gd name="T52" fmla="*/ 129 w 234"/>
                <a:gd name="T53" fmla="*/ 35 h 306"/>
                <a:gd name="T54" fmla="*/ 142 w 234"/>
                <a:gd name="T55" fmla="*/ 35 h 306"/>
                <a:gd name="T56" fmla="*/ 167 w 234"/>
                <a:gd name="T57" fmla="*/ 42 h 306"/>
                <a:gd name="T58" fmla="*/ 176 w 234"/>
                <a:gd name="T59" fmla="*/ 27 h 306"/>
                <a:gd name="T60" fmla="*/ 198 w 234"/>
                <a:gd name="T61" fmla="*/ 15 h 306"/>
                <a:gd name="T62" fmla="*/ 212 w 234"/>
                <a:gd name="T63" fmla="*/ 23 h 306"/>
                <a:gd name="T64" fmla="*/ 224 w 234"/>
                <a:gd name="T65" fmla="*/ 23 h 306"/>
                <a:gd name="T66" fmla="*/ 234 w 234"/>
                <a:gd name="T67" fmla="*/ 23 h 306"/>
                <a:gd name="T68" fmla="*/ 220 w 234"/>
                <a:gd name="T69" fmla="*/ 47 h 306"/>
                <a:gd name="T70" fmla="*/ 208 w 234"/>
                <a:gd name="T71" fmla="*/ 69 h 306"/>
                <a:gd name="T72" fmla="*/ 209 w 234"/>
                <a:gd name="T73" fmla="*/ 142 h 306"/>
                <a:gd name="T74" fmla="*/ 217 w 234"/>
                <a:gd name="T75" fmla="*/ 192 h 306"/>
                <a:gd name="T76" fmla="*/ 223 w 234"/>
                <a:gd name="T77" fmla="*/ 210 h 306"/>
                <a:gd name="T78" fmla="*/ 208 w 234"/>
                <a:gd name="T79" fmla="*/ 217 h 306"/>
                <a:gd name="T80" fmla="*/ 207 w 234"/>
                <a:gd name="T81" fmla="*/ 220 h 306"/>
                <a:gd name="T82" fmla="*/ 205 w 234"/>
                <a:gd name="T83" fmla="*/ 217 h 306"/>
                <a:gd name="T84" fmla="*/ 206 w 234"/>
                <a:gd name="T85" fmla="*/ 228 h 306"/>
                <a:gd name="T86" fmla="*/ 202 w 234"/>
                <a:gd name="T87" fmla="*/ 231 h 306"/>
                <a:gd name="T88" fmla="*/ 194 w 234"/>
                <a:gd name="T89" fmla="*/ 236 h 306"/>
                <a:gd name="T90" fmla="*/ 186 w 234"/>
                <a:gd name="T91" fmla="*/ 250 h 306"/>
                <a:gd name="T92" fmla="*/ 180 w 234"/>
                <a:gd name="T93" fmla="*/ 262 h 306"/>
                <a:gd name="T94" fmla="*/ 169 w 234"/>
                <a:gd name="T95" fmla="*/ 284 h 306"/>
                <a:gd name="T96" fmla="*/ 162 w 234"/>
                <a:gd name="T97" fmla="*/ 304 h 306"/>
                <a:gd name="T98" fmla="*/ 156 w 234"/>
                <a:gd name="T99" fmla="*/ 305 h 306"/>
                <a:gd name="T100" fmla="*/ 146 w 234"/>
                <a:gd name="T101" fmla="*/ 297 h 306"/>
                <a:gd name="T102" fmla="*/ 114 w 234"/>
                <a:gd name="T103" fmla="*/ 269 h 306"/>
                <a:gd name="T104" fmla="*/ 112 w 234"/>
                <a:gd name="T105" fmla="*/ 262 h 306"/>
                <a:gd name="T106" fmla="*/ 103 w 234"/>
                <a:gd name="T107" fmla="*/ 246 h 306"/>
                <a:gd name="T108" fmla="*/ 9 w 234"/>
                <a:gd name="T109" fmla="*/ 18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" h="306">
                  <a:moveTo>
                    <a:pt x="9" y="187"/>
                  </a:moveTo>
                  <a:cubicBezTo>
                    <a:pt x="15" y="183"/>
                    <a:pt x="0" y="165"/>
                    <a:pt x="20" y="169"/>
                  </a:cubicBezTo>
                  <a:cubicBezTo>
                    <a:pt x="20" y="168"/>
                    <a:pt x="21" y="166"/>
                    <a:pt x="20" y="16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24" y="151"/>
                    <a:pt x="21" y="160"/>
                    <a:pt x="17" y="163"/>
                  </a:cubicBezTo>
                  <a:cubicBezTo>
                    <a:pt x="14" y="166"/>
                    <a:pt x="6" y="154"/>
                    <a:pt x="6" y="146"/>
                  </a:cubicBezTo>
                  <a:cubicBezTo>
                    <a:pt x="9" y="141"/>
                    <a:pt x="7" y="138"/>
                    <a:pt x="13" y="133"/>
                  </a:cubicBezTo>
                  <a:cubicBezTo>
                    <a:pt x="17" y="129"/>
                    <a:pt x="20" y="117"/>
                    <a:pt x="27" y="114"/>
                  </a:cubicBezTo>
                  <a:cubicBezTo>
                    <a:pt x="30" y="112"/>
                    <a:pt x="30" y="112"/>
                    <a:pt x="30" y="109"/>
                  </a:cubicBezTo>
                  <a:cubicBezTo>
                    <a:pt x="30" y="105"/>
                    <a:pt x="35" y="102"/>
                    <a:pt x="36" y="99"/>
                  </a:cubicBezTo>
                  <a:cubicBezTo>
                    <a:pt x="37" y="94"/>
                    <a:pt x="37" y="89"/>
                    <a:pt x="38" y="85"/>
                  </a:cubicBezTo>
                  <a:cubicBezTo>
                    <a:pt x="38" y="81"/>
                    <a:pt x="34" y="78"/>
                    <a:pt x="33" y="73"/>
                  </a:cubicBezTo>
                  <a:cubicBezTo>
                    <a:pt x="31" y="62"/>
                    <a:pt x="25" y="60"/>
                    <a:pt x="24" y="55"/>
                  </a:cubicBezTo>
                  <a:cubicBezTo>
                    <a:pt x="23" y="52"/>
                    <a:pt x="21" y="49"/>
                    <a:pt x="20" y="45"/>
                  </a:cubicBezTo>
                  <a:cubicBezTo>
                    <a:pt x="19" y="44"/>
                    <a:pt x="18" y="42"/>
                    <a:pt x="18" y="40"/>
                  </a:cubicBezTo>
                  <a:cubicBezTo>
                    <a:pt x="18" y="38"/>
                    <a:pt x="21" y="36"/>
                    <a:pt x="20" y="34"/>
                  </a:cubicBezTo>
                  <a:cubicBezTo>
                    <a:pt x="20" y="32"/>
                    <a:pt x="17" y="31"/>
                    <a:pt x="15" y="30"/>
                  </a:cubicBezTo>
                  <a:cubicBezTo>
                    <a:pt x="11" y="29"/>
                    <a:pt x="14" y="26"/>
                    <a:pt x="10" y="26"/>
                  </a:cubicBezTo>
                  <a:cubicBezTo>
                    <a:pt x="12" y="22"/>
                    <a:pt x="6" y="18"/>
                    <a:pt x="7" y="15"/>
                  </a:cubicBezTo>
                  <a:cubicBezTo>
                    <a:pt x="7" y="12"/>
                    <a:pt x="11" y="10"/>
                    <a:pt x="13" y="7"/>
                  </a:cubicBezTo>
                  <a:cubicBezTo>
                    <a:pt x="20" y="0"/>
                    <a:pt x="29" y="2"/>
                    <a:pt x="38" y="2"/>
                  </a:cubicBezTo>
                  <a:cubicBezTo>
                    <a:pt x="43" y="2"/>
                    <a:pt x="48" y="2"/>
                    <a:pt x="54" y="2"/>
                  </a:cubicBezTo>
                  <a:cubicBezTo>
                    <a:pt x="56" y="2"/>
                    <a:pt x="59" y="2"/>
                    <a:pt x="61" y="2"/>
                  </a:cubicBezTo>
                  <a:cubicBezTo>
                    <a:pt x="64" y="2"/>
                    <a:pt x="64" y="6"/>
                    <a:pt x="67" y="7"/>
                  </a:cubicBezTo>
                  <a:cubicBezTo>
                    <a:pt x="75" y="10"/>
                    <a:pt x="84" y="7"/>
                    <a:pt x="93" y="10"/>
                  </a:cubicBezTo>
                  <a:cubicBezTo>
                    <a:pt x="102" y="14"/>
                    <a:pt x="111" y="22"/>
                    <a:pt x="118" y="29"/>
                  </a:cubicBezTo>
                  <a:cubicBezTo>
                    <a:pt x="121" y="32"/>
                    <a:pt x="124" y="35"/>
                    <a:pt x="129" y="35"/>
                  </a:cubicBezTo>
                  <a:cubicBezTo>
                    <a:pt x="132" y="35"/>
                    <a:pt x="140" y="33"/>
                    <a:pt x="142" y="35"/>
                  </a:cubicBezTo>
                  <a:cubicBezTo>
                    <a:pt x="150" y="40"/>
                    <a:pt x="161" y="36"/>
                    <a:pt x="167" y="42"/>
                  </a:cubicBezTo>
                  <a:cubicBezTo>
                    <a:pt x="168" y="37"/>
                    <a:pt x="174" y="31"/>
                    <a:pt x="176" y="27"/>
                  </a:cubicBezTo>
                  <a:cubicBezTo>
                    <a:pt x="181" y="21"/>
                    <a:pt x="191" y="18"/>
                    <a:pt x="198" y="15"/>
                  </a:cubicBezTo>
                  <a:cubicBezTo>
                    <a:pt x="205" y="12"/>
                    <a:pt x="207" y="20"/>
                    <a:pt x="212" y="23"/>
                  </a:cubicBezTo>
                  <a:cubicBezTo>
                    <a:pt x="216" y="25"/>
                    <a:pt x="220" y="24"/>
                    <a:pt x="224" y="23"/>
                  </a:cubicBezTo>
                  <a:cubicBezTo>
                    <a:pt x="227" y="22"/>
                    <a:pt x="231" y="24"/>
                    <a:pt x="234" y="23"/>
                  </a:cubicBezTo>
                  <a:cubicBezTo>
                    <a:pt x="230" y="31"/>
                    <a:pt x="225" y="39"/>
                    <a:pt x="220" y="47"/>
                  </a:cubicBezTo>
                  <a:cubicBezTo>
                    <a:pt x="214" y="54"/>
                    <a:pt x="208" y="59"/>
                    <a:pt x="208" y="69"/>
                  </a:cubicBezTo>
                  <a:cubicBezTo>
                    <a:pt x="208" y="93"/>
                    <a:pt x="209" y="117"/>
                    <a:pt x="209" y="142"/>
                  </a:cubicBezTo>
                  <a:cubicBezTo>
                    <a:pt x="209" y="160"/>
                    <a:pt x="205" y="177"/>
                    <a:pt x="217" y="192"/>
                  </a:cubicBezTo>
                  <a:cubicBezTo>
                    <a:pt x="221" y="197"/>
                    <a:pt x="228" y="204"/>
                    <a:pt x="223" y="210"/>
                  </a:cubicBezTo>
                  <a:cubicBezTo>
                    <a:pt x="221" y="214"/>
                    <a:pt x="213" y="221"/>
                    <a:pt x="208" y="217"/>
                  </a:cubicBezTo>
                  <a:cubicBezTo>
                    <a:pt x="207" y="218"/>
                    <a:pt x="207" y="219"/>
                    <a:pt x="207" y="220"/>
                  </a:cubicBezTo>
                  <a:cubicBezTo>
                    <a:pt x="206" y="219"/>
                    <a:pt x="205" y="218"/>
                    <a:pt x="205" y="217"/>
                  </a:cubicBezTo>
                  <a:cubicBezTo>
                    <a:pt x="206" y="220"/>
                    <a:pt x="209" y="225"/>
                    <a:pt x="206" y="228"/>
                  </a:cubicBezTo>
                  <a:cubicBezTo>
                    <a:pt x="206" y="221"/>
                    <a:pt x="203" y="229"/>
                    <a:pt x="202" y="231"/>
                  </a:cubicBezTo>
                  <a:cubicBezTo>
                    <a:pt x="200" y="235"/>
                    <a:pt x="197" y="235"/>
                    <a:pt x="194" y="236"/>
                  </a:cubicBezTo>
                  <a:cubicBezTo>
                    <a:pt x="187" y="237"/>
                    <a:pt x="184" y="243"/>
                    <a:pt x="186" y="250"/>
                  </a:cubicBezTo>
                  <a:cubicBezTo>
                    <a:pt x="187" y="252"/>
                    <a:pt x="182" y="261"/>
                    <a:pt x="180" y="262"/>
                  </a:cubicBezTo>
                  <a:cubicBezTo>
                    <a:pt x="176" y="265"/>
                    <a:pt x="173" y="285"/>
                    <a:pt x="169" y="284"/>
                  </a:cubicBezTo>
                  <a:cubicBezTo>
                    <a:pt x="171" y="291"/>
                    <a:pt x="163" y="297"/>
                    <a:pt x="162" y="304"/>
                  </a:cubicBezTo>
                  <a:cubicBezTo>
                    <a:pt x="159" y="302"/>
                    <a:pt x="159" y="306"/>
                    <a:pt x="156" y="305"/>
                  </a:cubicBezTo>
                  <a:cubicBezTo>
                    <a:pt x="153" y="304"/>
                    <a:pt x="149" y="299"/>
                    <a:pt x="146" y="297"/>
                  </a:cubicBezTo>
                  <a:cubicBezTo>
                    <a:pt x="135" y="288"/>
                    <a:pt x="121" y="279"/>
                    <a:pt x="114" y="269"/>
                  </a:cubicBezTo>
                  <a:cubicBezTo>
                    <a:pt x="112" y="267"/>
                    <a:pt x="108" y="266"/>
                    <a:pt x="112" y="262"/>
                  </a:cubicBezTo>
                  <a:cubicBezTo>
                    <a:pt x="118" y="256"/>
                    <a:pt x="108" y="249"/>
                    <a:pt x="103" y="246"/>
                  </a:cubicBezTo>
                  <a:cubicBezTo>
                    <a:pt x="9" y="187"/>
                    <a:pt x="9" y="187"/>
                    <a:pt x="9" y="187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1"/>
            <p:cNvSpPr>
              <a:spLocks noEditPoints="1"/>
            </p:cNvSpPr>
            <p:nvPr/>
          </p:nvSpPr>
          <p:spPr bwMode="auto">
            <a:xfrm>
              <a:off x="2140357" y="2618302"/>
              <a:ext cx="248338" cy="279754"/>
            </a:xfrm>
            <a:custGeom>
              <a:avLst/>
              <a:gdLst>
                <a:gd name="T0" fmla="*/ 13 w 90"/>
                <a:gd name="T1" fmla="*/ 79 h 102"/>
                <a:gd name="T2" fmla="*/ 12 w 90"/>
                <a:gd name="T3" fmla="*/ 81 h 102"/>
                <a:gd name="T4" fmla="*/ 24 w 90"/>
                <a:gd name="T5" fmla="*/ 84 h 102"/>
                <a:gd name="T6" fmla="*/ 23 w 90"/>
                <a:gd name="T7" fmla="*/ 80 h 102"/>
                <a:gd name="T8" fmla="*/ 13 w 90"/>
                <a:gd name="T9" fmla="*/ 79 h 102"/>
                <a:gd name="T10" fmla="*/ 2 w 90"/>
                <a:gd name="T11" fmla="*/ 33 h 102"/>
                <a:gd name="T12" fmla="*/ 10 w 90"/>
                <a:gd name="T13" fmla="*/ 31 h 102"/>
                <a:gd name="T14" fmla="*/ 15 w 90"/>
                <a:gd name="T15" fmla="*/ 24 h 102"/>
                <a:gd name="T16" fmla="*/ 25 w 90"/>
                <a:gd name="T17" fmla="*/ 9 h 102"/>
                <a:gd name="T18" fmla="*/ 41 w 90"/>
                <a:gd name="T19" fmla="*/ 3 h 102"/>
                <a:gd name="T20" fmla="*/ 63 w 90"/>
                <a:gd name="T21" fmla="*/ 3 h 102"/>
                <a:gd name="T22" fmla="*/ 73 w 90"/>
                <a:gd name="T23" fmla="*/ 17 h 102"/>
                <a:gd name="T24" fmla="*/ 77 w 90"/>
                <a:gd name="T25" fmla="*/ 24 h 102"/>
                <a:gd name="T26" fmla="*/ 77 w 90"/>
                <a:gd name="T27" fmla="*/ 30 h 102"/>
                <a:gd name="T28" fmla="*/ 81 w 90"/>
                <a:gd name="T29" fmla="*/ 34 h 102"/>
                <a:gd name="T30" fmla="*/ 82 w 90"/>
                <a:gd name="T31" fmla="*/ 42 h 102"/>
                <a:gd name="T32" fmla="*/ 76 w 90"/>
                <a:gd name="T33" fmla="*/ 58 h 102"/>
                <a:gd name="T34" fmla="*/ 84 w 90"/>
                <a:gd name="T35" fmla="*/ 52 h 102"/>
                <a:gd name="T36" fmla="*/ 88 w 90"/>
                <a:gd name="T37" fmla="*/ 58 h 102"/>
                <a:gd name="T38" fmla="*/ 78 w 90"/>
                <a:gd name="T39" fmla="*/ 68 h 102"/>
                <a:gd name="T40" fmla="*/ 74 w 90"/>
                <a:gd name="T41" fmla="*/ 79 h 102"/>
                <a:gd name="T42" fmla="*/ 64 w 90"/>
                <a:gd name="T43" fmla="*/ 88 h 102"/>
                <a:gd name="T44" fmla="*/ 53 w 90"/>
                <a:gd name="T45" fmla="*/ 102 h 102"/>
                <a:gd name="T46" fmla="*/ 25 w 90"/>
                <a:gd name="T47" fmla="*/ 86 h 102"/>
                <a:gd name="T48" fmla="*/ 25 w 90"/>
                <a:gd name="T49" fmla="*/ 84 h 102"/>
                <a:gd name="T50" fmla="*/ 33 w 90"/>
                <a:gd name="T51" fmla="*/ 80 h 102"/>
                <a:gd name="T52" fmla="*/ 25 w 90"/>
                <a:gd name="T53" fmla="*/ 74 h 102"/>
                <a:gd name="T54" fmla="*/ 15 w 90"/>
                <a:gd name="T55" fmla="*/ 73 h 102"/>
                <a:gd name="T56" fmla="*/ 11 w 90"/>
                <a:gd name="T57" fmla="*/ 59 h 102"/>
                <a:gd name="T58" fmla="*/ 3 w 90"/>
                <a:gd name="T59" fmla="*/ 51 h 102"/>
                <a:gd name="T60" fmla="*/ 9 w 90"/>
                <a:gd name="T61" fmla="*/ 55 h 102"/>
                <a:gd name="T62" fmla="*/ 14 w 90"/>
                <a:gd name="T63" fmla="*/ 48 h 102"/>
                <a:gd name="T64" fmla="*/ 14 w 90"/>
                <a:gd name="T65" fmla="*/ 45 h 102"/>
                <a:gd name="T66" fmla="*/ 6 w 90"/>
                <a:gd name="T67" fmla="*/ 45 h 102"/>
                <a:gd name="T68" fmla="*/ 5 w 90"/>
                <a:gd name="T69" fmla="*/ 48 h 102"/>
                <a:gd name="T70" fmla="*/ 9 w 90"/>
                <a:gd name="T71" fmla="*/ 39 h 102"/>
                <a:gd name="T72" fmla="*/ 2 w 90"/>
                <a:gd name="T73" fmla="*/ 3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102">
                  <a:moveTo>
                    <a:pt x="13" y="79"/>
                  </a:moveTo>
                  <a:cubicBezTo>
                    <a:pt x="13" y="80"/>
                    <a:pt x="13" y="80"/>
                    <a:pt x="12" y="81"/>
                  </a:cubicBezTo>
                  <a:cubicBezTo>
                    <a:pt x="16" y="82"/>
                    <a:pt x="20" y="84"/>
                    <a:pt x="24" y="84"/>
                  </a:cubicBezTo>
                  <a:cubicBezTo>
                    <a:pt x="24" y="83"/>
                    <a:pt x="25" y="81"/>
                    <a:pt x="23" y="80"/>
                  </a:cubicBezTo>
                  <a:cubicBezTo>
                    <a:pt x="20" y="78"/>
                    <a:pt x="16" y="79"/>
                    <a:pt x="13" y="79"/>
                  </a:cubicBezTo>
                  <a:moveTo>
                    <a:pt x="2" y="33"/>
                  </a:moveTo>
                  <a:cubicBezTo>
                    <a:pt x="4" y="31"/>
                    <a:pt x="7" y="33"/>
                    <a:pt x="10" y="31"/>
                  </a:cubicBezTo>
                  <a:cubicBezTo>
                    <a:pt x="13" y="30"/>
                    <a:pt x="12" y="25"/>
                    <a:pt x="15" y="24"/>
                  </a:cubicBezTo>
                  <a:cubicBezTo>
                    <a:pt x="20" y="23"/>
                    <a:pt x="23" y="13"/>
                    <a:pt x="25" y="9"/>
                  </a:cubicBezTo>
                  <a:cubicBezTo>
                    <a:pt x="27" y="2"/>
                    <a:pt x="35" y="7"/>
                    <a:pt x="41" y="3"/>
                  </a:cubicBezTo>
                  <a:cubicBezTo>
                    <a:pt x="45" y="0"/>
                    <a:pt x="58" y="0"/>
                    <a:pt x="63" y="3"/>
                  </a:cubicBezTo>
                  <a:cubicBezTo>
                    <a:pt x="68" y="7"/>
                    <a:pt x="70" y="12"/>
                    <a:pt x="73" y="17"/>
                  </a:cubicBezTo>
                  <a:cubicBezTo>
                    <a:pt x="74" y="19"/>
                    <a:pt x="76" y="22"/>
                    <a:pt x="77" y="24"/>
                  </a:cubicBezTo>
                  <a:cubicBezTo>
                    <a:pt x="78" y="26"/>
                    <a:pt x="75" y="29"/>
                    <a:pt x="77" y="30"/>
                  </a:cubicBezTo>
                  <a:cubicBezTo>
                    <a:pt x="79" y="32"/>
                    <a:pt x="80" y="31"/>
                    <a:pt x="81" y="34"/>
                  </a:cubicBezTo>
                  <a:cubicBezTo>
                    <a:pt x="81" y="37"/>
                    <a:pt x="80" y="41"/>
                    <a:pt x="82" y="42"/>
                  </a:cubicBezTo>
                  <a:cubicBezTo>
                    <a:pt x="84" y="45"/>
                    <a:pt x="76" y="53"/>
                    <a:pt x="76" y="58"/>
                  </a:cubicBezTo>
                  <a:cubicBezTo>
                    <a:pt x="77" y="56"/>
                    <a:pt x="83" y="53"/>
                    <a:pt x="84" y="52"/>
                  </a:cubicBezTo>
                  <a:cubicBezTo>
                    <a:pt x="90" y="49"/>
                    <a:pt x="89" y="54"/>
                    <a:pt x="88" y="58"/>
                  </a:cubicBezTo>
                  <a:cubicBezTo>
                    <a:pt x="86" y="63"/>
                    <a:pt x="79" y="61"/>
                    <a:pt x="78" y="68"/>
                  </a:cubicBezTo>
                  <a:cubicBezTo>
                    <a:pt x="78" y="75"/>
                    <a:pt x="78" y="75"/>
                    <a:pt x="74" y="79"/>
                  </a:cubicBezTo>
                  <a:cubicBezTo>
                    <a:pt x="71" y="82"/>
                    <a:pt x="68" y="85"/>
                    <a:pt x="64" y="88"/>
                  </a:cubicBezTo>
                  <a:cubicBezTo>
                    <a:pt x="58" y="92"/>
                    <a:pt x="56" y="102"/>
                    <a:pt x="53" y="102"/>
                  </a:cubicBezTo>
                  <a:cubicBezTo>
                    <a:pt x="51" y="101"/>
                    <a:pt x="29" y="89"/>
                    <a:pt x="25" y="86"/>
                  </a:cubicBezTo>
                  <a:cubicBezTo>
                    <a:pt x="31" y="88"/>
                    <a:pt x="27" y="85"/>
                    <a:pt x="25" y="84"/>
                  </a:cubicBezTo>
                  <a:cubicBezTo>
                    <a:pt x="28" y="82"/>
                    <a:pt x="31" y="82"/>
                    <a:pt x="33" y="80"/>
                  </a:cubicBezTo>
                  <a:cubicBezTo>
                    <a:pt x="28" y="80"/>
                    <a:pt x="21" y="81"/>
                    <a:pt x="25" y="74"/>
                  </a:cubicBezTo>
                  <a:cubicBezTo>
                    <a:pt x="22" y="81"/>
                    <a:pt x="18" y="73"/>
                    <a:pt x="15" y="73"/>
                  </a:cubicBezTo>
                  <a:cubicBezTo>
                    <a:pt x="13" y="74"/>
                    <a:pt x="11" y="60"/>
                    <a:pt x="11" y="59"/>
                  </a:cubicBezTo>
                  <a:cubicBezTo>
                    <a:pt x="7" y="60"/>
                    <a:pt x="0" y="56"/>
                    <a:pt x="3" y="51"/>
                  </a:cubicBezTo>
                  <a:cubicBezTo>
                    <a:pt x="5" y="52"/>
                    <a:pt x="7" y="53"/>
                    <a:pt x="9" y="55"/>
                  </a:cubicBezTo>
                  <a:cubicBezTo>
                    <a:pt x="4" y="52"/>
                    <a:pt x="11" y="48"/>
                    <a:pt x="14" y="48"/>
                  </a:cubicBezTo>
                  <a:cubicBezTo>
                    <a:pt x="13" y="46"/>
                    <a:pt x="13" y="47"/>
                    <a:pt x="14" y="45"/>
                  </a:cubicBezTo>
                  <a:cubicBezTo>
                    <a:pt x="11" y="50"/>
                    <a:pt x="9" y="47"/>
                    <a:pt x="6" y="45"/>
                  </a:cubicBezTo>
                  <a:cubicBezTo>
                    <a:pt x="6" y="46"/>
                    <a:pt x="5" y="47"/>
                    <a:pt x="5" y="48"/>
                  </a:cubicBezTo>
                  <a:cubicBezTo>
                    <a:pt x="1" y="42"/>
                    <a:pt x="4" y="40"/>
                    <a:pt x="9" y="39"/>
                  </a:cubicBezTo>
                  <a:cubicBezTo>
                    <a:pt x="7" y="36"/>
                    <a:pt x="3" y="36"/>
                    <a:pt x="2" y="3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2"/>
            <p:cNvSpPr>
              <a:spLocks/>
            </p:cNvSpPr>
            <p:nvPr/>
          </p:nvSpPr>
          <p:spPr bwMode="auto">
            <a:xfrm>
              <a:off x="2239094" y="1277875"/>
              <a:ext cx="1303026" cy="1334443"/>
            </a:xfrm>
            <a:custGeom>
              <a:avLst/>
              <a:gdLst>
                <a:gd name="T0" fmla="*/ 12 w 474"/>
                <a:gd name="T1" fmla="*/ 330 h 486"/>
                <a:gd name="T2" fmla="*/ 39 w 474"/>
                <a:gd name="T3" fmla="*/ 323 h 486"/>
                <a:gd name="T4" fmla="*/ 82 w 474"/>
                <a:gd name="T5" fmla="*/ 306 h 486"/>
                <a:gd name="T6" fmla="*/ 170 w 474"/>
                <a:gd name="T7" fmla="*/ 310 h 486"/>
                <a:gd name="T8" fmla="*/ 196 w 474"/>
                <a:gd name="T9" fmla="*/ 298 h 486"/>
                <a:gd name="T10" fmla="*/ 190 w 474"/>
                <a:gd name="T11" fmla="*/ 264 h 486"/>
                <a:gd name="T12" fmla="*/ 220 w 474"/>
                <a:gd name="T13" fmla="*/ 0 h 486"/>
                <a:gd name="T14" fmla="*/ 385 w 474"/>
                <a:gd name="T15" fmla="*/ 133 h 486"/>
                <a:gd name="T16" fmla="*/ 396 w 474"/>
                <a:gd name="T17" fmla="*/ 143 h 486"/>
                <a:gd name="T18" fmla="*/ 411 w 474"/>
                <a:gd name="T19" fmla="*/ 156 h 486"/>
                <a:gd name="T20" fmla="*/ 424 w 474"/>
                <a:gd name="T21" fmla="*/ 163 h 486"/>
                <a:gd name="T22" fmla="*/ 443 w 474"/>
                <a:gd name="T23" fmla="*/ 184 h 486"/>
                <a:gd name="T24" fmla="*/ 472 w 474"/>
                <a:gd name="T25" fmla="*/ 191 h 486"/>
                <a:gd name="T26" fmla="*/ 470 w 474"/>
                <a:gd name="T27" fmla="*/ 279 h 486"/>
                <a:gd name="T28" fmla="*/ 461 w 474"/>
                <a:gd name="T29" fmla="*/ 302 h 486"/>
                <a:gd name="T30" fmla="*/ 447 w 474"/>
                <a:gd name="T31" fmla="*/ 314 h 486"/>
                <a:gd name="T32" fmla="*/ 399 w 474"/>
                <a:gd name="T33" fmla="*/ 316 h 486"/>
                <a:gd name="T34" fmla="*/ 369 w 474"/>
                <a:gd name="T35" fmla="*/ 328 h 486"/>
                <a:gd name="T36" fmla="*/ 356 w 474"/>
                <a:gd name="T37" fmla="*/ 329 h 486"/>
                <a:gd name="T38" fmla="*/ 338 w 474"/>
                <a:gd name="T39" fmla="*/ 326 h 486"/>
                <a:gd name="T40" fmla="*/ 309 w 474"/>
                <a:gd name="T41" fmla="*/ 338 h 486"/>
                <a:gd name="T42" fmla="*/ 287 w 474"/>
                <a:gd name="T43" fmla="*/ 353 h 486"/>
                <a:gd name="T44" fmla="*/ 268 w 474"/>
                <a:gd name="T45" fmla="*/ 363 h 486"/>
                <a:gd name="T46" fmla="*/ 256 w 474"/>
                <a:gd name="T47" fmla="*/ 369 h 486"/>
                <a:gd name="T48" fmla="*/ 251 w 474"/>
                <a:gd name="T49" fmla="*/ 386 h 486"/>
                <a:gd name="T50" fmla="*/ 227 w 474"/>
                <a:gd name="T51" fmla="*/ 390 h 486"/>
                <a:gd name="T52" fmla="*/ 221 w 474"/>
                <a:gd name="T53" fmla="*/ 403 h 486"/>
                <a:gd name="T54" fmla="*/ 204 w 474"/>
                <a:gd name="T55" fmla="*/ 425 h 486"/>
                <a:gd name="T56" fmla="*/ 198 w 474"/>
                <a:gd name="T57" fmla="*/ 437 h 486"/>
                <a:gd name="T58" fmla="*/ 192 w 474"/>
                <a:gd name="T59" fmla="*/ 456 h 486"/>
                <a:gd name="T60" fmla="*/ 182 w 474"/>
                <a:gd name="T61" fmla="*/ 476 h 486"/>
                <a:gd name="T62" fmla="*/ 169 w 474"/>
                <a:gd name="T63" fmla="*/ 465 h 486"/>
                <a:gd name="T64" fmla="*/ 157 w 474"/>
                <a:gd name="T65" fmla="*/ 468 h 486"/>
                <a:gd name="T66" fmla="*/ 149 w 474"/>
                <a:gd name="T67" fmla="*/ 484 h 486"/>
                <a:gd name="T68" fmla="*/ 127 w 474"/>
                <a:gd name="T69" fmla="*/ 477 h 486"/>
                <a:gd name="T70" fmla="*/ 111 w 474"/>
                <a:gd name="T71" fmla="*/ 470 h 486"/>
                <a:gd name="T72" fmla="*/ 100 w 474"/>
                <a:gd name="T73" fmla="*/ 458 h 486"/>
                <a:gd name="T74" fmla="*/ 99 w 474"/>
                <a:gd name="T75" fmla="*/ 435 h 486"/>
                <a:gd name="T76" fmla="*/ 93 w 474"/>
                <a:gd name="T77" fmla="*/ 420 h 486"/>
                <a:gd name="T78" fmla="*/ 81 w 474"/>
                <a:gd name="T79" fmla="*/ 408 h 486"/>
                <a:gd name="T80" fmla="*/ 70 w 474"/>
                <a:gd name="T81" fmla="*/ 423 h 486"/>
                <a:gd name="T82" fmla="*/ 48 w 474"/>
                <a:gd name="T83" fmla="*/ 422 h 486"/>
                <a:gd name="T84" fmla="*/ 20 w 474"/>
                <a:gd name="T85" fmla="*/ 419 h 486"/>
                <a:gd name="T86" fmla="*/ 23 w 474"/>
                <a:gd name="T87" fmla="*/ 395 h 486"/>
                <a:gd name="T88" fmla="*/ 5 w 474"/>
                <a:gd name="T89" fmla="*/ 371 h 486"/>
                <a:gd name="T90" fmla="*/ 3 w 474"/>
                <a:gd name="T91" fmla="*/ 348 h 486"/>
                <a:gd name="T92" fmla="*/ 0 w 474"/>
                <a:gd name="T93" fmla="*/ 33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74" h="486">
                  <a:moveTo>
                    <a:pt x="0" y="334"/>
                  </a:moveTo>
                  <a:cubicBezTo>
                    <a:pt x="5" y="333"/>
                    <a:pt x="7" y="336"/>
                    <a:pt x="12" y="330"/>
                  </a:cubicBezTo>
                  <a:cubicBezTo>
                    <a:pt x="15" y="326"/>
                    <a:pt x="13" y="316"/>
                    <a:pt x="15" y="311"/>
                  </a:cubicBezTo>
                  <a:cubicBezTo>
                    <a:pt x="19" y="298"/>
                    <a:pt x="37" y="319"/>
                    <a:pt x="39" y="323"/>
                  </a:cubicBezTo>
                  <a:cubicBezTo>
                    <a:pt x="42" y="314"/>
                    <a:pt x="48" y="309"/>
                    <a:pt x="58" y="313"/>
                  </a:cubicBezTo>
                  <a:cubicBezTo>
                    <a:pt x="65" y="316"/>
                    <a:pt x="80" y="315"/>
                    <a:pt x="82" y="306"/>
                  </a:cubicBezTo>
                  <a:cubicBezTo>
                    <a:pt x="86" y="315"/>
                    <a:pt x="105" y="311"/>
                    <a:pt x="113" y="310"/>
                  </a:cubicBezTo>
                  <a:cubicBezTo>
                    <a:pt x="132" y="309"/>
                    <a:pt x="151" y="310"/>
                    <a:pt x="170" y="310"/>
                  </a:cubicBezTo>
                  <a:cubicBezTo>
                    <a:pt x="177" y="310"/>
                    <a:pt x="185" y="309"/>
                    <a:pt x="192" y="310"/>
                  </a:cubicBezTo>
                  <a:cubicBezTo>
                    <a:pt x="197" y="310"/>
                    <a:pt x="195" y="302"/>
                    <a:pt x="196" y="298"/>
                  </a:cubicBezTo>
                  <a:cubicBezTo>
                    <a:pt x="196" y="293"/>
                    <a:pt x="201" y="284"/>
                    <a:pt x="196" y="281"/>
                  </a:cubicBezTo>
                  <a:cubicBezTo>
                    <a:pt x="187" y="276"/>
                    <a:pt x="190" y="271"/>
                    <a:pt x="190" y="264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72" y="39"/>
                    <a:pt x="320" y="77"/>
                    <a:pt x="369" y="116"/>
                  </a:cubicBezTo>
                  <a:cubicBezTo>
                    <a:pt x="375" y="120"/>
                    <a:pt x="386" y="124"/>
                    <a:pt x="385" y="133"/>
                  </a:cubicBezTo>
                  <a:cubicBezTo>
                    <a:pt x="385" y="136"/>
                    <a:pt x="384" y="138"/>
                    <a:pt x="389" y="140"/>
                  </a:cubicBezTo>
                  <a:cubicBezTo>
                    <a:pt x="392" y="141"/>
                    <a:pt x="394" y="142"/>
                    <a:pt x="396" y="143"/>
                  </a:cubicBezTo>
                  <a:cubicBezTo>
                    <a:pt x="400" y="146"/>
                    <a:pt x="399" y="150"/>
                    <a:pt x="402" y="152"/>
                  </a:cubicBezTo>
                  <a:cubicBezTo>
                    <a:pt x="405" y="155"/>
                    <a:pt x="407" y="155"/>
                    <a:pt x="411" y="156"/>
                  </a:cubicBezTo>
                  <a:cubicBezTo>
                    <a:pt x="413" y="156"/>
                    <a:pt x="411" y="154"/>
                    <a:pt x="416" y="156"/>
                  </a:cubicBezTo>
                  <a:cubicBezTo>
                    <a:pt x="419" y="157"/>
                    <a:pt x="420" y="162"/>
                    <a:pt x="424" y="163"/>
                  </a:cubicBezTo>
                  <a:cubicBezTo>
                    <a:pt x="429" y="164"/>
                    <a:pt x="437" y="165"/>
                    <a:pt x="442" y="168"/>
                  </a:cubicBezTo>
                  <a:cubicBezTo>
                    <a:pt x="445" y="170"/>
                    <a:pt x="444" y="181"/>
                    <a:pt x="443" y="184"/>
                  </a:cubicBezTo>
                  <a:cubicBezTo>
                    <a:pt x="441" y="189"/>
                    <a:pt x="437" y="194"/>
                    <a:pt x="445" y="195"/>
                  </a:cubicBezTo>
                  <a:cubicBezTo>
                    <a:pt x="454" y="197"/>
                    <a:pt x="464" y="192"/>
                    <a:pt x="472" y="191"/>
                  </a:cubicBezTo>
                  <a:cubicBezTo>
                    <a:pt x="471" y="214"/>
                    <a:pt x="474" y="239"/>
                    <a:pt x="471" y="262"/>
                  </a:cubicBezTo>
                  <a:cubicBezTo>
                    <a:pt x="471" y="264"/>
                    <a:pt x="472" y="266"/>
                    <a:pt x="470" y="279"/>
                  </a:cubicBezTo>
                  <a:cubicBezTo>
                    <a:pt x="469" y="283"/>
                    <a:pt x="470" y="277"/>
                    <a:pt x="465" y="290"/>
                  </a:cubicBezTo>
                  <a:cubicBezTo>
                    <a:pt x="463" y="293"/>
                    <a:pt x="463" y="298"/>
                    <a:pt x="461" y="302"/>
                  </a:cubicBezTo>
                  <a:cubicBezTo>
                    <a:pt x="460" y="305"/>
                    <a:pt x="456" y="306"/>
                    <a:pt x="453" y="309"/>
                  </a:cubicBezTo>
                  <a:cubicBezTo>
                    <a:pt x="450" y="311"/>
                    <a:pt x="452" y="315"/>
                    <a:pt x="447" y="314"/>
                  </a:cubicBezTo>
                  <a:cubicBezTo>
                    <a:pt x="446" y="314"/>
                    <a:pt x="436" y="311"/>
                    <a:pt x="436" y="313"/>
                  </a:cubicBezTo>
                  <a:cubicBezTo>
                    <a:pt x="435" y="318"/>
                    <a:pt x="404" y="316"/>
                    <a:pt x="399" y="316"/>
                  </a:cubicBezTo>
                  <a:cubicBezTo>
                    <a:pt x="388" y="317"/>
                    <a:pt x="388" y="316"/>
                    <a:pt x="380" y="325"/>
                  </a:cubicBezTo>
                  <a:cubicBezTo>
                    <a:pt x="377" y="328"/>
                    <a:pt x="372" y="329"/>
                    <a:pt x="369" y="328"/>
                  </a:cubicBezTo>
                  <a:cubicBezTo>
                    <a:pt x="366" y="327"/>
                    <a:pt x="362" y="327"/>
                    <a:pt x="360" y="327"/>
                  </a:cubicBezTo>
                  <a:cubicBezTo>
                    <a:pt x="356" y="327"/>
                    <a:pt x="356" y="325"/>
                    <a:pt x="356" y="329"/>
                  </a:cubicBezTo>
                  <a:cubicBezTo>
                    <a:pt x="353" y="328"/>
                    <a:pt x="351" y="327"/>
                    <a:pt x="348" y="326"/>
                  </a:cubicBezTo>
                  <a:cubicBezTo>
                    <a:pt x="342" y="323"/>
                    <a:pt x="340" y="328"/>
                    <a:pt x="338" y="326"/>
                  </a:cubicBezTo>
                  <a:cubicBezTo>
                    <a:pt x="335" y="324"/>
                    <a:pt x="331" y="322"/>
                    <a:pt x="326" y="326"/>
                  </a:cubicBezTo>
                  <a:cubicBezTo>
                    <a:pt x="320" y="331"/>
                    <a:pt x="312" y="336"/>
                    <a:pt x="309" y="338"/>
                  </a:cubicBezTo>
                  <a:cubicBezTo>
                    <a:pt x="304" y="341"/>
                    <a:pt x="300" y="344"/>
                    <a:pt x="295" y="345"/>
                  </a:cubicBezTo>
                  <a:cubicBezTo>
                    <a:pt x="290" y="347"/>
                    <a:pt x="294" y="356"/>
                    <a:pt x="287" y="353"/>
                  </a:cubicBezTo>
                  <a:cubicBezTo>
                    <a:pt x="283" y="351"/>
                    <a:pt x="279" y="349"/>
                    <a:pt x="275" y="352"/>
                  </a:cubicBezTo>
                  <a:cubicBezTo>
                    <a:pt x="271" y="354"/>
                    <a:pt x="269" y="359"/>
                    <a:pt x="268" y="363"/>
                  </a:cubicBezTo>
                  <a:cubicBezTo>
                    <a:pt x="267" y="365"/>
                    <a:pt x="266" y="369"/>
                    <a:pt x="265" y="371"/>
                  </a:cubicBezTo>
                  <a:cubicBezTo>
                    <a:pt x="264" y="371"/>
                    <a:pt x="258" y="369"/>
                    <a:pt x="256" y="369"/>
                  </a:cubicBezTo>
                  <a:cubicBezTo>
                    <a:pt x="258" y="373"/>
                    <a:pt x="256" y="378"/>
                    <a:pt x="256" y="382"/>
                  </a:cubicBezTo>
                  <a:cubicBezTo>
                    <a:pt x="253" y="382"/>
                    <a:pt x="250" y="382"/>
                    <a:pt x="251" y="386"/>
                  </a:cubicBezTo>
                  <a:cubicBezTo>
                    <a:pt x="247" y="386"/>
                    <a:pt x="235" y="380"/>
                    <a:pt x="236" y="375"/>
                  </a:cubicBezTo>
                  <a:cubicBezTo>
                    <a:pt x="229" y="392"/>
                    <a:pt x="223" y="384"/>
                    <a:pt x="227" y="390"/>
                  </a:cubicBezTo>
                  <a:cubicBezTo>
                    <a:pt x="229" y="394"/>
                    <a:pt x="229" y="396"/>
                    <a:pt x="228" y="399"/>
                  </a:cubicBezTo>
                  <a:cubicBezTo>
                    <a:pt x="228" y="401"/>
                    <a:pt x="219" y="399"/>
                    <a:pt x="221" y="403"/>
                  </a:cubicBezTo>
                  <a:cubicBezTo>
                    <a:pt x="225" y="409"/>
                    <a:pt x="223" y="416"/>
                    <a:pt x="216" y="423"/>
                  </a:cubicBezTo>
                  <a:cubicBezTo>
                    <a:pt x="213" y="426"/>
                    <a:pt x="208" y="424"/>
                    <a:pt x="204" y="425"/>
                  </a:cubicBezTo>
                  <a:cubicBezTo>
                    <a:pt x="200" y="426"/>
                    <a:pt x="198" y="430"/>
                    <a:pt x="194" y="430"/>
                  </a:cubicBezTo>
                  <a:cubicBezTo>
                    <a:pt x="201" y="432"/>
                    <a:pt x="196" y="436"/>
                    <a:pt x="198" y="437"/>
                  </a:cubicBezTo>
                  <a:cubicBezTo>
                    <a:pt x="202" y="439"/>
                    <a:pt x="199" y="449"/>
                    <a:pt x="197" y="453"/>
                  </a:cubicBezTo>
                  <a:cubicBezTo>
                    <a:pt x="196" y="454"/>
                    <a:pt x="192" y="454"/>
                    <a:pt x="192" y="456"/>
                  </a:cubicBezTo>
                  <a:cubicBezTo>
                    <a:pt x="193" y="461"/>
                    <a:pt x="194" y="468"/>
                    <a:pt x="190" y="474"/>
                  </a:cubicBezTo>
                  <a:cubicBezTo>
                    <a:pt x="189" y="476"/>
                    <a:pt x="184" y="476"/>
                    <a:pt x="182" y="476"/>
                  </a:cubicBezTo>
                  <a:cubicBezTo>
                    <a:pt x="177" y="477"/>
                    <a:pt x="180" y="484"/>
                    <a:pt x="174" y="483"/>
                  </a:cubicBezTo>
                  <a:cubicBezTo>
                    <a:pt x="167" y="482"/>
                    <a:pt x="171" y="469"/>
                    <a:pt x="169" y="465"/>
                  </a:cubicBezTo>
                  <a:cubicBezTo>
                    <a:pt x="167" y="466"/>
                    <a:pt x="166" y="471"/>
                    <a:pt x="164" y="472"/>
                  </a:cubicBezTo>
                  <a:cubicBezTo>
                    <a:pt x="161" y="472"/>
                    <a:pt x="159" y="469"/>
                    <a:pt x="157" y="468"/>
                  </a:cubicBezTo>
                  <a:cubicBezTo>
                    <a:pt x="157" y="471"/>
                    <a:pt x="159" y="479"/>
                    <a:pt x="154" y="479"/>
                  </a:cubicBezTo>
                  <a:cubicBezTo>
                    <a:pt x="151" y="479"/>
                    <a:pt x="146" y="479"/>
                    <a:pt x="149" y="484"/>
                  </a:cubicBezTo>
                  <a:cubicBezTo>
                    <a:pt x="145" y="486"/>
                    <a:pt x="134" y="480"/>
                    <a:pt x="134" y="475"/>
                  </a:cubicBezTo>
                  <a:cubicBezTo>
                    <a:pt x="132" y="476"/>
                    <a:pt x="129" y="475"/>
                    <a:pt x="127" y="477"/>
                  </a:cubicBezTo>
                  <a:cubicBezTo>
                    <a:pt x="124" y="480"/>
                    <a:pt x="125" y="484"/>
                    <a:pt x="119" y="484"/>
                  </a:cubicBezTo>
                  <a:cubicBezTo>
                    <a:pt x="123" y="477"/>
                    <a:pt x="111" y="476"/>
                    <a:pt x="111" y="470"/>
                  </a:cubicBezTo>
                  <a:cubicBezTo>
                    <a:pt x="111" y="466"/>
                    <a:pt x="112" y="461"/>
                    <a:pt x="111" y="458"/>
                  </a:cubicBezTo>
                  <a:cubicBezTo>
                    <a:pt x="109" y="452"/>
                    <a:pt x="102" y="458"/>
                    <a:pt x="100" y="458"/>
                  </a:cubicBezTo>
                  <a:cubicBezTo>
                    <a:pt x="101" y="455"/>
                    <a:pt x="103" y="446"/>
                    <a:pt x="109" y="448"/>
                  </a:cubicBezTo>
                  <a:cubicBezTo>
                    <a:pt x="111" y="442"/>
                    <a:pt x="100" y="440"/>
                    <a:pt x="99" y="435"/>
                  </a:cubicBezTo>
                  <a:cubicBezTo>
                    <a:pt x="96" y="437"/>
                    <a:pt x="96" y="433"/>
                    <a:pt x="96" y="431"/>
                  </a:cubicBezTo>
                  <a:cubicBezTo>
                    <a:pt x="97" y="426"/>
                    <a:pt x="95" y="424"/>
                    <a:pt x="93" y="420"/>
                  </a:cubicBezTo>
                  <a:cubicBezTo>
                    <a:pt x="91" y="417"/>
                    <a:pt x="93" y="412"/>
                    <a:pt x="90" y="410"/>
                  </a:cubicBezTo>
                  <a:cubicBezTo>
                    <a:pt x="88" y="410"/>
                    <a:pt x="83" y="407"/>
                    <a:pt x="81" y="408"/>
                  </a:cubicBezTo>
                  <a:cubicBezTo>
                    <a:pt x="80" y="410"/>
                    <a:pt x="85" y="414"/>
                    <a:pt x="81" y="416"/>
                  </a:cubicBezTo>
                  <a:cubicBezTo>
                    <a:pt x="77" y="418"/>
                    <a:pt x="74" y="421"/>
                    <a:pt x="70" y="423"/>
                  </a:cubicBezTo>
                  <a:cubicBezTo>
                    <a:pt x="67" y="424"/>
                    <a:pt x="64" y="420"/>
                    <a:pt x="61" y="419"/>
                  </a:cubicBezTo>
                  <a:cubicBezTo>
                    <a:pt x="56" y="417"/>
                    <a:pt x="52" y="418"/>
                    <a:pt x="48" y="422"/>
                  </a:cubicBezTo>
                  <a:cubicBezTo>
                    <a:pt x="39" y="433"/>
                    <a:pt x="44" y="420"/>
                    <a:pt x="36" y="417"/>
                  </a:cubicBezTo>
                  <a:cubicBezTo>
                    <a:pt x="31" y="415"/>
                    <a:pt x="25" y="432"/>
                    <a:pt x="20" y="419"/>
                  </a:cubicBezTo>
                  <a:cubicBezTo>
                    <a:pt x="19" y="415"/>
                    <a:pt x="26" y="411"/>
                    <a:pt x="22" y="407"/>
                  </a:cubicBezTo>
                  <a:cubicBezTo>
                    <a:pt x="20" y="404"/>
                    <a:pt x="22" y="398"/>
                    <a:pt x="23" y="395"/>
                  </a:cubicBezTo>
                  <a:cubicBezTo>
                    <a:pt x="24" y="392"/>
                    <a:pt x="14" y="373"/>
                    <a:pt x="12" y="381"/>
                  </a:cubicBezTo>
                  <a:cubicBezTo>
                    <a:pt x="10" y="380"/>
                    <a:pt x="6" y="373"/>
                    <a:pt x="5" y="371"/>
                  </a:cubicBezTo>
                  <a:cubicBezTo>
                    <a:pt x="4" y="369"/>
                    <a:pt x="7" y="365"/>
                    <a:pt x="7" y="361"/>
                  </a:cubicBezTo>
                  <a:cubicBezTo>
                    <a:pt x="7" y="355"/>
                    <a:pt x="7" y="353"/>
                    <a:pt x="3" y="348"/>
                  </a:cubicBezTo>
                  <a:cubicBezTo>
                    <a:pt x="2" y="346"/>
                    <a:pt x="0" y="344"/>
                    <a:pt x="1" y="342"/>
                  </a:cubicBezTo>
                  <a:cubicBezTo>
                    <a:pt x="3" y="338"/>
                    <a:pt x="2" y="338"/>
                    <a:pt x="0" y="334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33"/>
            <p:cNvSpPr>
              <a:spLocks/>
            </p:cNvSpPr>
            <p:nvPr/>
          </p:nvSpPr>
          <p:spPr bwMode="auto">
            <a:xfrm>
              <a:off x="4158478" y="3035689"/>
              <a:ext cx="1513964" cy="1709942"/>
            </a:xfrm>
            <a:custGeom>
              <a:avLst/>
              <a:gdLst>
                <a:gd name="T0" fmla="*/ 8 w 551"/>
                <a:gd name="T1" fmla="*/ 344 h 622"/>
                <a:gd name="T2" fmla="*/ 42 w 551"/>
                <a:gd name="T3" fmla="*/ 330 h 622"/>
                <a:gd name="T4" fmla="*/ 63 w 551"/>
                <a:gd name="T5" fmla="*/ 324 h 622"/>
                <a:gd name="T6" fmla="*/ 85 w 551"/>
                <a:gd name="T7" fmla="*/ 321 h 622"/>
                <a:gd name="T8" fmla="*/ 116 w 551"/>
                <a:gd name="T9" fmla="*/ 272 h 622"/>
                <a:gd name="T10" fmla="*/ 145 w 551"/>
                <a:gd name="T11" fmla="*/ 210 h 622"/>
                <a:gd name="T12" fmla="*/ 164 w 551"/>
                <a:gd name="T13" fmla="*/ 144 h 622"/>
                <a:gd name="T14" fmla="*/ 184 w 551"/>
                <a:gd name="T15" fmla="*/ 73 h 622"/>
                <a:gd name="T16" fmla="*/ 183 w 551"/>
                <a:gd name="T17" fmla="*/ 37 h 622"/>
                <a:gd name="T18" fmla="*/ 213 w 551"/>
                <a:gd name="T19" fmla="*/ 8 h 622"/>
                <a:gd name="T20" fmla="*/ 253 w 551"/>
                <a:gd name="T21" fmla="*/ 32 h 622"/>
                <a:gd name="T22" fmla="*/ 273 w 551"/>
                <a:gd name="T23" fmla="*/ 36 h 622"/>
                <a:gd name="T24" fmla="*/ 310 w 551"/>
                <a:gd name="T25" fmla="*/ 18 h 622"/>
                <a:gd name="T26" fmla="*/ 361 w 551"/>
                <a:gd name="T27" fmla="*/ 15 h 622"/>
                <a:gd name="T28" fmla="*/ 389 w 551"/>
                <a:gd name="T29" fmla="*/ 4 h 622"/>
                <a:gd name="T30" fmla="*/ 417 w 551"/>
                <a:gd name="T31" fmla="*/ 10 h 622"/>
                <a:gd name="T32" fmla="*/ 450 w 551"/>
                <a:gd name="T33" fmla="*/ 26 h 622"/>
                <a:gd name="T34" fmla="*/ 497 w 551"/>
                <a:gd name="T35" fmla="*/ 25 h 622"/>
                <a:gd name="T36" fmla="*/ 537 w 551"/>
                <a:gd name="T37" fmla="*/ 61 h 622"/>
                <a:gd name="T38" fmla="*/ 535 w 551"/>
                <a:gd name="T39" fmla="*/ 96 h 622"/>
                <a:gd name="T40" fmla="*/ 527 w 551"/>
                <a:gd name="T41" fmla="*/ 134 h 622"/>
                <a:gd name="T42" fmla="*/ 511 w 551"/>
                <a:gd name="T43" fmla="*/ 162 h 622"/>
                <a:gd name="T44" fmla="*/ 502 w 551"/>
                <a:gd name="T45" fmla="*/ 208 h 622"/>
                <a:gd name="T46" fmla="*/ 489 w 551"/>
                <a:gd name="T47" fmla="*/ 241 h 622"/>
                <a:gd name="T48" fmla="*/ 490 w 551"/>
                <a:gd name="T49" fmla="*/ 284 h 622"/>
                <a:gd name="T50" fmla="*/ 486 w 551"/>
                <a:gd name="T51" fmla="*/ 336 h 622"/>
                <a:gd name="T52" fmla="*/ 501 w 551"/>
                <a:gd name="T53" fmla="*/ 399 h 622"/>
                <a:gd name="T54" fmla="*/ 480 w 551"/>
                <a:gd name="T55" fmla="*/ 452 h 622"/>
                <a:gd name="T56" fmla="*/ 472 w 551"/>
                <a:gd name="T57" fmla="*/ 522 h 622"/>
                <a:gd name="T58" fmla="*/ 466 w 551"/>
                <a:gd name="T59" fmla="*/ 560 h 622"/>
                <a:gd name="T60" fmla="*/ 504 w 551"/>
                <a:gd name="T61" fmla="*/ 572 h 622"/>
                <a:gd name="T62" fmla="*/ 500 w 551"/>
                <a:gd name="T63" fmla="*/ 609 h 622"/>
                <a:gd name="T64" fmla="*/ 467 w 551"/>
                <a:gd name="T65" fmla="*/ 592 h 622"/>
                <a:gd name="T66" fmla="*/ 440 w 551"/>
                <a:gd name="T67" fmla="*/ 575 h 622"/>
                <a:gd name="T68" fmla="*/ 404 w 551"/>
                <a:gd name="T69" fmla="*/ 565 h 622"/>
                <a:gd name="T70" fmla="*/ 376 w 551"/>
                <a:gd name="T71" fmla="*/ 542 h 622"/>
                <a:gd name="T72" fmla="*/ 347 w 551"/>
                <a:gd name="T73" fmla="*/ 537 h 622"/>
                <a:gd name="T74" fmla="*/ 326 w 551"/>
                <a:gd name="T75" fmla="*/ 534 h 622"/>
                <a:gd name="T76" fmla="*/ 297 w 551"/>
                <a:gd name="T77" fmla="*/ 536 h 622"/>
                <a:gd name="T78" fmla="*/ 289 w 551"/>
                <a:gd name="T79" fmla="*/ 525 h 622"/>
                <a:gd name="T80" fmla="*/ 278 w 551"/>
                <a:gd name="T81" fmla="*/ 445 h 622"/>
                <a:gd name="T82" fmla="*/ 266 w 551"/>
                <a:gd name="T83" fmla="*/ 413 h 622"/>
                <a:gd name="T84" fmla="*/ 234 w 551"/>
                <a:gd name="T85" fmla="*/ 401 h 622"/>
                <a:gd name="T86" fmla="*/ 211 w 551"/>
                <a:gd name="T87" fmla="*/ 416 h 622"/>
                <a:gd name="T88" fmla="*/ 189 w 551"/>
                <a:gd name="T89" fmla="*/ 436 h 622"/>
                <a:gd name="T90" fmla="*/ 141 w 551"/>
                <a:gd name="T91" fmla="*/ 418 h 622"/>
                <a:gd name="T92" fmla="*/ 130 w 551"/>
                <a:gd name="T93" fmla="*/ 387 h 622"/>
                <a:gd name="T94" fmla="*/ 68 w 551"/>
                <a:gd name="T95" fmla="*/ 367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1" h="622">
                  <a:moveTo>
                    <a:pt x="0" y="364"/>
                  </a:moveTo>
                  <a:cubicBezTo>
                    <a:pt x="3" y="362"/>
                    <a:pt x="6" y="364"/>
                    <a:pt x="7" y="360"/>
                  </a:cubicBezTo>
                  <a:cubicBezTo>
                    <a:pt x="8" y="357"/>
                    <a:pt x="10" y="346"/>
                    <a:pt x="8" y="344"/>
                  </a:cubicBezTo>
                  <a:cubicBezTo>
                    <a:pt x="3" y="338"/>
                    <a:pt x="23" y="329"/>
                    <a:pt x="27" y="325"/>
                  </a:cubicBezTo>
                  <a:cubicBezTo>
                    <a:pt x="28" y="330"/>
                    <a:pt x="35" y="330"/>
                    <a:pt x="35" y="335"/>
                  </a:cubicBezTo>
                  <a:cubicBezTo>
                    <a:pt x="37" y="333"/>
                    <a:pt x="40" y="332"/>
                    <a:pt x="42" y="330"/>
                  </a:cubicBezTo>
                  <a:cubicBezTo>
                    <a:pt x="45" y="327"/>
                    <a:pt x="44" y="323"/>
                    <a:pt x="46" y="320"/>
                  </a:cubicBezTo>
                  <a:cubicBezTo>
                    <a:pt x="51" y="326"/>
                    <a:pt x="58" y="314"/>
                    <a:pt x="63" y="317"/>
                  </a:cubicBezTo>
                  <a:cubicBezTo>
                    <a:pt x="68" y="320"/>
                    <a:pt x="63" y="321"/>
                    <a:pt x="63" y="324"/>
                  </a:cubicBezTo>
                  <a:cubicBezTo>
                    <a:pt x="62" y="328"/>
                    <a:pt x="64" y="332"/>
                    <a:pt x="64" y="335"/>
                  </a:cubicBezTo>
                  <a:cubicBezTo>
                    <a:pt x="66" y="332"/>
                    <a:pt x="71" y="336"/>
                    <a:pt x="74" y="334"/>
                  </a:cubicBezTo>
                  <a:cubicBezTo>
                    <a:pt x="79" y="331"/>
                    <a:pt x="82" y="325"/>
                    <a:pt x="85" y="321"/>
                  </a:cubicBezTo>
                  <a:cubicBezTo>
                    <a:pt x="87" y="318"/>
                    <a:pt x="94" y="315"/>
                    <a:pt x="94" y="313"/>
                  </a:cubicBezTo>
                  <a:cubicBezTo>
                    <a:pt x="95" y="308"/>
                    <a:pt x="100" y="306"/>
                    <a:pt x="104" y="305"/>
                  </a:cubicBezTo>
                  <a:cubicBezTo>
                    <a:pt x="114" y="300"/>
                    <a:pt x="116" y="281"/>
                    <a:pt x="116" y="272"/>
                  </a:cubicBezTo>
                  <a:cubicBezTo>
                    <a:pt x="115" y="266"/>
                    <a:pt x="116" y="259"/>
                    <a:pt x="115" y="253"/>
                  </a:cubicBezTo>
                  <a:cubicBezTo>
                    <a:pt x="114" y="246"/>
                    <a:pt x="123" y="244"/>
                    <a:pt x="125" y="239"/>
                  </a:cubicBezTo>
                  <a:cubicBezTo>
                    <a:pt x="132" y="227"/>
                    <a:pt x="131" y="219"/>
                    <a:pt x="145" y="210"/>
                  </a:cubicBezTo>
                  <a:cubicBezTo>
                    <a:pt x="150" y="206"/>
                    <a:pt x="154" y="202"/>
                    <a:pt x="157" y="197"/>
                  </a:cubicBezTo>
                  <a:cubicBezTo>
                    <a:pt x="161" y="191"/>
                    <a:pt x="158" y="184"/>
                    <a:pt x="160" y="178"/>
                  </a:cubicBezTo>
                  <a:cubicBezTo>
                    <a:pt x="161" y="173"/>
                    <a:pt x="164" y="150"/>
                    <a:pt x="164" y="144"/>
                  </a:cubicBezTo>
                  <a:cubicBezTo>
                    <a:pt x="164" y="137"/>
                    <a:pt x="168" y="132"/>
                    <a:pt x="169" y="125"/>
                  </a:cubicBezTo>
                  <a:cubicBezTo>
                    <a:pt x="170" y="119"/>
                    <a:pt x="168" y="112"/>
                    <a:pt x="170" y="106"/>
                  </a:cubicBezTo>
                  <a:cubicBezTo>
                    <a:pt x="173" y="94"/>
                    <a:pt x="180" y="85"/>
                    <a:pt x="184" y="73"/>
                  </a:cubicBezTo>
                  <a:cubicBezTo>
                    <a:pt x="186" y="67"/>
                    <a:pt x="185" y="60"/>
                    <a:pt x="185" y="53"/>
                  </a:cubicBezTo>
                  <a:cubicBezTo>
                    <a:pt x="185" y="50"/>
                    <a:pt x="186" y="47"/>
                    <a:pt x="185" y="44"/>
                  </a:cubicBezTo>
                  <a:cubicBezTo>
                    <a:pt x="185" y="42"/>
                    <a:pt x="183" y="39"/>
                    <a:pt x="183" y="37"/>
                  </a:cubicBezTo>
                  <a:cubicBezTo>
                    <a:pt x="182" y="33"/>
                    <a:pt x="189" y="33"/>
                    <a:pt x="190" y="29"/>
                  </a:cubicBezTo>
                  <a:cubicBezTo>
                    <a:pt x="193" y="24"/>
                    <a:pt x="195" y="20"/>
                    <a:pt x="199" y="15"/>
                  </a:cubicBezTo>
                  <a:cubicBezTo>
                    <a:pt x="202" y="11"/>
                    <a:pt x="207" y="8"/>
                    <a:pt x="213" y="8"/>
                  </a:cubicBezTo>
                  <a:cubicBezTo>
                    <a:pt x="218" y="8"/>
                    <a:pt x="220" y="12"/>
                    <a:pt x="223" y="13"/>
                  </a:cubicBezTo>
                  <a:cubicBezTo>
                    <a:pt x="230" y="15"/>
                    <a:pt x="236" y="22"/>
                    <a:pt x="239" y="29"/>
                  </a:cubicBezTo>
                  <a:cubicBezTo>
                    <a:pt x="241" y="34"/>
                    <a:pt x="249" y="30"/>
                    <a:pt x="253" y="32"/>
                  </a:cubicBezTo>
                  <a:cubicBezTo>
                    <a:pt x="256" y="32"/>
                    <a:pt x="257" y="35"/>
                    <a:pt x="259" y="35"/>
                  </a:cubicBezTo>
                  <a:cubicBezTo>
                    <a:pt x="262" y="35"/>
                    <a:pt x="262" y="35"/>
                    <a:pt x="265" y="36"/>
                  </a:cubicBezTo>
                  <a:cubicBezTo>
                    <a:pt x="269" y="38"/>
                    <a:pt x="269" y="36"/>
                    <a:pt x="273" y="36"/>
                  </a:cubicBezTo>
                  <a:cubicBezTo>
                    <a:pt x="275" y="36"/>
                    <a:pt x="278" y="37"/>
                    <a:pt x="280" y="38"/>
                  </a:cubicBezTo>
                  <a:cubicBezTo>
                    <a:pt x="284" y="39"/>
                    <a:pt x="290" y="42"/>
                    <a:pt x="294" y="41"/>
                  </a:cubicBezTo>
                  <a:cubicBezTo>
                    <a:pt x="302" y="38"/>
                    <a:pt x="300" y="19"/>
                    <a:pt x="310" y="18"/>
                  </a:cubicBezTo>
                  <a:cubicBezTo>
                    <a:pt x="316" y="18"/>
                    <a:pt x="318" y="30"/>
                    <a:pt x="326" y="23"/>
                  </a:cubicBezTo>
                  <a:cubicBezTo>
                    <a:pt x="329" y="20"/>
                    <a:pt x="352" y="17"/>
                    <a:pt x="351" y="9"/>
                  </a:cubicBezTo>
                  <a:cubicBezTo>
                    <a:pt x="355" y="9"/>
                    <a:pt x="357" y="15"/>
                    <a:pt x="361" y="15"/>
                  </a:cubicBezTo>
                  <a:cubicBezTo>
                    <a:pt x="367" y="14"/>
                    <a:pt x="376" y="14"/>
                    <a:pt x="379" y="8"/>
                  </a:cubicBezTo>
                  <a:cubicBezTo>
                    <a:pt x="379" y="6"/>
                    <a:pt x="377" y="3"/>
                    <a:pt x="380" y="2"/>
                  </a:cubicBezTo>
                  <a:cubicBezTo>
                    <a:pt x="384" y="0"/>
                    <a:pt x="386" y="1"/>
                    <a:pt x="389" y="4"/>
                  </a:cubicBezTo>
                  <a:cubicBezTo>
                    <a:pt x="394" y="8"/>
                    <a:pt x="398" y="3"/>
                    <a:pt x="403" y="6"/>
                  </a:cubicBezTo>
                  <a:cubicBezTo>
                    <a:pt x="405" y="7"/>
                    <a:pt x="407" y="9"/>
                    <a:pt x="409" y="10"/>
                  </a:cubicBezTo>
                  <a:cubicBezTo>
                    <a:pt x="412" y="11"/>
                    <a:pt x="414" y="10"/>
                    <a:pt x="417" y="10"/>
                  </a:cubicBezTo>
                  <a:cubicBezTo>
                    <a:pt x="424" y="11"/>
                    <a:pt x="426" y="4"/>
                    <a:pt x="434" y="8"/>
                  </a:cubicBezTo>
                  <a:cubicBezTo>
                    <a:pt x="437" y="9"/>
                    <a:pt x="446" y="16"/>
                    <a:pt x="446" y="19"/>
                  </a:cubicBezTo>
                  <a:cubicBezTo>
                    <a:pt x="446" y="21"/>
                    <a:pt x="448" y="25"/>
                    <a:pt x="450" y="26"/>
                  </a:cubicBezTo>
                  <a:cubicBezTo>
                    <a:pt x="457" y="29"/>
                    <a:pt x="464" y="39"/>
                    <a:pt x="472" y="32"/>
                  </a:cubicBezTo>
                  <a:cubicBezTo>
                    <a:pt x="476" y="28"/>
                    <a:pt x="479" y="27"/>
                    <a:pt x="485" y="30"/>
                  </a:cubicBezTo>
                  <a:cubicBezTo>
                    <a:pt x="491" y="33"/>
                    <a:pt x="493" y="32"/>
                    <a:pt x="497" y="25"/>
                  </a:cubicBezTo>
                  <a:cubicBezTo>
                    <a:pt x="501" y="16"/>
                    <a:pt x="513" y="38"/>
                    <a:pt x="514" y="40"/>
                  </a:cubicBezTo>
                  <a:cubicBezTo>
                    <a:pt x="516" y="47"/>
                    <a:pt x="534" y="47"/>
                    <a:pt x="529" y="58"/>
                  </a:cubicBezTo>
                  <a:cubicBezTo>
                    <a:pt x="532" y="57"/>
                    <a:pt x="536" y="57"/>
                    <a:pt x="537" y="61"/>
                  </a:cubicBezTo>
                  <a:cubicBezTo>
                    <a:pt x="538" y="62"/>
                    <a:pt x="538" y="63"/>
                    <a:pt x="539" y="64"/>
                  </a:cubicBezTo>
                  <a:cubicBezTo>
                    <a:pt x="539" y="67"/>
                    <a:pt x="536" y="71"/>
                    <a:pt x="537" y="73"/>
                  </a:cubicBezTo>
                  <a:cubicBezTo>
                    <a:pt x="538" y="81"/>
                    <a:pt x="537" y="88"/>
                    <a:pt x="535" y="96"/>
                  </a:cubicBezTo>
                  <a:cubicBezTo>
                    <a:pt x="535" y="99"/>
                    <a:pt x="538" y="99"/>
                    <a:pt x="542" y="98"/>
                  </a:cubicBezTo>
                  <a:cubicBezTo>
                    <a:pt x="544" y="98"/>
                    <a:pt x="551" y="103"/>
                    <a:pt x="550" y="107"/>
                  </a:cubicBezTo>
                  <a:cubicBezTo>
                    <a:pt x="547" y="117"/>
                    <a:pt x="534" y="127"/>
                    <a:pt x="527" y="134"/>
                  </a:cubicBezTo>
                  <a:cubicBezTo>
                    <a:pt x="525" y="137"/>
                    <a:pt x="520" y="143"/>
                    <a:pt x="518" y="146"/>
                  </a:cubicBezTo>
                  <a:cubicBezTo>
                    <a:pt x="515" y="148"/>
                    <a:pt x="514" y="146"/>
                    <a:pt x="513" y="149"/>
                  </a:cubicBezTo>
                  <a:cubicBezTo>
                    <a:pt x="511" y="153"/>
                    <a:pt x="513" y="158"/>
                    <a:pt x="511" y="162"/>
                  </a:cubicBezTo>
                  <a:cubicBezTo>
                    <a:pt x="508" y="166"/>
                    <a:pt x="505" y="173"/>
                    <a:pt x="505" y="178"/>
                  </a:cubicBezTo>
                  <a:cubicBezTo>
                    <a:pt x="504" y="183"/>
                    <a:pt x="504" y="187"/>
                    <a:pt x="504" y="192"/>
                  </a:cubicBezTo>
                  <a:cubicBezTo>
                    <a:pt x="504" y="198"/>
                    <a:pt x="503" y="202"/>
                    <a:pt x="502" y="208"/>
                  </a:cubicBezTo>
                  <a:cubicBezTo>
                    <a:pt x="502" y="211"/>
                    <a:pt x="503" y="217"/>
                    <a:pt x="501" y="220"/>
                  </a:cubicBezTo>
                  <a:cubicBezTo>
                    <a:pt x="499" y="224"/>
                    <a:pt x="496" y="226"/>
                    <a:pt x="493" y="229"/>
                  </a:cubicBezTo>
                  <a:cubicBezTo>
                    <a:pt x="489" y="234"/>
                    <a:pt x="489" y="235"/>
                    <a:pt x="489" y="241"/>
                  </a:cubicBezTo>
                  <a:cubicBezTo>
                    <a:pt x="489" y="245"/>
                    <a:pt x="485" y="249"/>
                    <a:pt x="482" y="252"/>
                  </a:cubicBezTo>
                  <a:cubicBezTo>
                    <a:pt x="478" y="258"/>
                    <a:pt x="484" y="264"/>
                    <a:pt x="488" y="270"/>
                  </a:cubicBezTo>
                  <a:cubicBezTo>
                    <a:pt x="490" y="275"/>
                    <a:pt x="492" y="278"/>
                    <a:pt x="490" y="284"/>
                  </a:cubicBezTo>
                  <a:cubicBezTo>
                    <a:pt x="483" y="290"/>
                    <a:pt x="492" y="310"/>
                    <a:pt x="485" y="316"/>
                  </a:cubicBezTo>
                  <a:cubicBezTo>
                    <a:pt x="490" y="319"/>
                    <a:pt x="489" y="306"/>
                    <a:pt x="491" y="308"/>
                  </a:cubicBezTo>
                  <a:cubicBezTo>
                    <a:pt x="493" y="319"/>
                    <a:pt x="486" y="326"/>
                    <a:pt x="486" y="336"/>
                  </a:cubicBezTo>
                  <a:cubicBezTo>
                    <a:pt x="486" y="349"/>
                    <a:pt x="497" y="354"/>
                    <a:pt x="492" y="363"/>
                  </a:cubicBezTo>
                  <a:cubicBezTo>
                    <a:pt x="490" y="368"/>
                    <a:pt x="487" y="370"/>
                    <a:pt x="489" y="373"/>
                  </a:cubicBezTo>
                  <a:cubicBezTo>
                    <a:pt x="493" y="378"/>
                    <a:pt x="494" y="386"/>
                    <a:pt x="501" y="399"/>
                  </a:cubicBezTo>
                  <a:cubicBezTo>
                    <a:pt x="505" y="408"/>
                    <a:pt x="518" y="407"/>
                    <a:pt x="519" y="428"/>
                  </a:cubicBezTo>
                  <a:cubicBezTo>
                    <a:pt x="519" y="436"/>
                    <a:pt x="526" y="431"/>
                    <a:pt x="528" y="444"/>
                  </a:cubicBezTo>
                  <a:cubicBezTo>
                    <a:pt x="510" y="448"/>
                    <a:pt x="497" y="449"/>
                    <a:pt x="480" y="452"/>
                  </a:cubicBezTo>
                  <a:cubicBezTo>
                    <a:pt x="487" y="465"/>
                    <a:pt x="468" y="470"/>
                    <a:pt x="464" y="479"/>
                  </a:cubicBezTo>
                  <a:cubicBezTo>
                    <a:pt x="475" y="482"/>
                    <a:pt x="471" y="498"/>
                    <a:pt x="470" y="505"/>
                  </a:cubicBezTo>
                  <a:cubicBezTo>
                    <a:pt x="470" y="511"/>
                    <a:pt x="472" y="516"/>
                    <a:pt x="472" y="522"/>
                  </a:cubicBezTo>
                  <a:cubicBezTo>
                    <a:pt x="472" y="525"/>
                    <a:pt x="471" y="528"/>
                    <a:pt x="470" y="530"/>
                  </a:cubicBezTo>
                  <a:cubicBezTo>
                    <a:pt x="468" y="534"/>
                    <a:pt x="467" y="537"/>
                    <a:pt x="466" y="540"/>
                  </a:cubicBezTo>
                  <a:cubicBezTo>
                    <a:pt x="464" y="548"/>
                    <a:pt x="462" y="552"/>
                    <a:pt x="466" y="560"/>
                  </a:cubicBezTo>
                  <a:cubicBezTo>
                    <a:pt x="470" y="565"/>
                    <a:pt x="476" y="571"/>
                    <a:pt x="480" y="575"/>
                  </a:cubicBezTo>
                  <a:cubicBezTo>
                    <a:pt x="482" y="577"/>
                    <a:pt x="493" y="584"/>
                    <a:pt x="494" y="580"/>
                  </a:cubicBezTo>
                  <a:cubicBezTo>
                    <a:pt x="495" y="573"/>
                    <a:pt x="497" y="574"/>
                    <a:pt x="504" y="572"/>
                  </a:cubicBezTo>
                  <a:cubicBezTo>
                    <a:pt x="504" y="583"/>
                    <a:pt x="503" y="594"/>
                    <a:pt x="503" y="605"/>
                  </a:cubicBezTo>
                  <a:cubicBezTo>
                    <a:pt x="503" y="607"/>
                    <a:pt x="504" y="614"/>
                    <a:pt x="501" y="614"/>
                  </a:cubicBezTo>
                  <a:cubicBezTo>
                    <a:pt x="498" y="614"/>
                    <a:pt x="497" y="611"/>
                    <a:pt x="500" y="609"/>
                  </a:cubicBezTo>
                  <a:cubicBezTo>
                    <a:pt x="495" y="603"/>
                    <a:pt x="484" y="622"/>
                    <a:pt x="479" y="610"/>
                  </a:cubicBezTo>
                  <a:cubicBezTo>
                    <a:pt x="477" y="607"/>
                    <a:pt x="475" y="602"/>
                    <a:pt x="473" y="598"/>
                  </a:cubicBezTo>
                  <a:cubicBezTo>
                    <a:pt x="471" y="596"/>
                    <a:pt x="467" y="594"/>
                    <a:pt x="467" y="592"/>
                  </a:cubicBezTo>
                  <a:cubicBezTo>
                    <a:pt x="466" y="587"/>
                    <a:pt x="465" y="582"/>
                    <a:pt x="460" y="582"/>
                  </a:cubicBezTo>
                  <a:cubicBezTo>
                    <a:pt x="455" y="582"/>
                    <a:pt x="453" y="577"/>
                    <a:pt x="448" y="576"/>
                  </a:cubicBezTo>
                  <a:cubicBezTo>
                    <a:pt x="445" y="576"/>
                    <a:pt x="442" y="579"/>
                    <a:pt x="440" y="575"/>
                  </a:cubicBezTo>
                  <a:cubicBezTo>
                    <a:pt x="438" y="571"/>
                    <a:pt x="438" y="567"/>
                    <a:pt x="435" y="564"/>
                  </a:cubicBezTo>
                  <a:cubicBezTo>
                    <a:pt x="430" y="560"/>
                    <a:pt x="427" y="547"/>
                    <a:pt x="424" y="559"/>
                  </a:cubicBezTo>
                  <a:cubicBezTo>
                    <a:pt x="420" y="571"/>
                    <a:pt x="413" y="565"/>
                    <a:pt x="404" y="565"/>
                  </a:cubicBezTo>
                  <a:cubicBezTo>
                    <a:pt x="398" y="565"/>
                    <a:pt x="396" y="563"/>
                    <a:pt x="391" y="561"/>
                  </a:cubicBezTo>
                  <a:cubicBezTo>
                    <a:pt x="390" y="561"/>
                    <a:pt x="385" y="559"/>
                    <a:pt x="385" y="559"/>
                  </a:cubicBezTo>
                  <a:cubicBezTo>
                    <a:pt x="376" y="561"/>
                    <a:pt x="373" y="548"/>
                    <a:pt x="376" y="542"/>
                  </a:cubicBezTo>
                  <a:cubicBezTo>
                    <a:pt x="371" y="542"/>
                    <a:pt x="366" y="543"/>
                    <a:pt x="361" y="545"/>
                  </a:cubicBezTo>
                  <a:cubicBezTo>
                    <a:pt x="355" y="547"/>
                    <a:pt x="354" y="550"/>
                    <a:pt x="347" y="547"/>
                  </a:cubicBezTo>
                  <a:cubicBezTo>
                    <a:pt x="349" y="543"/>
                    <a:pt x="350" y="537"/>
                    <a:pt x="347" y="537"/>
                  </a:cubicBezTo>
                  <a:cubicBezTo>
                    <a:pt x="344" y="537"/>
                    <a:pt x="343" y="534"/>
                    <a:pt x="341" y="532"/>
                  </a:cubicBezTo>
                  <a:cubicBezTo>
                    <a:pt x="336" y="528"/>
                    <a:pt x="337" y="533"/>
                    <a:pt x="336" y="534"/>
                  </a:cubicBezTo>
                  <a:cubicBezTo>
                    <a:pt x="332" y="535"/>
                    <a:pt x="330" y="535"/>
                    <a:pt x="326" y="534"/>
                  </a:cubicBezTo>
                  <a:cubicBezTo>
                    <a:pt x="322" y="533"/>
                    <a:pt x="319" y="536"/>
                    <a:pt x="315" y="537"/>
                  </a:cubicBezTo>
                  <a:cubicBezTo>
                    <a:pt x="310" y="539"/>
                    <a:pt x="306" y="536"/>
                    <a:pt x="303" y="536"/>
                  </a:cubicBezTo>
                  <a:cubicBezTo>
                    <a:pt x="302" y="536"/>
                    <a:pt x="297" y="536"/>
                    <a:pt x="297" y="536"/>
                  </a:cubicBezTo>
                  <a:cubicBezTo>
                    <a:pt x="293" y="538"/>
                    <a:pt x="292" y="543"/>
                    <a:pt x="287" y="543"/>
                  </a:cubicBezTo>
                  <a:cubicBezTo>
                    <a:pt x="288" y="539"/>
                    <a:pt x="286" y="537"/>
                    <a:pt x="286" y="533"/>
                  </a:cubicBezTo>
                  <a:cubicBezTo>
                    <a:pt x="285" y="529"/>
                    <a:pt x="288" y="528"/>
                    <a:pt x="289" y="525"/>
                  </a:cubicBezTo>
                  <a:cubicBezTo>
                    <a:pt x="291" y="517"/>
                    <a:pt x="288" y="504"/>
                    <a:pt x="283" y="498"/>
                  </a:cubicBezTo>
                  <a:cubicBezTo>
                    <a:pt x="278" y="490"/>
                    <a:pt x="275" y="485"/>
                    <a:pt x="276" y="476"/>
                  </a:cubicBezTo>
                  <a:cubicBezTo>
                    <a:pt x="277" y="465"/>
                    <a:pt x="280" y="455"/>
                    <a:pt x="278" y="445"/>
                  </a:cubicBezTo>
                  <a:cubicBezTo>
                    <a:pt x="277" y="441"/>
                    <a:pt x="274" y="438"/>
                    <a:pt x="274" y="434"/>
                  </a:cubicBezTo>
                  <a:cubicBezTo>
                    <a:pt x="274" y="429"/>
                    <a:pt x="277" y="425"/>
                    <a:pt x="277" y="420"/>
                  </a:cubicBezTo>
                  <a:cubicBezTo>
                    <a:pt x="277" y="412"/>
                    <a:pt x="273" y="413"/>
                    <a:pt x="266" y="413"/>
                  </a:cubicBezTo>
                  <a:cubicBezTo>
                    <a:pt x="261" y="413"/>
                    <a:pt x="255" y="413"/>
                    <a:pt x="249" y="413"/>
                  </a:cubicBezTo>
                  <a:cubicBezTo>
                    <a:pt x="237" y="414"/>
                    <a:pt x="239" y="411"/>
                    <a:pt x="242" y="401"/>
                  </a:cubicBezTo>
                  <a:cubicBezTo>
                    <a:pt x="240" y="401"/>
                    <a:pt x="237" y="400"/>
                    <a:pt x="234" y="401"/>
                  </a:cubicBezTo>
                  <a:cubicBezTo>
                    <a:pt x="233" y="402"/>
                    <a:pt x="234" y="403"/>
                    <a:pt x="233" y="404"/>
                  </a:cubicBezTo>
                  <a:cubicBezTo>
                    <a:pt x="230" y="406"/>
                    <a:pt x="215" y="404"/>
                    <a:pt x="211" y="404"/>
                  </a:cubicBezTo>
                  <a:cubicBezTo>
                    <a:pt x="213" y="408"/>
                    <a:pt x="210" y="412"/>
                    <a:pt x="211" y="416"/>
                  </a:cubicBezTo>
                  <a:cubicBezTo>
                    <a:pt x="211" y="419"/>
                    <a:pt x="211" y="424"/>
                    <a:pt x="206" y="423"/>
                  </a:cubicBezTo>
                  <a:cubicBezTo>
                    <a:pt x="208" y="427"/>
                    <a:pt x="205" y="432"/>
                    <a:pt x="206" y="437"/>
                  </a:cubicBezTo>
                  <a:cubicBezTo>
                    <a:pt x="204" y="437"/>
                    <a:pt x="191" y="437"/>
                    <a:pt x="189" y="436"/>
                  </a:cubicBezTo>
                  <a:cubicBezTo>
                    <a:pt x="183" y="432"/>
                    <a:pt x="172" y="439"/>
                    <a:pt x="170" y="439"/>
                  </a:cubicBezTo>
                  <a:cubicBezTo>
                    <a:pt x="165" y="438"/>
                    <a:pt x="160" y="439"/>
                    <a:pt x="155" y="439"/>
                  </a:cubicBezTo>
                  <a:cubicBezTo>
                    <a:pt x="148" y="437"/>
                    <a:pt x="145" y="423"/>
                    <a:pt x="141" y="418"/>
                  </a:cubicBezTo>
                  <a:cubicBezTo>
                    <a:pt x="140" y="416"/>
                    <a:pt x="139" y="415"/>
                    <a:pt x="138" y="413"/>
                  </a:cubicBezTo>
                  <a:cubicBezTo>
                    <a:pt x="136" y="410"/>
                    <a:pt x="137" y="408"/>
                    <a:pt x="136" y="404"/>
                  </a:cubicBezTo>
                  <a:cubicBezTo>
                    <a:pt x="135" y="398"/>
                    <a:pt x="129" y="394"/>
                    <a:pt x="130" y="387"/>
                  </a:cubicBezTo>
                  <a:cubicBezTo>
                    <a:pt x="131" y="381"/>
                    <a:pt x="130" y="376"/>
                    <a:pt x="127" y="373"/>
                  </a:cubicBezTo>
                  <a:cubicBezTo>
                    <a:pt x="123" y="368"/>
                    <a:pt x="123" y="366"/>
                    <a:pt x="117" y="367"/>
                  </a:cubicBezTo>
                  <a:cubicBezTo>
                    <a:pt x="101" y="368"/>
                    <a:pt x="84" y="368"/>
                    <a:pt x="68" y="367"/>
                  </a:cubicBezTo>
                  <a:cubicBezTo>
                    <a:pt x="54" y="366"/>
                    <a:pt x="39" y="369"/>
                    <a:pt x="26" y="366"/>
                  </a:cubicBezTo>
                  <a:cubicBezTo>
                    <a:pt x="15" y="364"/>
                    <a:pt x="7" y="380"/>
                    <a:pt x="0" y="364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34"/>
            <p:cNvSpPr>
              <a:spLocks/>
            </p:cNvSpPr>
            <p:nvPr/>
          </p:nvSpPr>
          <p:spPr bwMode="auto">
            <a:xfrm>
              <a:off x="6433912" y="2441772"/>
              <a:ext cx="813831" cy="1226730"/>
            </a:xfrm>
            <a:custGeom>
              <a:avLst/>
              <a:gdLst>
                <a:gd name="T0" fmla="*/ 1 w 296"/>
                <a:gd name="T1" fmla="*/ 316 h 446"/>
                <a:gd name="T2" fmla="*/ 2 w 296"/>
                <a:gd name="T3" fmla="*/ 299 h 446"/>
                <a:gd name="T4" fmla="*/ 12 w 296"/>
                <a:gd name="T5" fmla="*/ 286 h 446"/>
                <a:gd name="T6" fmla="*/ 32 w 296"/>
                <a:gd name="T7" fmla="*/ 257 h 446"/>
                <a:gd name="T8" fmla="*/ 57 w 296"/>
                <a:gd name="T9" fmla="*/ 247 h 446"/>
                <a:gd name="T10" fmla="*/ 86 w 296"/>
                <a:gd name="T11" fmla="*/ 231 h 446"/>
                <a:gd name="T12" fmla="*/ 118 w 296"/>
                <a:gd name="T13" fmla="*/ 227 h 446"/>
                <a:gd name="T14" fmla="*/ 200 w 296"/>
                <a:gd name="T15" fmla="*/ 131 h 446"/>
                <a:gd name="T16" fmla="*/ 170 w 296"/>
                <a:gd name="T17" fmla="*/ 130 h 446"/>
                <a:gd name="T18" fmla="*/ 138 w 296"/>
                <a:gd name="T19" fmla="*/ 118 h 446"/>
                <a:gd name="T20" fmla="*/ 105 w 296"/>
                <a:gd name="T21" fmla="*/ 105 h 446"/>
                <a:gd name="T22" fmla="*/ 78 w 296"/>
                <a:gd name="T23" fmla="*/ 91 h 446"/>
                <a:gd name="T24" fmla="*/ 71 w 296"/>
                <a:gd name="T25" fmla="*/ 86 h 446"/>
                <a:gd name="T26" fmla="*/ 64 w 296"/>
                <a:gd name="T27" fmla="*/ 76 h 446"/>
                <a:gd name="T28" fmla="*/ 55 w 296"/>
                <a:gd name="T29" fmla="*/ 63 h 446"/>
                <a:gd name="T30" fmla="*/ 47 w 296"/>
                <a:gd name="T31" fmla="*/ 42 h 446"/>
                <a:gd name="T32" fmla="*/ 60 w 296"/>
                <a:gd name="T33" fmla="*/ 17 h 446"/>
                <a:gd name="T34" fmla="*/ 81 w 296"/>
                <a:gd name="T35" fmla="*/ 42 h 446"/>
                <a:gd name="T36" fmla="*/ 112 w 296"/>
                <a:gd name="T37" fmla="*/ 51 h 446"/>
                <a:gd name="T38" fmla="*/ 127 w 296"/>
                <a:gd name="T39" fmla="*/ 42 h 446"/>
                <a:gd name="T40" fmla="*/ 144 w 296"/>
                <a:gd name="T41" fmla="*/ 39 h 446"/>
                <a:gd name="T42" fmla="*/ 165 w 296"/>
                <a:gd name="T43" fmla="*/ 38 h 446"/>
                <a:gd name="T44" fmla="*/ 184 w 296"/>
                <a:gd name="T45" fmla="*/ 27 h 446"/>
                <a:gd name="T46" fmla="*/ 200 w 296"/>
                <a:gd name="T47" fmla="*/ 27 h 446"/>
                <a:gd name="T48" fmla="*/ 211 w 296"/>
                <a:gd name="T49" fmla="*/ 23 h 446"/>
                <a:gd name="T50" fmla="*/ 223 w 296"/>
                <a:gd name="T51" fmla="*/ 25 h 446"/>
                <a:gd name="T52" fmla="*/ 242 w 296"/>
                <a:gd name="T53" fmla="*/ 19 h 446"/>
                <a:gd name="T54" fmla="*/ 262 w 296"/>
                <a:gd name="T55" fmla="*/ 14 h 446"/>
                <a:gd name="T56" fmla="*/ 273 w 296"/>
                <a:gd name="T57" fmla="*/ 2 h 446"/>
                <a:gd name="T58" fmla="*/ 289 w 296"/>
                <a:gd name="T59" fmla="*/ 10 h 446"/>
                <a:gd name="T60" fmla="*/ 287 w 296"/>
                <a:gd name="T61" fmla="*/ 32 h 446"/>
                <a:gd name="T62" fmla="*/ 284 w 296"/>
                <a:gd name="T63" fmla="*/ 51 h 446"/>
                <a:gd name="T64" fmla="*/ 290 w 296"/>
                <a:gd name="T65" fmla="*/ 48 h 446"/>
                <a:gd name="T66" fmla="*/ 296 w 296"/>
                <a:gd name="T67" fmla="*/ 51 h 446"/>
                <a:gd name="T68" fmla="*/ 281 w 296"/>
                <a:gd name="T69" fmla="*/ 59 h 446"/>
                <a:gd name="T70" fmla="*/ 280 w 296"/>
                <a:gd name="T71" fmla="*/ 84 h 446"/>
                <a:gd name="T72" fmla="*/ 270 w 296"/>
                <a:gd name="T73" fmla="*/ 102 h 446"/>
                <a:gd name="T74" fmla="*/ 260 w 296"/>
                <a:gd name="T75" fmla="*/ 126 h 446"/>
                <a:gd name="T76" fmla="*/ 253 w 296"/>
                <a:gd name="T77" fmla="*/ 133 h 446"/>
                <a:gd name="T78" fmla="*/ 252 w 296"/>
                <a:gd name="T79" fmla="*/ 143 h 446"/>
                <a:gd name="T80" fmla="*/ 239 w 296"/>
                <a:gd name="T81" fmla="*/ 165 h 446"/>
                <a:gd name="T82" fmla="*/ 229 w 296"/>
                <a:gd name="T83" fmla="*/ 197 h 446"/>
                <a:gd name="T84" fmla="*/ 212 w 296"/>
                <a:gd name="T85" fmla="*/ 226 h 446"/>
                <a:gd name="T86" fmla="*/ 195 w 296"/>
                <a:gd name="T87" fmla="*/ 254 h 446"/>
                <a:gd name="T88" fmla="*/ 172 w 296"/>
                <a:gd name="T89" fmla="*/ 283 h 446"/>
                <a:gd name="T90" fmla="*/ 120 w 296"/>
                <a:gd name="T91" fmla="*/ 330 h 446"/>
                <a:gd name="T92" fmla="*/ 96 w 296"/>
                <a:gd name="T93" fmla="*/ 349 h 446"/>
                <a:gd name="T94" fmla="*/ 71 w 296"/>
                <a:gd name="T95" fmla="*/ 374 h 446"/>
                <a:gd name="T96" fmla="*/ 49 w 296"/>
                <a:gd name="T97" fmla="*/ 401 h 446"/>
                <a:gd name="T98" fmla="*/ 39 w 296"/>
                <a:gd name="T99" fmla="*/ 414 h 446"/>
                <a:gd name="T100" fmla="*/ 29 w 296"/>
                <a:gd name="T101" fmla="*/ 421 h 446"/>
                <a:gd name="T102" fmla="*/ 18 w 296"/>
                <a:gd name="T103" fmla="*/ 446 h 446"/>
                <a:gd name="T104" fmla="*/ 6 w 296"/>
                <a:gd name="T105" fmla="*/ 426 h 446"/>
                <a:gd name="T106" fmla="*/ 1 w 296"/>
                <a:gd name="T107" fmla="*/ 402 h 446"/>
                <a:gd name="T108" fmla="*/ 1 w 296"/>
                <a:gd name="T109" fmla="*/ 316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6" h="446">
                  <a:moveTo>
                    <a:pt x="1" y="316"/>
                  </a:moveTo>
                  <a:cubicBezTo>
                    <a:pt x="1" y="311"/>
                    <a:pt x="0" y="303"/>
                    <a:pt x="2" y="299"/>
                  </a:cubicBezTo>
                  <a:cubicBezTo>
                    <a:pt x="4" y="294"/>
                    <a:pt x="9" y="290"/>
                    <a:pt x="12" y="286"/>
                  </a:cubicBezTo>
                  <a:cubicBezTo>
                    <a:pt x="18" y="277"/>
                    <a:pt x="23" y="262"/>
                    <a:pt x="32" y="257"/>
                  </a:cubicBezTo>
                  <a:cubicBezTo>
                    <a:pt x="40" y="252"/>
                    <a:pt x="50" y="255"/>
                    <a:pt x="57" y="247"/>
                  </a:cubicBezTo>
                  <a:cubicBezTo>
                    <a:pt x="66" y="238"/>
                    <a:pt x="73" y="232"/>
                    <a:pt x="86" y="231"/>
                  </a:cubicBezTo>
                  <a:cubicBezTo>
                    <a:pt x="95" y="229"/>
                    <a:pt x="112" y="236"/>
                    <a:pt x="118" y="227"/>
                  </a:cubicBezTo>
                  <a:cubicBezTo>
                    <a:pt x="200" y="131"/>
                    <a:pt x="200" y="131"/>
                    <a:pt x="200" y="131"/>
                  </a:cubicBezTo>
                  <a:cubicBezTo>
                    <a:pt x="190" y="131"/>
                    <a:pt x="180" y="132"/>
                    <a:pt x="170" y="130"/>
                  </a:cubicBezTo>
                  <a:cubicBezTo>
                    <a:pt x="159" y="127"/>
                    <a:pt x="148" y="122"/>
                    <a:pt x="138" y="118"/>
                  </a:cubicBezTo>
                  <a:cubicBezTo>
                    <a:pt x="127" y="114"/>
                    <a:pt x="116" y="109"/>
                    <a:pt x="105" y="105"/>
                  </a:cubicBezTo>
                  <a:cubicBezTo>
                    <a:pt x="95" y="102"/>
                    <a:pt x="86" y="99"/>
                    <a:pt x="78" y="91"/>
                  </a:cubicBezTo>
                  <a:cubicBezTo>
                    <a:pt x="75" y="88"/>
                    <a:pt x="75" y="87"/>
                    <a:pt x="71" y="86"/>
                  </a:cubicBezTo>
                  <a:cubicBezTo>
                    <a:pt x="67" y="85"/>
                    <a:pt x="66" y="79"/>
                    <a:pt x="64" y="76"/>
                  </a:cubicBezTo>
                  <a:cubicBezTo>
                    <a:pt x="61" y="71"/>
                    <a:pt x="59" y="67"/>
                    <a:pt x="55" y="63"/>
                  </a:cubicBezTo>
                  <a:cubicBezTo>
                    <a:pt x="50" y="57"/>
                    <a:pt x="45" y="50"/>
                    <a:pt x="47" y="42"/>
                  </a:cubicBezTo>
                  <a:cubicBezTo>
                    <a:pt x="49" y="34"/>
                    <a:pt x="57" y="26"/>
                    <a:pt x="60" y="17"/>
                  </a:cubicBezTo>
                  <a:cubicBezTo>
                    <a:pt x="69" y="22"/>
                    <a:pt x="74" y="34"/>
                    <a:pt x="81" y="42"/>
                  </a:cubicBezTo>
                  <a:cubicBezTo>
                    <a:pt x="88" y="52"/>
                    <a:pt x="100" y="55"/>
                    <a:pt x="112" y="51"/>
                  </a:cubicBezTo>
                  <a:cubicBezTo>
                    <a:pt x="117" y="49"/>
                    <a:pt x="123" y="45"/>
                    <a:pt x="127" y="42"/>
                  </a:cubicBezTo>
                  <a:cubicBezTo>
                    <a:pt x="133" y="37"/>
                    <a:pt x="135" y="38"/>
                    <a:pt x="144" y="39"/>
                  </a:cubicBezTo>
                  <a:cubicBezTo>
                    <a:pt x="153" y="41"/>
                    <a:pt x="157" y="43"/>
                    <a:pt x="165" y="38"/>
                  </a:cubicBezTo>
                  <a:cubicBezTo>
                    <a:pt x="169" y="35"/>
                    <a:pt x="178" y="25"/>
                    <a:pt x="184" y="27"/>
                  </a:cubicBezTo>
                  <a:cubicBezTo>
                    <a:pt x="190" y="29"/>
                    <a:pt x="194" y="30"/>
                    <a:pt x="200" y="27"/>
                  </a:cubicBezTo>
                  <a:cubicBezTo>
                    <a:pt x="204" y="26"/>
                    <a:pt x="208" y="24"/>
                    <a:pt x="211" y="23"/>
                  </a:cubicBezTo>
                  <a:cubicBezTo>
                    <a:pt x="216" y="22"/>
                    <a:pt x="219" y="24"/>
                    <a:pt x="223" y="25"/>
                  </a:cubicBezTo>
                  <a:cubicBezTo>
                    <a:pt x="230" y="25"/>
                    <a:pt x="236" y="21"/>
                    <a:pt x="242" y="19"/>
                  </a:cubicBezTo>
                  <a:cubicBezTo>
                    <a:pt x="248" y="16"/>
                    <a:pt x="256" y="17"/>
                    <a:pt x="262" y="14"/>
                  </a:cubicBezTo>
                  <a:cubicBezTo>
                    <a:pt x="267" y="11"/>
                    <a:pt x="268" y="4"/>
                    <a:pt x="273" y="2"/>
                  </a:cubicBezTo>
                  <a:cubicBezTo>
                    <a:pt x="277" y="0"/>
                    <a:pt x="291" y="4"/>
                    <a:pt x="289" y="10"/>
                  </a:cubicBezTo>
                  <a:cubicBezTo>
                    <a:pt x="287" y="18"/>
                    <a:pt x="286" y="23"/>
                    <a:pt x="287" y="32"/>
                  </a:cubicBezTo>
                  <a:cubicBezTo>
                    <a:pt x="288" y="38"/>
                    <a:pt x="290" y="47"/>
                    <a:pt x="284" y="51"/>
                  </a:cubicBezTo>
                  <a:cubicBezTo>
                    <a:pt x="288" y="53"/>
                    <a:pt x="291" y="52"/>
                    <a:pt x="290" y="48"/>
                  </a:cubicBezTo>
                  <a:cubicBezTo>
                    <a:pt x="292" y="49"/>
                    <a:pt x="294" y="50"/>
                    <a:pt x="296" y="51"/>
                  </a:cubicBezTo>
                  <a:cubicBezTo>
                    <a:pt x="295" y="57"/>
                    <a:pt x="281" y="49"/>
                    <a:pt x="281" y="59"/>
                  </a:cubicBezTo>
                  <a:cubicBezTo>
                    <a:pt x="281" y="67"/>
                    <a:pt x="282" y="76"/>
                    <a:pt x="280" y="84"/>
                  </a:cubicBezTo>
                  <a:cubicBezTo>
                    <a:pt x="278" y="91"/>
                    <a:pt x="274" y="96"/>
                    <a:pt x="270" y="102"/>
                  </a:cubicBezTo>
                  <a:cubicBezTo>
                    <a:pt x="265" y="109"/>
                    <a:pt x="265" y="119"/>
                    <a:pt x="260" y="126"/>
                  </a:cubicBezTo>
                  <a:cubicBezTo>
                    <a:pt x="258" y="128"/>
                    <a:pt x="255" y="129"/>
                    <a:pt x="253" y="133"/>
                  </a:cubicBezTo>
                  <a:cubicBezTo>
                    <a:pt x="252" y="136"/>
                    <a:pt x="253" y="140"/>
                    <a:pt x="252" y="143"/>
                  </a:cubicBezTo>
                  <a:cubicBezTo>
                    <a:pt x="249" y="151"/>
                    <a:pt x="243" y="158"/>
                    <a:pt x="239" y="165"/>
                  </a:cubicBezTo>
                  <a:cubicBezTo>
                    <a:pt x="233" y="175"/>
                    <a:pt x="233" y="186"/>
                    <a:pt x="229" y="197"/>
                  </a:cubicBezTo>
                  <a:cubicBezTo>
                    <a:pt x="224" y="207"/>
                    <a:pt x="218" y="216"/>
                    <a:pt x="212" y="226"/>
                  </a:cubicBezTo>
                  <a:cubicBezTo>
                    <a:pt x="206" y="235"/>
                    <a:pt x="202" y="246"/>
                    <a:pt x="195" y="254"/>
                  </a:cubicBezTo>
                  <a:cubicBezTo>
                    <a:pt x="187" y="264"/>
                    <a:pt x="180" y="273"/>
                    <a:pt x="172" y="283"/>
                  </a:cubicBezTo>
                  <a:cubicBezTo>
                    <a:pt x="156" y="301"/>
                    <a:pt x="141" y="317"/>
                    <a:pt x="120" y="330"/>
                  </a:cubicBezTo>
                  <a:cubicBezTo>
                    <a:pt x="111" y="336"/>
                    <a:pt x="103" y="341"/>
                    <a:pt x="96" y="349"/>
                  </a:cubicBezTo>
                  <a:cubicBezTo>
                    <a:pt x="87" y="357"/>
                    <a:pt x="78" y="365"/>
                    <a:pt x="71" y="374"/>
                  </a:cubicBezTo>
                  <a:cubicBezTo>
                    <a:pt x="64" y="383"/>
                    <a:pt x="56" y="392"/>
                    <a:pt x="49" y="401"/>
                  </a:cubicBezTo>
                  <a:cubicBezTo>
                    <a:pt x="45" y="405"/>
                    <a:pt x="42" y="410"/>
                    <a:pt x="39" y="414"/>
                  </a:cubicBezTo>
                  <a:cubicBezTo>
                    <a:pt x="37" y="417"/>
                    <a:pt x="30" y="427"/>
                    <a:pt x="29" y="421"/>
                  </a:cubicBezTo>
                  <a:cubicBezTo>
                    <a:pt x="29" y="430"/>
                    <a:pt x="23" y="439"/>
                    <a:pt x="18" y="446"/>
                  </a:cubicBezTo>
                  <a:cubicBezTo>
                    <a:pt x="18" y="439"/>
                    <a:pt x="11" y="433"/>
                    <a:pt x="6" y="426"/>
                  </a:cubicBezTo>
                  <a:cubicBezTo>
                    <a:pt x="0" y="417"/>
                    <a:pt x="1" y="412"/>
                    <a:pt x="1" y="402"/>
                  </a:cubicBezTo>
                  <a:cubicBezTo>
                    <a:pt x="1" y="373"/>
                    <a:pt x="1" y="345"/>
                    <a:pt x="1" y="316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35"/>
            <p:cNvSpPr>
              <a:spLocks noEditPoints="1"/>
            </p:cNvSpPr>
            <p:nvPr/>
          </p:nvSpPr>
          <p:spPr bwMode="auto">
            <a:xfrm>
              <a:off x="1883043" y="2378940"/>
              <a:ext cx="252826" cy="160073"/>
            </a:xfrm>
            <a:custGeom>
              <a:avLst/>
              <a:gdLst>
                <a:gd name="T0" fmla="*/ 13 w 92"/>
                <a:gd name="T1" fmla="*/ 29 h 58"/>
                <a:gd name="T2" fmla="*/ 12 w 92"/>
                <a:gd name="T3" fmla="*/ 26 h 58"/>
                <a:gd name="T4" fmla="*/ 13 w 92"/>
                <a:gd name="T5" fmla="*/ 29 h 58"/>
                <a:gd name="T6" fmla="*/ 20 w 92"/>
                <a:gd name="T7" fmla="*/ 27 h 58"/>
                <a:gd name="T8" fmla="*/ 16 w 92"/>
                <a:gd name="T9" fmla="*/ 28 h 58"/>
                <a:gd name="T10" fmla="*/ 20 w 92"/>
                <a:gd name="T11" fmla="*/ 27 h 58"/>
                <a:gd name="T12" fmla="*/ 40 w 92"/>
                <a:gd name="T13" fmla="*/ 51 h 58"/>
                <a:gd name="T14" fmla="*/ 37 w 92"/>
                <a:gd name="T15" fmla="*/ 49 h 58"/>
                <a:gd name="T16" fmla="*/ 40 w 92"/>
                <a:gd name="T17" fmla="*/ 51 h 58"/>
                <a:gd name="T18" fmla="*/ 11 w 92"/>
                <a:gd name="T19" fmla="*/ 40 h 58"/>
                <a:gd name="T20" fmla="*/ 11 w 92"/>
                <a:gd name="T21" fmla="*/ 38 h 58"/>
                <a:gd name="T22" fmla="*/ 8 w 92"/>
                <a:gd name="T23" fmla="*/ 40 h 58"/>
                <a:gd name="T24" fmla="*/ 11 w 92"/>
                <a:gd name="T25" fmla="*/ 40 h 58"/>
                <a:gd name="T26" fmla="*/ 15 w 92"/>
                <a:gd name="T27" fmla="*/ 55 h 58"/>
                <a:gd name="T28" fmla="*/ 19 w 92"/>
                <a:gd name="T29" fmla="*/ 53 h 58"/>
                <a:gd name="T30" fmla="*/ 15 w 92"/>
                <a:gd name="T31" fmla="*/ 55 h 58"/>
                <a:gd name="T32" fmla="*/ 20 w 92"/>
                <a:gd name="T33" fmla="*/ 39 h 58"/>
                <a:gd name="T34" fmla="*/ 19 w 92"/>
                <a:gd name="T35" fmla="*/ 42 h 58"/>
                <a:gd name="T36" fmla="*/ 23 w 92"/>
                <a:gd name="T37" fmla="*/ 39 h 58"/>
                <a:gd name="T38" fmla="*/ 20 w 92"/>
                <a:gd name="T39" fmla="*/ 39 h 58"/>
                <a:gd name="T40" fmla="*/ 27 w 92"/>
                <a:gd name="T41" fmla="*/ 51 h 58"/>
                <a:gd name="T42" fmla="*/ 30 w 92"/>
                <a:gd name="T43" fmla="*/ 46 h 58"/>
                <a:gd name="T44" fmla="*/ 27 w 92"/>
                <a:gd name="T45" fmla="*/ 51 h 58"/>
                <a:gd name="T46" fmla="*/ 0 w 92"/>
                <a:gd name="T47" fmla="*/ 13 h 58"/>
                <a:gd name="T48" fmla="*/ 9 w 92"/>
                <a:gd name="T49" fmla="*/ 11 h 58"/>
                <a:gd name="T50" fmla="*/ 19 w 92"/>
                <a:gd name="T51" fmla="*/ 8 h 58"/>
                <a:gd name="T52" fmla="*/ 38 w 92"/>
                <a:gd name="T53" fmla="*/ 4 h 58"/>
                <a:gd name="T54" fmla="*/ 57 w 92"/>
                <a:gd name="T55" fmla="*/ 1 h 58"/>
                <a:gd name="T56" fmla="*/ 86 w 92"/>
                <a:gd name="T57" fmla="*/ 1 h 58"/>
                <a:gd name="T58" fmla="*/ 86 w 92"/>
                <a:gd name="T59" fmla="*/ 13 h 58"/>
                <a:gd name="T60" fmla="*/ 79 w 92"/>
                <a:gd name="T61" fmla="*/ 17 h 58"/>
                <a:gd name="T62" fmla="*/ 85 w 92"/>
                <a:gd name="T63" fmla="*/ 32 h 58"/>
                <a:gd name="T64" fmla="*/ 71 w 92"/>
                <a:gd name="T65" fmla="*/ 34 h 58"/>
                <a:gd name="T66" fmla="*/ 58 w 92"/>
                <a:gd name="T67" fmla="*/ 40 h 58"/>
                <a:gd name="T68" fmla="*/ 46 w 92"/>
                <a:gd name="T69" fmla="*/ 58 h 58"/>
                <a:gd name="T70" fmla="*/ 37 w 92"/>
                <a:gd name="T71" fmla="*/ 47 h 58"/>
                <a:gd name="T72" fmla="*/ 39 w 92"/>
                <a:gd name="T73" fmla="*/ 44 h 58"/>
                <a:gd name="T74" fmla="*/ 46 w 92"/>
                <a:gd name="T75" fmla="*/ 37 h 58"/>
                <a:gd name="T76" fmla="*/ 37 w 92"/>
                <a:gd name="T77" fmla="*/ 38 h 58"/>
                <a:gd name="T78" fmla="*/ 40 w 92"/>
                <a:gd name="T79" fmla="*/ 28 h 58"/>
                <a:gd name="T80" fmla="*/ 51 w 92"/>
                <a:gd name="T81" fmla="*/ 31 h 58"/>
                <a:gd name="T82" fmla="*/ 49 w 92"/>
                <a:gd name="T83" fmla="*/ 25 h 58"/>
                <a:gd name="T84" fmla="*/ 44 w 92"/>
                <a:gd name="T85" fmla="*/ 25 h 58"/>
                <a:gd name="T86" fmla="*/ 37 w 92"/>
                <a:gd name="T87" fmla="*/ 26 h 58"/>
                <a:gd name="T88" fmla="*/ 30 w 92"/>
                <a:gd name="T89" fmla="*/ 30 h 58"/>
                <a:gd name="T90" fmla="*/ 21 w 92"/>
                <a:gd name="T91" fmla="*/ 32 h 58"/>
                <a:gd name="T92" fmla="*/ 29 w 92"/>
                <a:gd name="T93" fmla="*/ 23 h 58"/>
                <a:gd name="T94" fmla="*/ 16 w 92"/>
                <a:gd name="T95" fmla="*/ 26 h 58"/>
                <a:gd name="T96" fmla="*/ 17 w 92"/>
                <a:gd name="T97" fmla="*/ 13 h 58"/>
                <a:gd name="T98" fmla="*/ 12 w 92"/>
                <a:gd name="T99" fmla="*/ 14 h 58"/>
                <a:gd name="T100" fmla="*/ 9 w 92"/>
                <a:gd name="T101" fmla="*/ 17 h 58"/>
                <a:gd name="T102" fmla="*/ 0 w 92"/>
                <a:gd name="T103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" h="58">
                  <a:moveTo>
                    <a:pt x="13" y="29"/>
                  </a:moveTo>
                  <a:cubicBezTo>
                    <a:pt x="15" y="27"/>
                    <a:pt x="15" y="26"/>
                    <a:pt x="12" y="26"/>
                  </a:cubicBezTo>
                  <a:cubicBezTo>
                    <a:pt x="12" y="27"/>
                    <a:pt x="12" y="28"/>
                    <a:pt x="13" y="29"/>
                  </a:cubicBezTo>
                  <a:moveTo>
                    <a:pt x="20" y="27"/>
                  </a:moveTo>
                  <a:cubicBezTo>
                    <a:pt x="18" y="27"/>
                    <a:pt x="17" y="27"/>
                    <a:pt x="16" y="28"/>
                  </a:cubicBezTo>
                  <a:cubicBezTo>
                    <a:pt x="16" y="31"/>
                    <a:pt x="21" y="31"/>
                    <a:pt x="20" y="27"/>
                  </a:cubicBezTo>
                  <a:moveTo>
                    <a:pt x="40" y="51"/>
                  </a:moveTo>
                  <a:cubicBezTo>
                    <a:pt x="41" y="49"/>
                    <a:pt x="40" y="48"/>
                    <a:pt x="37" y="49"/>
                  </a:cubicBezTo>
                  <a:cubicBezTo>
                    <a:pt x="38" y="50"/>
                    <a:pt x="39" y="50"/>
                    <a:pt x="40" y="51"/>
                  </a:cubicBezTo>
                  <a:moveTo>
                    <a:pt x="11" y="40"/>
                  </a:moveTo>
                  <a:cubicBezTo>
                    <a:pt x="11" y="40"/>
                    <a:pt x="11" y="39"/>
                    <a:pt x="11" y="38"/>
                  </a:cubicBezTo>
                  <a:cubicBezTo>
                    <a:pt x="10" y="39"/>
                    <a:pt x="9" y="39"/>
                    <a:pt x="8" y="40"/>
                  </a:cubicBezTo>
                  <a:cubicBezTo>
                    <a:pt x="9" y="40"/>
                    <a:pt x="10" y="40"/>
                    <a:pt x="11" y="40"/>
                  </a:cubicBezTo>
                  <a:moveTo>
                    <a:pt x="15" y="55"/>
                  </a:moveTo>
                  <a:cubicBezTo>
                    <a:pt x="16" y="54"/>
                    <a:pt x="17" y="54"/>
                    <a:pt x="19" y="53"/>
                  </a:cubicBezTo>
                  <a:cubicBezTo>
                    <a:pt x="16" y="49"/>
                    <a:pt x="11" y="52"/>
                    <a:pt x="15" y="55"/>
                  </a:cubicBezTo>
                  <a:moveTo>
                    <a:pt x="20" y="39"/>
                  </a:moveTo>
                  <a:cubicBezTo>
                    <a:pt x="19" y="40"/>
                    <a:pt x="19" y="41"/>
                    <a:pt x="19" y="42"/>
                  </a:cubicBezTo>
                  <a:cubicBezTo>
                    <a:pt x="21" y="43"/>
                    <a:pt x="22" y="41"/>
                    <a:pt x="23" y="39"/>
                  </a:cubicBezTo>
                  <a:cubicBezTo>
                    <a:pt x="22" y="39"/>
                    <a:pt x="21" y="39"/>
                    <a:pt x="20" y="39"/>
                  </a:cubicBezTo>
                  <a:moveTo>
                    <a:pt x="27" y="51"/>
                  </a:moveTo>
                  <a:cubicBezTo>
                    <a:pt x="28" y="49"/>
                    <a:pt x="29" y="48"/>
                    <a:pt x="30" y="46"/>
                  </a:cubicBezTo>
                  <a:cubicBezTo>
                    <a:pt x="28" y="47"/>
                    <a:pt x="26" y="48"/>
                    <a:pt x="27" y="51"/>
                  </a:cubicBezTo>
                  <a:moveTo>
                    <a:pt x="0" y="13"/>
                  </a:moveTo>
                  <a:cubicBezTo>
                    <a:pt x="3" y="11"/>
                    <a:pt x="6" y="12"/>
                    <a:pt x="9" y="11"/>
                  </a:cubicBezTo>
                  <a:cubicBezTo>
                    <a:pt x="12" y="10"/>
                    <a:pt x="15" y="8"/>
                    <a:pt x="19" y="8"/>
                  </a:cubicBezTo>
                  <a:cubicBezTo>
                    <a:pt x="26" y="8"/>
                    <a:pt x="32" y="10"/>
                    <a:pt x="38" y="4"/>
                  </a:cubicBezTo>
                  <a:cubicBezTo>
                    <a:pt x="44" y="0"/>
                    <a:pt x="51" y="1"/>
                    <a:pt x="57" y="1"/>
                  </a:cubicBezTo>
                  <a:cubicBezTo>
                    <a:pt x="67" y="1"/>
                    <a:pt x="77" y="1"/>
                    <a:pt x="86" y="1"/>
                  </a:cubicBezTo>
                  <a:cubicBezTo>
                    <a:pt x="86" y="5"/>
                    <a:pt x="90" y="9"/>
                    <a:pt x="86" y="13"/>
                  </a:cubicBezTo>
                  <a:cubicBezTo>
                    <a:pt x="85" y="15"/>
                    <a:pt x="79" y="14"/>
                    <a:pt x="79" y="17"/>
                  </a:cubicBezTo>
                  <a:cubicBezTo>
                    <a:pt x="78" y="21"/>
                    <a:pt x="92" y="24"/>
                    <a:pt x="85" y="32"/>
                  </a:cubicBezTo>
                  <a:cubicBezTo>
                    <a:pt x="81" y="36"/>
                    <a:pt x="76" y="34"/>
                    <a:pt x="71" y="34"/>
                  </a:cubicBezTo>
                  <a:cubicBezTo>
                    <a:pt x="67" y="35"/>
                    <a:pt x="62" y="38"/>
                    <a:pt x="58" y="40"/>
                  </a:cubicBezTo>
                  <a:cubicBezTo>
                    <a:pt x="50" y="42"/>
                    <a:pt x="54" y="55"/>
                    <a:pt x="46" y="58"/>
                  </a:cubicBezTo>
                  <a:cubicBezTo>
                    <a:pt x="44" y="51"/>
                    <a:pt x="43" y="50"/>
                    <a:pt x="37" y="47"/>
                  </a:cubicBezTo>
                  <a:cubicBezTo>
                    <a:pt x="38" y="46"/>
                    <a:pt x="38" y="45"/>
                    <a:pt x="39" y="44"/>
                  </a:cubicBezTo>
                  <a:cubicBezTo>
                    <a:pt x="33" y="48"/>
                    <a:pt x="39" y="31"/>
                    <a:pt x="46" y="37"/>
                  </a:cubicBezTo>
                  <a:cubicBezTo>
                    <a:pt x="45" y="32"/>
                    <a:pt x="40" y="36"/>
                    <a:pt x="37" y="38"/>
                  </a:cubicBezTo>
                  <a:cubicBezTo>
                    <a:pt x="34" y="33"/>
                    <a:pt x="34" y="30"/>
                    <a:pt x="40" y="28"/>
                  </a:cubicBezTo>
                  <a:cubicBezTo>
                    <a:pt x="45" y="26"/>
                    <a:pt x="46" y="31"/>
                    <a:pt x="51" y="31"/>
                  </a:cubicBezTo>
                  <a:cubicBezTo>
                    <a:pt x="49" y="30"/>
                    <a:pt x="47" y="27"/>
                    <a:pt x="49" y="25"/>
                  </a:cubicBezTo>
                  <a:cubicBezTo>
                    <a:pt x="48" y="24"/>
                    <a:pt x="46" y="24"/>
                    <a:pt x="44" y="25"/>
                  </a:cubicBezTo>
                  <a:cubicBezTo>
                    <a:pt x="42" y="27"/>
                    <a:pt x="39" y="25"/>
                    <a:pt x="37" y="26"/>
                  </a:cubicBezTo>
                  <a:cubicBezTo>
                    <a:pt x="34" y="26"/>
                    <a:pt x="32" y="28"/>
                    <a:pt x="30" y="30"/>
                  </a:cubicBezTo>
                  <a:cubicBezTo>
                    <a:pt x="28" y="32"/>
                    <a:pt x="24" y="31"/>
                    <a:pt x="21" y="32"/>
                  </a:cubicBezTo>
                  <a:cubicBezTo>
                    <a:pt x="21" y="27"/>
                    <a:pt x="26" y="26"/>
                    <a:pt x="29" y="23"/>
                  </a:cubicBezTo>
                  <a:cubicBezTo>
                    <a:pt x="24" y="22"/>
                    <a:pt x="20" y="27"/>
                    <a:pt x="16" y="26"/>
                  </a:cubicBezTo>
                  <a:cubicBezTo>
                    <a:pt x="7" y="24"/>
                    <a:pt x="13" y="16"/>
                    <a:pt x="17" y="13"/>
                  </a:cubicBezTo>
                  <a:cubicBezTo>
                    <a:pt x="15" y="14"/>
                    <a:pt x="13" y="14"/>
                    <a:pt x="12" y="14"/>
                  </a:cubicBezTo>
                  <a:cubicBezTo>
                    <a:pt x="11" y="15"/>
                    <a:pt x="10" y="16"/>
                    <a:pt x="9" y="17"/>
                  </a:cubicBezTo>
                  <a:cubicBezTo>
                    <a:pt x="5" y="17"/>
                    <a:pt x="4" y="13"/>
                    <a:pt x="0" y="1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36"/>
            <p:cNvSpPr>
              <a:spLocks/>
            </p:cNvSpPr>
            <p:nvPr/>
          </p:nvSpPr>
          <p:spPr bwMode="auto">
            <a:xfrm>
              <a:off x="2937732" y="2516573"/>
              <a:ext cx="351563" cy="578957"/>
            </a:xfrm>
            <a:custGeom>
              <a:avLst/>
              <a:gdLst>
                <a:gd name="T0" fmla="*/ 2 w 128"/>
                <a:gd name="T1" fmla="*/ 161 h 211"/>
                <a:gd name="T2" fmla="*/ 4 w 128"/>
                <a:gd name="T3" fmla="*/ 135 h 211"/>
                <a:gd name="T4" fmla="*/ 8 w 128"/>
                <a:gd name="T5" fmla="*/ 118 h 211"/>
                <a:gd name="T6" fmla="*/ 20 w 128"/>
                <a:gd name="T7" fmla="*/ 100 h 211"/>
                <a:gd name="T8" fmla="*/ 19 w 128"/>
                <a:gd name="T9" fmla="*/ 76 h 211"/>
                <a:gd name="T10" fmla="*/ 16 w 128"/>
                <a:gd name="T11" fmla="*/ 70 h 211"/>
                <a:gd name="T12" fmla="*/ 16 w 128"/>
                <a:gd name="T13" fmla="*/ 61 h 211"/>
                <a:gd name="T14" fmla="*/ 15 w 128"/>
                <a:gd name="T15" fmla="*/ 44 h 211"/>
                <a:gd name="T16" fmla="*/ 12 w 128"/>
                <a:gd name="T17" fmla="*/ 24 h 211"/>
                <a:gd name="T18" fmla="*/ 11 w 128"/>
                <a:gd name="T19" fmla="*/ 15 h 211"/>
                <a:gd name="T20" fmla="*/ 13 w 128"/>
                <a:gd name="T21" fmla="*/ 6 h 211"/>
                <a:gd name="T22" fmla="*/ 60 w 128"/>
                <a:gd name="T23" fmla="*/ 6 h 211"/>
                <a:gd name="T24" fmla="*/ 75 w 128"/>
                <a:gd name="T25" fmla="*/ 7 h 211"/>
                <a:gd name="T26" fmla="*/ 85 w 128"/>
                <a:gd name="T27" fmla="*/ 3 h 211"/>
                <a:gd name="T28" fmla="*/ 95 w 128"/>
                <a:gd name="T29" fmla="*/ 6 h 211"/>
                <a:gd name="T30" fmla="*/ 100 w 128"/>
                <a:gd name="T31" fmla="*/ 25 h 211"/>
                <a:gd name="T32" fmla="*/ 105 w 128"/>
                <a:gd name="T33" fmla="*/ 34 h 211"/>
                <a:gd name="T34" fmla="*/ 106 w 128"/>
                <a:gd name="T35" fmla="*/ 40 h 211"/>
                <a:gd name="T36" fmla="*/ 104 w 128"/>
                <a:gd name="T37" fmla="*/ 52 h 211"/>
                <a:gd name="T38" fmla="*/ 100 w 128"/>
                <a:gd name="T39" fmla="*/ 57 h 211"/>
                <a:gd name="T40" fmla="*/ 107 w 128"/>
                <a:gd name="T41" fmla="*/ 55 h 211"/>
                <a:gd name="T42" fmla="*/ 109 w 128"/>
                <a:gd name="T43" fmla="*/ 63 h 211"/>
                <a:gd name="T44" fmla="*/ 105 w 128"/>
                <a:gd name="T45" fmla="*/ 79 h 211"/>
                <a:gd name="T46" fmla="*/ 113 w 128"/>
                <a:gd name="T47" fmla="*/ 89 h 211"/>
                <a:gd name="T48" fmla="*/ 112 w 128"/>
                <a:gd name="T49" fmla="*/ 98 h 211"/>
                <a:gd name="T50" fmla="*/ 111 w 128"/>
                <a:gd name="T51" fmla="*/ 113 h 211"/>
                <a:gd name="T52" fmla="*/ 112 w 128"/>
                <a:gd name="T53" fmla="*/ 126 h 211"/>
                <a:gd name="T54" fmla="*/ 111 w 128"/>
                <a:gd name="T55" fmla="*/ 135 h 211"/>
                <a:gd name="T56" fmla="*/ 111 w 128"/>
                <a:gd name="T57" fmla="*/ 150 h 211"/>
                <a:gd name="T58" fmla="*/ 121 w 128"/>
                <a:gd name="T59" fmla="*/ 159 h 211"/>
                <a:gd name="T60" fmla="*/ 128 w 128"/>
                <a:gd name="T61" fmla="*/ 164 h 211"/>
                <a:gd name="T62" fmla="*/ 123 w 128"/>
                <a:gd name="T63" fmla="*/ 171 h 211"/>
                <a:gd name="T64" fmla="*/ 115 w 128"/>
                <a:gd name="T65" fmla="*/ 177 h 211"/>
                <a:gd name="T66" fmla="*/ 110 w 128"/>
                <a:gd name="T67" fmla="*/ 170 h 211"/>
                <a:gd name="T68" fmla="*/ 99 w 128"/>
                <a:gd name="T69" fmla="*/ 166 h 211"/>
                <a:gd name="T70" fmla="*/ 110 w 128"/>
                <a:gd name="T71" fmla="*/ 169 h 211"/>
                <a:gd name="T72" fmla="*/ 104 w 128"/>
                <a:gd name="T73" fmla="*/ 177 h 211"/>
                <a:gd name="T74" fmla="*/ 75 w 128"/>
                <a:gd name="T75" fmla="*/ 192 h 211"/>
                <a:gd name="T76" fmla="*/ 57 w 128"/>
                <a:gd name="T77" fmla="*/ 198 h 211"/>
                <a:gd name="T78" fmla="*/ 46 w 128"/>
                <a:gd name="T79" fmla="*/ 203 h 211"/>
                <a:gd name="T80" fmla="*/ 38 w 128"/>
                <a:gd name="T81" fmla="*/ 209 h 211"/>
                <a:gd name="T82" fmla="*/ 30 w 128"/>
                <a:gd name="T83" fmla="*/ 208 h 211"/>
                <a:gd name="T84" fmla="*/ 20 w 128"/>
                <a:gd name="T85" fmla="*/ 203 h 211"/>
                <a:gd name="T86" fmla="*/ 9 w 128"/>
                <a:gd name="T87" fmla="*/ 198 h 211"/>
                <a:gd name="T88" fmla="*/ 15 w 128"/>
                <a:gd name="T89" fmla="*/ 198 h 211"/>
                <a:gd name="T90" fmla="*/ 9 w 128"/>
                <a:gd name="T91" fmla="*/ 181 h 211"/>
                <a:gd name="T92" fmla="*/ 2 w 128"/>
                <a:gd name="T93" fmla="*/ 16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8" h="211">
                  <a:moveTo>
                    <a:pt x="2" y="161"/>
                  </a:moveTo>
                  <a:cubicBezTo>
                    <a:pt x="1" y="151"/>
                    <a:pt x="0" y="144"/>
                    <a:pt x="4" y="135"/>
                  </a:cubicBezTo>
                  <a:cubicBezTo>
                    <a:pt x="7" y="128"/>
                    <a:pt x="5" y="125"/>
                    <a:pt x="8" y="118"/>
                  </a:cubicBezTo>
                  <a:cubicBezTo>
                    <a:pt x="10" y="112"/>
                    <a:pt x="18" y="104"/>
                    <a:pt x="20" y="100"/>
                  </a:cubicBezTo>
                  <a:cubicBezTo>
                    <a:pt x="23" y="93"/>
                    <a:pt x="21" y="83"/>
                    <a:pt x="19" y="76"/>
                  </a:cubicBezTo>
                  <a:cubicBezTo>
                    <a:pt x="18" y="74"/>
                    <a:pt x="17" y="72"/>
                    <a:pt x="16" y="70"/>
                  </a:cubicBezTo>
                  <a:cubicBezTo>
                    <a:pt x="14" y="67"/>
                    <a:pt x="16" y="64"/>
                    <a:pt x="16" y="61"/>
                  </a:cubicBezTo>
                  <a:cubicBezTo>
                    <a:pt x="17" y="55"/>
                    <a:pt x="14" y="50"/>
                    <a:pt x="15" y="44"/>
                  </a:cubicBezTo>
                  <a:cubicBezTo>
                    <a:pt x="16" y="38"/>
                    <a:pt x="14" y="31"/>
                    <a:pt x="12" y="24"/>
                  </a:cubicBezTo>
                  <a:cubicBezTo>
                    <a:pt x="12" y="21"/>
                    <a:pt x="9" y="18"/>
                    <a:pt x="11" y="15"/>
                  </a:cubicBezTo>
                  <a:cubicBezTo>
                    <a:pt x="12" y="12"/>
                    <a:pt x="14" y="9"/>
                    <a:pt x="13" y="6"/>
                  </a:cubicBezTo>
                  <a:cubicBezTo>
                    <a:pt x="29" y="7"/>
                    <a:pt x="44" y="5"/>
                    <a:pt x="60" y="6"/>
                  </a:cubicBezTo>
                  <a:cubicBezTo>
                    <a:pt x="64" y="6"/>
                    <a:pt x="74" y="5"/>
                    <a:pt x="75" y="7"/>
                  </a:cubicBezTo>
                  <a:cubicBezTo>
                    <a:pt x="76" y="11"/>
                    <a:pt x="82" y="5"/>
                    <a:pt x="85" y="3"/>
                  </a:cubicBezTo>
                  <a:cubicBezTo>
                    <a:pt x="88" y="0"/>
                    <a:pt x="97" y="2"/>
                    <a:pt x="95" y="6"/>
                  </a:cubicBezTo>
                  <a:cubicBezTo>
                    <a:pt x="92" y="13"/>
                    <a:pt x="92" y="19"/>
                    <a:pt x="100" y="25"/>
                  </a:cubicBezTo>
                  <a:cubicBezTo>
                    <a:pt x="108" y="31"/>
                    <a:pt x="104" y="29"/>
                    <a:pt x="105" y="34"/>
                  </a:cubicBezTo>
                  <a:cubicBezTo>
                    <a:pt x="105" y="37"/>
                    <a:pt x="106" y="37"/>
                    <a:pt x="106" y="40"/>
                  </a:cubicBezTo>
                  <a:cubicBezTo>
                    <a:pt x="105" y="43"/>
                    <a:pt x="105" y="48"/>
                    <a:pt x="104" y="52"/>
                  </a:cubicBezTo>
                  <a:cubicBezTo>
                    <a:pt x="100" y="52"/>
                    <a:pt x="102" y="55"/>
                    <a:pt x="100" y="57"/>
                  </a:cubicBezTo>
                  <a:cubicBezTo>
                    <a:pt x="103" y="57"/>
                    <a:pt x="104" y="55"/>
                    <a:pt x="107" y="55"/>
                  </a:cubicBezTo>
                  <a:cubicBezTo>
                    <a:pt x="110" y="56"/>
                    <a:pt x="110" y="61"/>
                    <a:pt x="109" y="63"/>
                  </a:cubicBezTo>
                  <a:cubicBezTo>
                    <a:pt x="108" y="68"/>
                    <a:pt x="111" y="80"/>
                    <a:pt x="105" y="79"/>
                  </a:cubicBezTo>
                  <a:cubicBezTo>
                    <a:pt x="106" y="83"/>
                    <a:pt x="110" y="86"/>
                    <a:pt x="113" y="89"/>
                  </a:cubicBezTo>
                  <a:cubicBezTo>
                    <a:pt x="116" y="93"/>
                    <a:pt x="113" y="94"/>
                    <a:pt x="112" y="98"/>
                  </a:cubicBezTo>
                  <a:cubicBezTo>
                    <a:pt x="110" y="103"/>
                    <a:pt x="113" y="109"/>
                    <a:pt x="111" y="113"/>
                  </a:cubicBezTo>
                  <a:cubicBezTo>
                    <a:pt x="108" y="119"/>
                    <a:pt x="107" y="121"/>
                    <a:pt x="112" y="126"/>
                  </a:cubicBezTo>
                  <a:cubicBezTo>
                    <a:pt x="114" y="128"/>
                    <a:pt x="111" y="133"/>
                    <a:pt x="111" y="135"/>
                  </a:cubicBezTo>
                  <a:cubicBezTo>
                    <a:pt x="108" y="141"/>
                    <a:pt x="108" y="144"/>
                    <a:pt x="111" y="150"/>
                  </a:cubicBezTo>
                  <a:cubicBezTo>
                    <a:pt x="113" y="153"/>
                    <a:pt x="118" y="157"/>
                    <a:pt x="121" y="159"/>
                  </a:cubicBezTo>
                  <a:cubicBezTo>
                    <a:pt x="122" y="160"/>
                    <a:pt x="128" y="163"/>
                    <a:pt x="128" y="164"/>
                  </a:cubicBezTo>
                  <a:cubicBezTo>
                    <a:pt x="128" y="167"/>
                    <a:pt x="123" y="168"/>
                    <a:pt x="123" y="171"/>
                  </a:cubicBezTo>
                  <a:cubicBezTo>
                    <a:pt x="122" y="174"/>
                    <a:pt x="119" y="178"/>
                    <a:pt x="115" y="177"/>
                  </a:cubicBezTo>
                  <a:cubicBezTo>
                    <a:pt x="112" y="177"/>
                    <a:pt x="112" y="171"/>
                    <a:pt x="110" y="170"/>
                  </a:cubicBezTo>
                  <a:cubicBezTo>
                    <a:pt x="108" y="166"/>
                    <a:pt x="103" y="168"/>
                    <a:pt x="99" y="166"/>
                  </a:cubicBezTo>
                  <a:cubicBezTo>
                    <a:pt x="102" y="169"/>
                    <a:pt x="107" y="167"/>
                    <a:pt x="110" y="169"/>
                  </a:cubicBezTo>
                  <a:cubicBezTo>
                    <a:pt x="116" y="174"/>
                    <a:pt x="107" y="177"/>
                    <a:pt x="104" y="177"/>
                  </a:cubicBezTo>
                  <a:cubicBezTo>
                    <a:pt x="92" y="180"/>
                    <a:pt x="84" y="186"/>
                    <a:pt x="75" y="192"/>
                  </a:cubicBezTo>
                  <a:cubicBezTo>
                    <a:pt x="69" y="195"/>
                    <a:pt x="63" y="195"/>
                    <a:pt x="57" y="198"/>
                  </a:cubicBezTo>
                  <a:cubicBezTo>
                    <a:pt x="53" y="199"/>
                    <a:pt x="49" y="200"/>
                    <a:pt x="46" y="203"/>
                  </a:cubicBezTo>
                  <a:cubicBezTo>
                    <a:pt x="43" y="205"/>
                    <a:pt x="41" y="208"/>
                    <a:pt x="38" y="209"/>
                  </a:cubicBezTo>
                  <a:cubicBezTo>
                    <a:pt x="35" y="211"/>
                    <a:pt x="33" y="210"/>
                    <a:pt x="30" y="208"/>
                  </a:cubicBezTo>
                  <a:cubicBezTo>
                    <a:pt x="27" y="204"/>
                    <a:pt x="24" y="204"/>
                    <a:pt x="20" y="203"/>
                  </a:cubicBezTo>
                  <a:cubicBezTo>
                    <a:pt x="15" y="202"/>
                    <a:pt x="12" y="203"/>
                    <a:pt x="9" y="198"/>
                  </a:cubicBezTo>
                  <a:cubicBezTo>
                    <a:pt x="13" y="198"/>
                    <a:pt x="11" y="198"/>
                    <a:pt x="15" y="198"/>
                  </a:cubicBezTo>
                  <a:cubicBezTo>
                    <a:pt x="13" y="193"/>
                    <a:pt x="18" y="179"/>
                    <a:pt x="9" y="181"/>
                  </a:cubicBezTo>
                  <a:cubicBezTo>
                    <a:pt x="12" y="175"/>
                    <a:pt x="6" y="166"/>
                    <a:pt x="2" y="161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37"/>
            <p:cNvSpPr>
              <a:spLocks/>
            </p:cNvSpPr>
            <p:nvPr/>
          </p:nvSpPr>
          <p:spPr bwMode="auto">
            <a:xfrm>
              <a:off x="5531817" y="3140410"/>
              <a:ext cx="439828" cy="513132"/>
            </a:xfrm>
            <a:custGeom>
              <a:avLst/>
              <a:gdLst>
                <a:gd name="T0" fmla="*/ 1 w 160"/>
                <a:gd name="T1" fmla="*/ 176 h 187"/>
                <a:gd name="T2" fmla="*/ 3 w 160"/>
                <a:gd name="T3" fmla="*/ 158 h 187"/>
                <a:gd name="T4" fmla="*/ 5 w 160"/>
                <a:gd name="T5" fmla="*/ 138 h 187"/>
                <a:gd name="T6" fmla="*/ 12 w 160"/>
                <a:gd name="T7" fmla="*/ 120 h 187"/>
                <a:gd name="T8" fmla="*/ 12 w 160"/>
                <a:gd name="T9" fmla="*/ 112 h 187"/>
                <a:gd name="T10" fmla="*/ 19 w 160"/>
                <a:gd name="T11" fmla="*/ 106 h 187"/>
                <a:gd name="T12" fmla="*/ 42 w 160"/>
                <a:gd name="T13" fmla="*/ 82 h 187"/>
                <a:gd name="T14" fmla="*/ 50 w 160"/>
                <a:gd name="T15" fmla="*/ 69 h 187"/>
                <a:gd name="T16" fmla="*/ 42 w 160"/>
                <a:gd name="T17" fmla="*/ 60 h 187"/>
                <a:gd name="T18" fmla="*/ 36 w 160"/>
                <a:gd name="T19" fmla="*/ 59 h 187"/>
                <a:gd name="T20" fmla="*/ 36 w 160"/>
                <a:gd name="T21" fmla="*/ 50 h 187"/>
                <a:gd name="T22" fmla="*/ 39 w 160"/>
                <a:gd name="T23" fmla="*/ 28 h 187"/>
                <a:gd name="T24" fmla="*/ 38 w 160"/>
                <a:gd name="T25" fmla="*/ 23 h 187"/>
                <a:gd name="T26" fmla="*/ 43 w 160"/>
                <a:gd name="T27" fmla="*/ 17 h 187"/>
                <a:gd name="T28" fmla="*/ 49 w 160"/>
                <a:gd name="T29" fmla="*/ 14 h 187"/>
                <a:gd name="T30" fmla="*/ 57 w 160"/>
                <a:gd name="T31" fmla="*/ 18 h 187"/>
                <a:gd name="T32" fmla="*/ 67 w 160"/>
                <a:gd name="T33" fmla="*/ 16 h 187"/>
                <a:gd name="T34" fmla="*/ 76 w 160"/>
                <a:gd name="T35" fmla="*/ 23 h 187"/>
                <a:gd name="T36" fmla="*/ 85 w 160"/>
                <a:gd name="T37" fmla="*/ 16 h 187"/>
                <a:gd name="T38" fmla="*/ 100 w 160"/>
                <a:gd name="T39" fmla="*/ 12 h 187"/>
                <a:gd name="T40" fmla="*/ 115 w 160"/>
                <a:gd name="T41" fmla="*/ 13 h 187"/>
                <a:gd name="T42" fmla="*/ 127 w 160"/>
                <a:gd name="T43" fmla="*/ 0 h 187"/>
                <a:gd name="T44" fmla="*/ 131 w 160"/>
                <a:gd name="T45" fmla="*/ 11 h 187"/>
                <a:gd name="T46" fmla="*/ 136 w 160"/>
                <a:gd name="T47" fmla="*/ 15 h 187"/>
                <a:gd name="T48" fmla="*/ 141 w 160"/>
                <a:gd name="T49" fmla="*/ 23 h 187"/>
                <a:gd name="T50" fmla="*/ 149 w 160"/>
                <a:gd name="T51" fmla="*/ 47 h 187"/>
                <a:gd name="T52" fmla="*/ 154 w 160"/>
                <a:gd name="T53" fmla="*/ 56 h 187"/>
                <a:gd name="T54" fmla="*/ 159 w 160"/>
                <a:gd name="T55" fmla="*/ 66 h 187"/>
                <a:gd name="T56" fmla="*/ 156 w 160"/>
                <a:gd name="T57" fmla="*/ 85 h 187"/>
                <a:gd name="T58" fmla="*/ 152 w 160"/>
                <a:gd name="T59" fmla="*/ 95 h 187"/>
                <a:gd name="T60" fmla="*/ 145 w 160"/>
                <a:gd name="T61" fmla="*/ 101 h 187"/>
                <a:gd name="T62" fmla="*/ 139 w 160"/>
                <a:gd name="T63" fmla="*/ 112 h 187"/>
                <a:gd name="T64" fmla="*/ 133 w 160"/>
                <a:gd name="T65" fmla="*/ 120 h 187"/>
                <a:gd name="T66" fmla="*/ 128 w 160"/>
                <a:gd name="T67" fmla="*/ 131 h 187"/>
                <a:gd name="T68" fmla="*/ 120 w 160"/>
                <a:gd name="T69" fmla="*/ 127 h 187"/>
                <a:gd name="T70" fmla="*/ 115 w 160"/>
                <a:gd name="T71" fmla="*/ 131 h 187"/>
                <a:gd name="T72" fmla="*/ 114 w 160"/>
                <a:gd name="T73" fmla="*/ 129 h 187"/>
                <a:gd name="T74" fmla="*/ 110 w 160"/>
                <a:gd name="T75" fmla="*/ 122 h 187"/>
                <a:gd name="T76" fmla="*/ 105 w 160"/>
                <a:gd name="T77" fmla="*/ 124 h 187"/>
                <a:gd name="T78" fmla="*/ 107 w 160"/>
                <a:gd name="T79" fmla="*/ 126 h 187"/>
                <a:gd name="T80" fmla="*/ 101 w 160"/>
                <a:gd name="T81" fmla="*/ 130 h 187"/>
                <a:gd name="T82" fmla="*/ 90 w 160"/>
                <a:gd name="T83" fmla="*/ 134 h 187"/>
                <a:gd name="T84" fmla="*/ 90 w 160"/>
                <a:gd name="T85" fmla="*/ 129 h 187"/>
                <a:gd name="T86" fmla="*/ 82 w 160"/>
                <a:gd name="T87" fmla="*/ 135 h 187"/>
                <a:gd name="T88" fmla="*/ 76 w 160"/>
                <a:gd name="T89" fmla="*/ 138 h 187"/>
                <a:gd name="T90" fmla="*/ 69 w 160"/>
                <a:gd name="T91" fmla="*/ 142 h 187"/>
                <a:gd name="T92" fmla="*/ 64 w 160"/>
                <a:gd name="T93" fmla="*/ 160 h 187"/>
                <a:gd name="T94" fmla="*/ 65 w 160"/>
                <a:gd name="T95" fmla="*/ 171 h 187"/>
                <a:gd name="T96" fmla="*/ 44 w 160"/>
                <a:gd name="T97" fmla="*/ 170 h 187"/>
                <a:gd name="T98" fmla="*/ 19 w 160"/>
                <a:gd name="T99" fmla="*/ 178 h 187"/>
                <a:gd name="T100" fmla="*/ 11 w 160"/>
                <a:gd name="T101" fmla="*/ 185 h 187"/>
                <a:gd name="T102" fmla="*/ 8 w 160"/>
                <a:gd name="T103" fmla="*/ 181 h 187"/>
                <a:gd name="T104" fmla="*/ 0 w 160"/>
                <a:gd name="T105" fmla="*/ 185 h 187"/>
                <a:gd name="T106" fmla="*/ 1 w 160"/>
                <a:gd name="T107" fmla="*/ 17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" h="187">
                  <a:moveTo>
                    <a:pt x="1" y="176"/>
                  </a:moveTo>
                  <a:cubicBezTo>
                    <a:pt x="3" y="170"/>
                    <a:pt x="2" y="164"/>
                    <a:pt x="3" y="158"/>
                  </a:cubicBezTo>
                  <a:cubicBezTo>
                    <a:pt x="4" y="151"/>
                    <a:pt x="4" y="145"/>
                    <a:pt x="5" y="138"/>
                  </a:cubicBezTo>
                  <a:cubicBezTo>
                    <a:pt x="6" y="129"/>
                    <a:pt x="11" y="125"/>
                    <a:pt x="12" y="120"/>
                  </a:cubicBezTo>
                  <a:cubicBezTo>
                    <a:pt x="12" y="118"/>
                    <a:pt x="11" y="115"/>
                    <a:pt x="12" y="112"/>
                  </a:cubicBezTo>
                  <a:cubicBezTo>
                    <a:pt x="13" y="108"/>
                    <a:pt x="17" y="109"/>
                    <a:pt x="19" y="106"/>
                  </a:cubicBezTo>
                  <a:cubicBezTo>
                    <a:pt x="24" y="97"/>
                    <a:pt x="34" y="90"/>
                    <a:pt x="42" y="82"/>
                  </a:cubicBezTo>
                  <a:cubicBezTo>
                    <a:pt x="45" y="79"/>
                    <a:pt x="49" y="73"/>
                    <a:pt x="50" y="69"/>
                  </a:cubicBezTo>
                  <a:cubicBezTo>
                    <a:pt x="51" y="66"/>
                    <a:pt x="45" y="62"/>
                    <a:pt x="42" y="60"/>
                  </a:cubicBezTo>
                  <a:cubicBezTo>
                    <a:pt x="40" y="59"/>
                    <a:pt x="37" y="63"/>
                    <a:pt x="36" y="59"/>
                  </a:cubicBezTo>
                  <a:cubicBezTo>
                    <a:pt x="34" y="57"/>
                    <a:pt x="35" y="53"/>
                    <a:pt x="36" y="50"/>
                  </a:cubicBezTo>
                  <a:cubicBezTo>
                    <a:pt x="38" y="42"/>
                    <a:pt x="34" y="36"/>
                    <a:pt x="39" y="28"/>
                  </a:cubicBezTo>
                  <a:cubicBezTo>
                    <a:pt x="40" y="26"/>
                    <a:pt x="37" y="25"/>
                    <a:pt x="38" y="23"/>
                  </a:cubicBezTo>
                  <a:cubicBezTo>
                    <a:pt x="38" y="20"/>
                    <a:pt x="41" y="18"/>
                    <a:pt x="43" y="17"/>
                  </a:cubicBezTo>
                  <a:cubicBezTo>
                    <a:pt x="44" y="15"/>
                    <a:pt x="47" y="14"/>
                    <a:pt x="49" y="14"/>
                  </a:cubicBezTo>
                  <a:cubicBezTo>
                    <a:pt x="51" y="15"/>
                    <a:pt x="55" y="19"/>
                    <a:pt x="57" y="18"/>
                  </a:cubicBezTo>
                  <a:cubicBezTo>
                    <a:pt x="60" y="17"/>
                    <a:pt x="64" y="12"/>
                    <a:pt x="67" y="16"/>
                  </a:cubicBezTo>
                  <a:cubicBezTo>
                    <a:pt x="70" y="20"/>
                    <a:pt x="71" y="21"/>
                    <a:pt x="76" y="23"/>
                  </a:cubicBezTo>
                  <a:cubicBezTo>
                    <a:pt x="73" y="18"/>
                    <a:pt x="81" y="16"/>
                    <a:pt x="85" y="16"/>
                  </a:cubicBezTo>
                  <a:cubicBezTo>
                    <a:pt x="90" y="15"/>
                    <a:pt x="95" y="11"/>
                    <a:pt x="100" y="12"/>
                  </a:cubicBezTo>
                  <a:cubicBezTo>
                    <a:pt x="106" y="12"/>
                    <a:pt x="108" y="18"/>
                    <a:pt x="115" y="13"/>
                  </a:cubicBezTo>
                  <a:cubicBezTo>
                    <a:pt x="120" y="10"/>
                    <a:pt x="124" y="5"/>
                    <a:pt x="127" y="0"/>
                  </a:cubicBezTo>
                  <a:cubicBezTo>
                    <a:pt x="130" y="3"/>
                    <a:pt x="132" y="7"/>
                    <a:pt x="131" y="11"/>
                  </a:cubicBezTo>
                  <a:cubicBezTo>
                    <a:pt x="135" y="11"/>
                    <a:pt x="132" y="14"/>
                    <a:pt x="136" y="15"/>
                  </a:cubicBezTo>
                  <a:cubicBezTo>
                    <a:pt x="141" y="16"/>
                    <a:pt x="142" y="17"/>
                    <a:pt x="141" y="23"/>
                  </a:cubicBezTo>
                  <a:cubicBezTo>
                    <a:pt x="138" y="30"/>
                    <a:pt x="146" y="38"/>
                    <a:pt x="149" y="47"/>
                  </a:cubicBezTo>
                  <a:cubicBezTo>
                    <a:pt x="150" y="48"/>
                    <a:pt x="155" y="54"/>
                    <a:pt x="154" y="56"/>
                  </a:cubicBezTo>
                  <a:cubicBezTo>
                    <a:pt x="154" y="59"/>
                    <a:pt x="158" y="63"/>
                    <a:pt x="159" y="66"/>
                  </a:cubicBezTo>
                  <a:cubicBezTo>
                    <a:pt x="160" y="72"/>
                    <a:pt x="159" y="79"/>
                    <a:pt x="156" y="85"/>
                  </a:cubicBezTo>
                  <a:cubicBezTo>
                    <a:pt x="154" y="89"/>
                    <a:pt x="151" y="90"/>
                    <a:pt x="152" y="95"/>
                  </a:cubicBezTo>
                  <a:cubicBezTo>
                    <a:pt x="152" y="98"/>
                    <a:pt x="148" y="100"/>
                    <a:pt x="145" y="101"/>
                  </a:cubicBezTo>
                  <a:cubicBezTo>
                    <a:pt x="141" y="103"/>
                    <a:pt x="141" y="108"/>
                    <a:pt x="139" y="112"/>
                  </a:cubicBezTo>
                  <a:cubicBezTo>
                    <a:pt x="137" y="115"/>
                    <a:pt x="134" y="117"/>
                    <a:pt x="133" y="120"/>
                  </a:cubicBezTo>
                  <a:cubicBezTo>
                    <a:pt x="131" y="124"/>
                    <a:pt x="130" y="127"/>
                    <a:pt x="128" y="131"/>
                  </a:cubicBezTo>
                  <a:cubicBezTo>
                    <a:pt x="126" y="131"/>
                    <a:pt x="119" y="134"/>
                    <a:pt x="120" y="127"/>
                  </a:cubicBezTo>
                  <a:cubicBezTo>
                    <a:pt x="116" y="129"/>
                    <a:pt x="117" y="130"/>
                    <a:pt x="115" y="131"/>
                  </a:cubicBezTo>
                  <a:cubicBezTo>
                    <a:pt x="110" y="131"/>
                    <a:pt x="110" y="128"/>
                    <a:pt x="114" y="129"/>
                  </a:cubicBezTo>
                  <a:cubicBezTo>
                    <a:pt x="113" y="126"/>
                    <a:pt x="109" y="124"/>
                    <a:pt x="110" y="122"/>
                  </a:cubicBezTo>
                  <a:cubicBezTo>
                    <a:pt x="107" y="123"/>
                    <a:pt x="109" y="122"/>
                    <a:pt x="105" y="124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3" y="127"/>
                    <a:pt x="106" y="131"/>
                    <a:pt x="101" y="130"/>
                  </a:cubicBezTo>
                  <a:cubicBezTo>
                    <a:pt x="102" y="137"/>
                    <a:pt x="91" y="134"/>
                    <a:pt x="90" y="134"/>
                  </a:cubicBezTo>
                  <a:cubicBezTo>
                    <a:pt x="90" y="134"/>
                    <a:pt x="91" y="128"/>
                    <a:pt x="90" y="129"/>
                  </a:cubicBezTo>
                  <a:cubicBezTo>
                    <a:pt x="85" y="141"/>
                    <a:pt x="83" y="134"/>
                    <a:pt x="82" y="135"/>
                  </a:cubicBezTo>
                  <a:cubicBezTo>
                    <a:pt x="82" y="138"/>
                    <a:pt x="80" y="138"/>
                    <a:pt x="76" y="138"/>
                  </a:cubicBezTo>
                  <a:cubicBezTo>
                    <a:pt x="74" y="141"/>
                    <a:pt x="69" y="141"/>
                    <a:pt x="69" y="142"/>
                  </a:cubicBezTo>
                  <a:cubicBezTo>
                    <a:pt x="73" y="152"/>
                    <a:pt x="65" y="153"/>
                    <a:pt x="64" y="160"/>
                  </a:cubicBezTo>
                  <a:cubicBezTo>
                    <a:pt x="63" y="166"/>
                    <a:pt x="65" y="167"/>
                    <a:pt x="65" y="171"/>
                  </a:cubicBezTo>
                  <a:cubicBezTo>
                    <a:pt x="38" y="171"/>
                    <a:pt x="71" y="172"/>
                    <a:pt x="44" y="170"/>
                  </a:cubicBezTo>
                  <a:cubicBezTo>
                    <a:pt x="35" y="169"/>
                    <a:pt x="24" y="171"/>
                    <a:pt x="19" y="178"/>
                  </a:cubicBezTo>
                  <a:cubicBezTo>
                    <a:pt x="17" y="180"/>
                    <a:pt x="14" y="187"/>
                    <a:pt x="11" y="185"/>
                  </a:cubicBezTo>
                  <a:cubicBezTo>
                    <a:pt x="10" y="184"/>
                    <a:pt x="9" y="181"/>
                    <a:pt x="8" y="181"/>
                  </a:cubicBezTo>
                  <a:cubicBezTo>
                    <a:pt x="5" y="181"/>
                    <a:pt x="1" y="184"/>
                    <a:pt x="0" y="185"/>
                  </a:cubicBezTo>
                  <a:cubicBezTo>
                    <a:pt x="0" y="182"/>
                    <a:pt x="4" y="178"/>
                    <a:pt x="1" y="176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38"/>
            <p:cNvSpPr>
              <a:spLocks/>
            </p:cNvSpPr>
            <p:nvPr/>
          </p:nvSpPr>
          <p:spPr bwMode="auto">
            <a:xfrm>
              <a:off x="6032981" y="5203410"/>
              <a:ext cx="10472" cy="8976"/>
            </a:xfrm>
            <a:custGeom>
              <a:avLst/>
              <a:gdLst>
                <a:gd name="T0" fmla="*/ 1 w 4"/>
                <a:gd name="T1" fmla="*/ 3 h 3"/>
                <a:gd name="T2" fmla="*/ 0 w 4"/>
                <a:gd name="T3" fmla="*/ 0 h 3"/>
                <a:gd name="T4" fmla="*/ 1 w 4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4" y="1"/>
                    <a:pt x="3" y="0"/>
                    <a:pt x="0" y="0"/>
                  </a:cubicBezTo>
                  <a:cubicBezTo>
                    <a:pt x="0" y="1"/>
                    <a:pt x="1" y="2"/>
                    <a:pt x="1" y="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39"/>
            <p:cNvSpPr>
              <a:spLocks/>
            </p:cNvSpPr>
            <p:nvPr/>
          </p:nvSpPr>
          <p:spPr bwMode="auto">
            <a:xfrm>
              <a:off x="5567721" y="4450916"/>
              <a:ext cx="836271" cy="1478060"/>
            </a:xfrm>
            <a:custGeom>
              <a:avLst/>
              <a:gdLst>
                <a:gd name="T0" fmla="*/ 77 w 304"/>
                <a:gd name="T1" fmla="*/ 121 h 538"/>
                <a:gd name="T2" fmla="*/ 111 w 304"/>
                <a:gd name="T3" fmla="*/ 133 h 538"/>
                <a:gd name="T4" fmla="*/ 118 w 304"/>
                <a:gd name="T5" fmla="*/ 184 h 538"/>
                <a:gd name="T6" fmla="*/ 136 w 304"/>
                <a:gd name="T7" fmla="*/ 208 h 538"/>
                <a:gd name="T8" fmla="*/ 139 w 304"/>
                <a:gd name="T9" fmla="*/ 200 h 538"/>
                <a:gd name="T10" fmla="*/ 161 w 304"/>
                <a:gd name="T11" fmla="*/ 158 h 538"/>
                <a:gd name="T12" fmla="*/ 139 w 304"/>
                <a:gd name="T13" fmla="*/ 105 h 538"/>
                <a:gd name="T14" fmla="*/ 134 w 304"/>
                <a:gd name="T15" fmla="*/ 74 h 538"/>
                <a:gd name="T16" fmla="*/ 156 w 304"/>
                <a:gd name="T17" fmla="*/ 38 h 538"/>
                <a:gd name="T18" fmla="*/ 187 w 304"/>
                <a:gd name="T19" fmla="*/ 43 h 538"/>
                <a:gd name="T20" fmla="*/ 233 w 304"/>
                <a:gd name="T21" fmla="*/ 30 h 538"/>
                <a:gd name="T22" fmla="*/ 275 w 304"/>
                <a:gd name="T23" fmla="*/ 17 h 538"/>
                <a:gd name="T24" fmla="*/ 300 w 304"/>
                <a:gd name="T25" fmla="*/ 13 h 538"/>
                <a:gd name="T26" fmla="*/ 297 w 304"/>
                <a:gd name="T27" fmla="*/ 47 h 538"/>
                <a:gd name="T28" fmla="*/ 296 w 304"/>
                <a:gd name="T29" fmla="*/ 67 h 538"/>
                <a:gd name="T30" fmla="*/ 296 w 304"/>
                <a:gd name="T31" fmla="*/ 102 h 538"/>
                <a:gd name="T32" fmla="*/ 303 w 304"/>
                <a:gd name="T33" fmla="*/ 136 h 538"/>
                <a:gd name="T34" fmla="*/ 299 w 304"/>
                <a:gd name="T35" fmla="*/ 153 h 538"/>
                <a:gd name="T36" fmla="*/ 283 w 304"/>
                <a:gd name="T37" fmla="*/ 182 h 538"/>
                <a:gd name="T38" fmla="*/ 235 w 304"/>
                <a:gd name="T39" fmla="*/ 219 h 538"/>
                <a:gd name="T40" fmla="*/ 205 w 304"/>
                <a:gd name="T41" fmla="*/ 234 h 538"/>
                <a:gd name="T42" fmla="*/ 168 w 304"/>
                <a:gd name="T43" fmla="*/ 270 h 538"/>
                <a:gd name="T44" fmla="*/ 138 w 304"/>
                <a:gd name="T45" fmla="*/ 301 h 538"/>
                <a:gd name="T46" fmla="*/ 124 w 304"/>
                <a:gd name="T47" fmla="*/ 310 h 538"/>
                <a:gd name="T48" fmla="*/ 123 w 304"/>
                <a:gd name="T49" fmla="*/ 324 h 538"/>
                <a:gd name="T50" fmla="*/ 133 w 304"/>
                <a:gd name="T51" fmla="*/ 353 h 538"/>
                <a:gd name="T52" fmla="*/ 139 w 304"/>
                <a:gd name="T53" fmla="*/ 394 h 538"/>
                <a:gd name="T54" fmla="*/ 142 w 304"/>
                <a:gd name="T55" fmla="*/ 398 h 538"/>
                <a:gd name="T56" fmla="*/ 140 w 304"/>
                <a:gd name="T57" fmla="*/ 437 h 538"/>
                <a:gd name="T58" fmla="*/ 73 w 304"/>
                <a:gd name="T59" fmla="*/ 488 h 538"/>
                <a:gd name="T60" fmla="*/ 65 w 304"/>
                <a:gd name="T61" fmla="*/ 514 h 538"/>
                <a:gd name="T62" fmla="*/ 42 w 304"/>
                <a:gd name="T63" fmla="*/ 521 h 538"/>
                <a:gd name="T64" fmla="*/ 40 w 304"/>
                <a:gd name="T65" fmla="*/ 483 h 538"/>
                <a:gd name="T66" fmla="*/ 30 w 304"/>
                <a:gd name="T67" fmla="*/ 425 h 538"/>
                <a:gd name="T68" fmla="*/ 25 w 304"/>
                <a:gd name="T69" fmla="*/ 392 h 538"/>
                <a:gd name="T70" fmla="*/ 60 w 304"/>
                <a:gd name="T71" fmla="*/ 342 h 538"/>
                <a:gd name="T72" fmla="*/ 74 w 304"/>
                <a:gd name="T73" fmla="*/ 312 h 538"/>
                <a:gd name="T74" fmla="*/ 69 w 304"/>
                <a:gd name="T75" fmla="*/ 293 h 538"/>
                <a:gd name="T76" fmla="*/ 75 w 304"/>
                <a:gd name="T77" fmla="*/ 269 h 538"/>
                <a:gd name="T78" fmla="*/ 78 w 304"/>
                <a:gd name="T79" fmla="*/ 238 h 538"/>
                <a:gd name="T80" fmla="*/ 78 w 304"/>
                <a:gd name="T81" fmla="*/ 206 h 538"/>
                <a:gd name="T82" fmla="*/ 26 w 304"/>
                <a:gd name="T83" fmla="*/ 183 h 538"/>
                <a:gd name="T84" fmla="*/ 0 w 304"/>
                <a:gd name="T85" fmla="*/ 15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4" h="538">
                  <a:moveTo>
                    <a:pt x="0" y="150"/>
                  </a:moveTo>
                  <a:cubicBezTo>
                    <a:pt x="21" y="142"/>
                    <a:pt x="42" y="134"/>
                    <a:pt x="63" y="127"/>
                  </a:cubicBezTo>
                  <a:cubicBezTo>
                    <a:pt x="68" y="125"/>
                    <a:pt x="72" y="123"/>
                    <a:pt x="77" y="121"/>
                  </a:cubicBezTo>
                  <a:cubicBezTo>
                    <a:pt x="79" y="121"/>
                    <a:pt x="83" y="118"/>
                    <a:pt x="84" y="119"/>
                  </a:cubicBezTo>
                  <a:cubicBezTo>
                    <a:pt x="100" y="136"/>
                    <a:pt x="100" y="136"/>
                    <a:pt x="100" y="136"/>
                  </a:cubicBezTo>
                  <a:cubicBezTo>
                    <a:pt x="100" y="133"/>
                    <a:pt x="108" y="134"/>
                    <a:pt x="111" y="133"/>
                  </a:cubicBezTo>
                  <a:cubicBezTo>
                    <a:pt x="114" y="132"/>
                    <a:pt x="119" y="129"/>
                    <a:pt x="121" y="132"/>
                  </a:cubicBezTo>
                  <a:cubicBezTo>
                    <a:pt x="126" y="138"/>
                    <a:pt x="126" y="153"/>
                    <a:pt x="124" y="160"/>
                  </a:cubicBezTo>
                  <a:cubicBezTo>
                    <a:pt x="121" y="168"/>
                    <a:pt x="114" y="176"/>
                    <a:pt x="118" y="184"/>
                  </a:cubicBezTo>
                  <a:cubicBezTo>
                    <a:pt x="119" y="186"/>
                    <a:pt x="119" y="189"/>
                    <a:pt x="120" y="191"/>
                  </a:cubicBezTo>
                  <a:cubicBezTo>
                    <a:pt x="121" y="193"/>
                    <a:pt x="124" y="194"/>
                    <a:pt x="125" y="196"/>
                  </a:cubicBezTo>
                  <a:cubicBezTo>
                    <a:pt x="128" y="201"/>
                    <a:pt x="132" y="205"/>
                    <a:pt x="136" y="208"/>
                  </a:cubicBezTo>
                  <a:cubicBezTo>
                    <a:pt x="140" y="211"/>
                    <a:pt x="139" y="212"/>
                    <a:pt x="137" y="216"/>
                  </a:cubicBezTo>
                  <a:cubicBezTo>
                    <a:pt x="134" y="220"/>
                    <a:pt x="143" y="222"/>
                    <a:pt x="144" y="216"/>
                  </a:cubicBezTo>
                  <a:cubicBezTo>
                    <a:pt x="144" y="210"/>
                    <a:pt x="142" y="205"/>
                    <a:pt x="139" y="200"/>
                  </a:cubicBezTo>
                  <a:cubicBezTo>
                    <a:pt x="144" y="197"/>
                    <a:pt x="142" y="189"/>
                    <a:pt x="149" y="187"/>
                  </a:cubicBezTo>
                  <a:cubicBezTo>
                    <a:pt x="160" y="185"/>
                    <a:pt x="161" y="180"/>
                    <a:pt x="161" y="170"/>
                  </a:cubicBezTo>
                  <a:cubicBezTo>
                    <a:pt x="161" y="166"/>
                    <a:pt x="160" y="162"/>
                    <a:pt x="161" y="158"/>
                  </a:cubicBezTo>
                  <a:cubicBezTo>
                    <a:pt x="161" y="152"/>
                    <a:pt x="164" y="145"/>
                    <a:pt x="162" y="138"/>
                  </a:cubicBezTo>
                  <a:cubicBezTo>
                    <a:pt x="159" y="132"/>
                    <a:pt x="153" y="126"/>
                    <a:pt x="150" y="121"/>
                  </a:cubicBezTo>
                  <a:cubicBezTo>
                    <a:pt x="146" y="115"/>
                    <a:pt x="143" y="110"/>
                    <a:pt x="139" y="105"/>
                  </a:cubicBezTo>
                  <a:cubicBezTo>
                    <a:pt x="135" y="101"/>
                    <a:pt x="137" y="105"/>
                    <a:pt x="134" y="101"/>
                  </a:cubicBezTo>
                  <a:cubicBezTo>
                    <a:pt x="133" y="99"/>
                    <a:pt x="134" y="93"/>
                    <a:pt x="133" y="88"/>
                  </a:cubicBezTo>
                  <a:cubicBezTo>
                    <a:pt x="130" y="81"/>
                    <a:pt x="134" y="77"/>
                    <a:pt x="134" y="74"/>
                  </a:cubicBezTo>
                  <a:cubicBezTo>
                    <a:pt x="128" y="56"/>
                    <a:pt x="131" y="61"/>
                    <a:pt x="131" y="58"/>
                  </a:cubicBezTo>
                  <a:cubicBezTo>
                    <a:pt x="133" y="54"/>
                    <a:pt x="140" y="55"/>
                    <a:pt x="138" y="38"/>
                  </a:cubicBezTo>
                  <a:cubicBezTo>
                    <a:pt x="144" y="39"/>
                    <a:pt x="149" y="40"/>
                    <a:pt x="156" y="38"/>
                  </a:cubicBezTo>
                  <a:cubicBezTo>
                    <a:pt x="160" y="37"/>
                    <a:pt x="163" y="32"/>
                    <a:pt x="167" y="35"/>
                  </a:cubicBezTo>
                  <a:cubicBezTo>
                    <a:pt x="170" y="37"/>
                    <a:pt x="171" y="40"/>
                    <a:pt x="174" y="42"/>
                  </a:cubicBezTo>
                  <a:cubicBezTo>
                    <a:pt x="177" y="43"/>
                    <a:pt x="184" y="44"/>
                    <a:pt x="187" y="43"/>
                  </a:cubicBezTo>
                  <a:cubicBezTo>
                    <a:pt x="191" y="42"/>
                    <a:pt x="194" y="35"/>
                    <a:pt x="199" y="40"/>
                  </a:cubicBezTo>
                  <a:cubicBezTo>
                    <a:pt x="208" y="50"/>
                    <a:pt x="218" y="38"/>
                    <a:pt x="223" y="31"/>
                  </a:cubicBezTo>
                  <a:cubicBezTo>
                    <a:pt x="225" y="27"/>
                    <a:pt x="229" y="27"/>
                    <a:pt x="233" y="30"/>
                  </a:cubicBezTo>
                  <a:cubicBezTo>
                    <a:pt x="239" y="33"/>
                    <a:pt x="240" y="33"/>
                    <a:pt x="246" y="29"/>
                  </a:cubicBezTo>
                  <a:cubicBezTo>
                    <a:pt x="251" y="26"/>
                    <a:pt x="255" y="24"/>
                    <a:pt x="261" y="25"/>
                  </a:cubicBezTo>
                  <a:cubicBezTo>
                    <a:pt x="264" y="26"/>
                    <a:pt x="271" y="19"/>
                    <a:pt x="275" y="17"/>
                  </a:cubicBezTo>
                  <a:cubicBezTo>
                    <a:pt x="281" y="14"/>
                    <a:pt x="287" y="10"/>
                    <a:pt x="292" y="6"/>
                  </a:cubicBezTo>
                  <a:cubicBezTo>
                    <a:pt x="299" y="0"/>
                    <a:pt x="304" y="9"/>
                    <a:pt x="298" y="12"/>
                  </a:cubicBezTo>
                  <a:cubicBezTo>
                    <a:pt x="299" y="13"/>
                    <a:pt x="299" y="13"/>
                    <a:pt x="300" y="13"/>
                  </a:cubicBezTo>
                  <a:cubicBezTo>
                    <a:pt x="298" y="17"/>
                    <a:pt x="299" y="21"/>
                    <a:pt x="298" y="25"/>
                  </a:cubicBezTo>
                  <a:cubicBezTo>
                    <a:pt x="297" y="27"/>
                    <a:pt x="292" y="30"/>
                    <a:pt x="295" y="32"/>
                  </a:cubicBezTo>
                  <a:cubicBezTo>
                    <a:pt x="297" y="34"/>
                    <a:pt x="297" y="43"/>
                    <a:pt x="297" y="47"/>
                  </a:cubicBezTo>
                  <a:cubicBezTo>
                    <a:pt x="297" y="50"/>
                    <a:pt x="297" y="53"/>
                    <a:pt x="297" y="56"/>
                  </a:cubicBezTo>
                  <a:cubicBezTo>
                    <a:pt x="297" y="60"/>
                    <a:pt x="296" y="59"/>
                    <a:pt x="297" y="63"/>
                  </a:cubicBezTo>
                  <a:cubicBezTo>
                    <a:pt x="297" y="64"/>
                    <a:pt x="297" y="65"/>
                    <a:pt x="296" y="67"/>
                  </a:cubicBezTo>
                  <a:cubicBezTo>
                    <a:pt x="296" y="69"/>
                    <a:pt x="298" y="70"/>
                    <a:pt x="298" y="73"/>
                  </a:cubicBezTo>
                  <a:cubicBezTo>
                    <a:pt x="299" y="76"/>
                    <a:pt x="298" y="81"/>
                    <a:pt x="296" y="83"/>
                  </a:cubicBezTo>
                  <a:cubicBezTo>
                    <a:pt x="303" y="84"/>
                    <a:pt x="293" y="101"/>
                    <a:pt x="296" y="102"/>
                  </a:cubicBezTo>
                  <a:cubicBezTo>
                    <a:pt x="302" y="103"/>
                    <a:pt x="297" y="121"/>
                    <a:pt x="298" y="125"/>
                  </a:cubicBezTo>
                  <a:cubicBezTo>
                    <a:pt x="304" y="121"/>
                    <a:pt x="297" y="132"/>
                    <a:pt x="299" y="135"/>
                  </a:cubicBezTo>
                  <a:cubicBezTo>
                    <a:pt x="299" y="130"/>
                    <a:pt x="304" y="131"/>
                    <a:pt x="303" y="136"/>
                  </a:cubicBezTo>
                  <a:cubicBezTo>
                    <a:pt x="303" y="141"/>
                    <a:pt x="304" y="145"/>
                    <a:pt x="298" y="148"/>
                  </a:cubicBezTo>
                  <a:cubicBezTo>
                    <a:pt x="299" y="148"/>
                    <a:pt x="300" y="149"/>
                    <a:pt x="301" y="150"/>
                  </a:cubicBezTo>
                  <a:cubicBezTo>
                    <a:pt x="295" y="148"/>
                    <a:pt x="301" y="150"/>
                    <a:pt x="299" y="153"/>
                  </a:cubicBezTo>
                  <a:cubicBezTo>
                    <a:pt x="298" y="154"/>
                    <a:pt x="296" y="154"/>
                    <a:pt x="295" y="156"/>
                  </a:cubicBezTo>
                  <a:cubicBezTo>
                    <a:pt x="301" y="154"/>
                    <a:pt x="296" y="164"/>
                    <a:pt x="295" y="165"/>
                  </a:cubicBezTo>
                  <a:cubicBezTo>
                    <a:pt x="292" y="172"/>
                    <a:pt x="286" y="175"/>
                    <a:pt x="283" y="182"/>
                  </a:cubicBezTo>
                  <a:cubicBezTo>
                    <a:pt x="280" y="188"/>
                    <a:pt x="275" y="192"/>
                    <a:pt x="271" y="197"/>
                  </a:cubicBezTo>
                  <a:cubicBezTo>
                    <a:pt x="269" y="202"/>
                    <a:pt x="251" y="208"/>
                    <a:pt x="251" y="213"/>
                  </a:cubicBezTo>
                  <a:cubicBezTo>
                    <a:pt x="252" y="215"/>
                    <a:pt x="238" y="218"/>
                    <a:pt x="235" y="219"/>
                  </a:cubicBezTo>
                  <a:cubicBezTo>
                    <a:pt x="233" y="221"/>
                    <a:pt x="230" y="222"/>
                    <a:pt x="228" y="223"/>
                  </a:cubicBezTo>
                  <a:cubicBezTo>
                    <a:pt x="224" y="224"/>
                    <a:pt x="224" y="222"/>
                    <a:pt x="221" y="225"/>
                  </a:cubicBezTo>
                  <a:cubicBezTo>
                    <a:pt x="217" y="229"/>
                    <a:pt x="210" y="231"/>
                    <a:pt x="205" y="234"/>
                  </a:cubicBezTo>
                  <a:cubicBezTo>
                    <a:pt x="200" y="237"/>
                    <a:pt x="191" y="250"/>
                    <a:pt x="186" y="245"/>
                  </a:cubicBezTo>
                  <a:cubicBezTo>
                    <a:pt x="197" y="257"/>
                    <a:pt x="170" y="261"/>
                    <a:pt x="172" y="274"/>
                  </a:cubicBezTo>
                  <a:cubicBezTo>
                    <a:pt x="170" y="274"/>
                    <a:pt x="168" y="273"/>
                    <a:pt x="168" y="270"/>
                  </a:cubicBezTo>
                  <a:cubicBezTo>
                    <a:pt x="168" y="275"/>
                    <a:pt x="164" y="280"/>
                    <a:pt x="165" y="274"/>
                  </a:cubicBezTo>
                  <a:cubicBezTo>
                    <a:pt x="160" y="279"/>
                    <a:pt x="153" y="282"/>
                    <a:pt x="149" y="287"/>
                  </a:cubicBezTo>
                  <a:cubicBezTo>
                    <a:pt x="146" y="292"/>
                    <a:pt x="142" y="297"/>
                    <a:pt x="138" y="301"/>
                  </a:cubicBezTo>
                  <a:cubicBezTo>
                    <a:pt x="136" y="303"/>
                    <a:pt x="129" y="311"/>
                    <a:pt x="126" y="307"/>
                  </a:cubicBezTo>
                  <a:cubicBezTo>
                    <a:pt x="124" y="305"/>
                    <a:pt x="122" y="298"/>
                    <a:pt x="119" y="301"/>
                  </a:cubicBezTo>
                  <a:cubicBezTo>
                    <a:pt x="125" y="300"/>
                    <a:pt x="123" y="308"/>
                    <a:pt x="124" y="310"/>
                  </a:cubicBezTo>
                  <a:cubicBezTo>
                    <a:pt x="125" y="312"/>
                    <a:pt x="125" y="315"/>
                    <a:pt x="124" y="317"/>
                  </a:cubicBezTo>
                  <a:cubicBezTo>
                    <a:pt x="124" y="318"/>
                    <a:pt x="123" y="319"/>
                    <a:pt x="122" y="319"/>
                  </a:cubicBezTo>
                  <a:cubicBezTo>
                    <a:pt x="123" y="321"/>
                    <a:pt x="123" y="322"/>
                    <a:pt x="123" y="324"/>
                  </a:cubicBezTo>
                  <a:cubicBezTo>
                    <a:pt x="122" y="333"/>
                    <a:pt x="125" y="330"/>
                    <a:pt x="129" y="336"/>
                  </a:cubicBezTo>
                  <a:cubicBezTo>
                    <a:pt x="132" y="339"/>
                    <a:pt x="133" y="343"/>
                    <a:pt x="132" y="347"/>
                  </a:cubicBezTo>
                  <a:cubicBezTo>
                    <a:pt x="132" y="348"/>
                    <a:pt x="131" y="360"/>
                    <a:pt x="133" y="353"/>
                  </a:cubicBezTo>
                  <a:cubicBezTo>
                    <a:pt x="132" y="359"/>
                    <a:pt x="136" y="366"/>
                    <a:pt x="137" y="373"/>
                  </a:cubicBezTo>
                  <a:cubicBezTo>
                    <a:pt x="137" y="376"/>
                    <a:pt x="138" y="380"/>
                    <a:pt x="138" y="384"/>
                  </a:cubicBezTo>
                  <a:cubicBezTo>
                    <a:pt x="137" y="388"/>
                    <a:pt x="136" y="391"/>
                    <a:pt x="139" y="394"/>
                  </a:cubicBezTo>
                  <a:cubicBezTo>
                    <a:pt x="140" y="390"/>
                    <a:pt x="140" y="386"/>
                    <a:pt x="143" y="382"/>
                  </a:cubicBezTo>
                  <a:cubicBezTo>
                    <a:pt x="143" y="384"/>
                    <a:pt x="143" y="393"/>
                    <a:pt x="144" y="385"/>
                  </a:cubicBezTo>
                  <a:cubicBezTo>
                    <a:pt x="143" y="389"/>
                    <a:pt x="142" y="394"/>
                    <a:pt x="142" y="398"/>
                  </a:cubicBezTo>
                  <a:cubicBezTo>
                    <a:pt x="141" y="402"/>
                    <a:pt x="144" y="406"/>
                    <a:pt x="144" y="410"/>
                  </a:cubicBezTo>
                  <a:cubicBezTo>
                    <a:pt x="142" y="420"/>
                    <a:pt x="135" y="431"/>
                    <a:pt x="136" y="442"/>
                  </a:cubicBezTo>
                  <a:cubicBezTo>
                    <a:pt x="135" y="436"/>
                    <a:pt x="140" y="442"/>
                    <a:pt x="140" y="437"/>
                  </a:cubicBezTo>
                  <a:cubicBezTo>
                    <a:pt x="144" y="444"/>
                    <a:pt x="136" y="454"/>
                    <a:pt x="132" y="459"/>
                  </a:cubicBezTo>
                  <a:cubicBezTo>
                    <a:pt x="125" y="467"/>
                    <a:pt x="115" y="471"/>
                    <a:pt x="105" y="474"/>
                  </a:cubicBezTo>
                  <a:cubicBezTo>
                    <a:pt x="94" y="478"/>
                    <a:pt x="82" y="482"/>
                    <a:pt x="73" y="488"/>
                  </a:cubicBezTo>
                  <a:cubicBezTo>
                    <a:pt x="68" y="491"/>
                    <a:pt x="64" y="494"/>
                    <a:pt x="61" y="499"/>
                  </a:cubicBezTo>
                  <a:cubicBezTo>
                    <a:pt x="59" y="503"/>
                    <a:pt x="58" y="508"/>
                    <a:pt x="52" y="509"/>
                  </a:cubicBezTo>
                  <a:cubicBezTo>
                    <a:pt x="56" y="509"/>
                    <a:pt x="62" y="522"/>
                    <a:pt x="65" y="514"/>
                  </a:cubicBezTo>
                  <a:cubicBezTo>
                    <a:pt x="64" y="521"/>
                    <a:pt x="68" y="538"/>
                    <a:pt x="61" y="538"/>
                  </a:cubicBezTo>
                  <a:cubicBezTo>
                    <a:pt x="44" y="537"/>
                    <a:pt x="44" y="537"/>
                    <a:pt x="44" y="537"/>
                  </a:cubicBezTo>
                  <a:cubicBezTo>
                    <a:pt x="44" y="532"/>
                    <a:pt x="41" y="525"/>
                    <a:pt x="42" y="521"/>
                  </a:cubicBezTo>
                  <a:cubicBezTo>
                    <a:pt x="42" y="517"/>
                    <a:pt x="41" y="514"/>
                    <a:pt x="38" y="511"/>
                  </a:cubicBezTo>
                  <a:cubicBezTo>
                    <a:pt x="36" y="508"/>
                    <a:pt x="37" y="503"/>
                    <a:pt x="39" y="498"/>
                  </a:cubicBezTo>
                  <a:cubicBezTo>
                    <a:pt x="40" y="495"/>
                    <a:pt x="40" y="486"/>
                    <a:pt x="40" y="483"/>
                  </a:cubicBezTo>
                  <a:cubicBezTo>
                    <a:pt x="40" y="477"/>
                    <a:pt x="40" y="470"/>
                    <a:pt x="41" y="464"/>
                  </a:cubicBezTo>
                  <a:cubicBezTo>
                    <a:pt x="41" y="458"/>
                    <a:pt x="40" y="454"/>
                    <a:pt x="39" y="449"/>
                  </a:cubicBezTo>
                  <a:cubicBezTo>
                    <a:pt x="37" y="440"/>
                    <a:pt x="32" y="433"/>
                    <a:pt x="30" y="425"/>
                  </a:cubicBezTo>
                  <a:cubicBezTo>
                    <a:pt x="29" y="421"/>
                    <a:pt x="30" y="417"/>
                    <a:pt x="29" y="413"/>
                  </a:cubicBezTo>
                  <a:cubicBezTo>
                    <a:pt x="28" y="408"/>
                    <a:pt x="27" y="402"/>
                    <a:pt x="25" y="397"/>
                  </a:cubicBezTo>
                  <a:cubicBezTo>
                    <a:pt x="24" y="393"/>
                    <a:pt x="23" y="394"/>
                    <a:pt x="25" y="392"/>
                  </a:cubicBezTo>
                  <a:cubicBezTo>
                    <a:pt x="27" y="390"/>
                    <a:pt x="32" y="383"/>
                    <a:pt x="35" y="380"/>
                  </a:cubicBezTo>
                  <a:cubicBezTo>
                    <a:pt x="38" y="377"/>
                    <a:pt x="54" y="354"/>
                    <a:pt x="59" y="357"/>
                  </a:cubicBezTo>
                  <a:cubicBezTo>
                    <a:pt x="54" y="351"/>
                    <a:pt x="59" y="348"/>
                    <a:pt x="60" y="342"/>
                  </a:cubicBezTo>
                  <a:cubicBezTo>
                    <a:pt x="61" y="339"/>
                    <a:pt x="58" y="334"/>
                    <a:pt x="61" y="332"/>
                  </a:cubicBezTo>
                  <a:cubicBezTo>
                    <a:pt x="67" y="329"/>
                    <a:pt x="68" y="325"/>
                    <a:pt x="71" y="319"/>
                  </a:cubicBezTo>
                  <a:cubicBezTo>
                    <a:pt x="72" y="317"/>
                    <a:pt x="73" y="315"/>
                    <a:pt x="74" y="312"/>
                  </a:cubicBezTo>
                  <a:cubicBezTo>
                    <a:pt x="75" y="309"/>
                    <a:pt x="74" y="305"/>
                    <a:pt x="74" y="302"/>
                  </a:cubicBezTo>
                  <a:cubicBezTo>
                    <a:pt x="73" y="302"/>
                    <a:pt x="72" y="302"/>
                    <a:pt x="72" y="303"/>
                  </a:cubicBezTo>
                  <a:cubicBezTo>
                    <a:pt x="70" y="299"/>
                    <a:pt x="68" y="295"/>
                    <a:pt x="69" y="293"/>
                  </a:cubicBezTo>
                  <a:cubicBezTo>
                    <a:pt x="70" y="290"/>
                    <a:pt x="73" y="288"/>
                    <a:pt x="72" y="285"/>
                  </a:cubicBezTo>
                  <a:cubicBezTo>
                    <a:pt x="71" y="282"/>
                    <a:pt x="66" y="283"/>
                    <a:pt x="68" y="278"/>
                  </a:cubicBezTo>
                  <a:cubicBezTo>
                    <a:pt x="69" y="274"/>
                    <a:pt x="75" y="274"/>
                    <a:pt x="75" y="269"/>
                  </a:cubicBezTo>
                  <a:cubicBezTo>
                    <a:pt x="74" y="261"/>
                    <a:pt x="78" y="264"/>
                    <a:pt x="78" y="259"/>
                  </a:cubicBezTo>
                  <a:cubicBezTo>
                    <a:pt x="78" y="255"/>
                    <a:pt x="75" y="251"/>
                    <a:pt x="76" y="247"/>
                  </a:cubicBezTo>
                  <a:cubicBezTo>
                    <a:pt x="77" y="244"/>
                    <a:pt x="79" y="241"/>
                    <a:pt x="78" y="238"/>
                  </a:cubicBezTo>
                  <a:cubicBezTo>
                    <a:pt x="76" y="232"/>
                    <a:pt x="77" y="228"/>
                    <a:pt x="77" y="222"/>
                  </a:cubicBezTo>
                  <a:cubicBezTo>
                    <a:pt x="77" y="220"/>
                    <a:pt x="76" y="218"/>
                    <a:pt x="75" y="216"/>
                  </a:cubicBezTo>
                  <a:cubicBezTo>
                    <a:pt x="75" y="213"/>
                    <a:pt x="77" y="208"/>
                    <a:pt x="78" y="206"/>
                  </a:cubicBezTo>
                  <a:cubicBezTo>
                    <a:pt x="74" y="207"/>
                    <a:pt x="72" y="207"/>
                    <a:pt x="70" y="203"/>
                  </a:cubicBezTo>
                  <a:cubicBezTo>
                    <a:pt x="68" y="199"/>
                    <a:pt x="56" y="199"/>
                    <a:pt x="53" y="197"/>
                  </a:cubicBezTo>
                  <a:cubicBezTo>
                    <a:pt x="44" y="192"/>
                    <a:pt x="35" y="186"/>
                    <a:pt x="26" y="183"/>
                  </a:cubicBezTo>
                  <a:cubicBezTo>
                    <a:pt x="22" y="183"/>
                    <a:pt x="12" y="183"/>
                    <a:pt x="9" y="182"/>
                  </a:cubicBezTo>
                  <a:cubicBezTo>
                    <a:pt x="3" y="181"/>
                    <a:pt x="6" y="172"/>
                    <a:pt x="5" y="168"/>
                  </a:cubicBezTo>
                  <a:cubicBezTo>
                    <a:pt x="4" y="161"/>
                    <a:pt x="0" y="156"/>
                    <a:pt x="0" y="150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40"/>
            <p:cNvSpPr>
              <a:spLocks/>
            </p:cNvSpPr>
            <p:nvPr/>
          </p:nvSpPr>
          <p:spPr bwMode="auto">
            <a:xfrm>
              <a:off x="6318719" y="4976017"/>
              <a:ext cx="5984" cy="13464"/>
            </a:xfrm>
            <a:custGeom>
              <a:avLst/>
              <a:gdLst>
                <a:gd name="T0" fmla="*/ 0 w 2"/>
                <a:gd name="T1" fmla="*/ 2 h 5"/>
                <a:gd name="T2" fmla="*/ 2 w 2"/>
                <a:gd name="T3" fmla="*/ 0 h 5"/>
                <a:gd name="T4" fmla="*/ 2 w 2"/>
                <a:gd name="T5" fmla="*/ 5 h 5"/>
                <a:gd name="T6" fmla="*/ 0 w 2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cubicBezTo>
                    <a:pt x="1" y="2"/>
                    <a:pt x="1" y="1"/>
                    <a:pt x="2" y="0"/>
                  </a:cubicBezTo>
                  <a:cubicBezTo>
                    <a:pt x="2" y="2"/>
                    <a:pt x="2" y="4"/>
                    <a:pt x="2" y="5"/>
                  </a:cubicBezTo>
                  <a:cubicBezTo>
                    <a:pt x="1" y="4"/>
                    <a:pt x="0" y="3"/>
                    <a:pt x="0" y="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41"/>
            <p:cNvSpPr>
              <a:spLocks/>
            </p:cNvSpPr>
            <p:nvPr/>
          </p:nvSpPr>
          <p:spPr bwMode="auto">
            <a:xfrm>
              <a:off x="1923436" y="1738647"/>
              <a:ext cx="11968" cy="22440"/>
            </a:xfrm>
            <a:custGeom>
              <a:avLst/>
              <a:gdLst>
                <a:gd name="T0" fmla="*/ 1 w 4"/>
                <a:gd name="T1" fmla="*/ 8 h 8"/>
                <a:gd name="T2" fmla="*/ 4 w 4"/>
                <a:gd name="T3" fmla="*/ 0 h 8"/>
                <a:gd name="T4" fmla="*/ 1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1" y="8"/>
                  </a:moveTo>
                  <a:cubicBezTo>
                    <a:pt x="3" y="6"/>
                    <a:pt x="4" y="3"/>
                    <a:pt x="4" y="0"/>
                  </a:cubicBezTo>
                  <a:cubicBezTo>
                    <a:pt x="2" y="2"/>
                    <a:pt x="0" y="5"/>
                    <a:pt x="1" y="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42"/>
            <p:cNvSpPr>
              <a:spLocks/>
            </p:cNvSpPr>
            <p:nvPr/>
          </p:nvSpPr>
          <p:spPr bwMode="auto">
            <a:xfrm>
              <a:off x="1883043" y="1074417"/>
              <a:ext cx="961936" cy="1126497"/>
            </a:xfrm>
            <a:custGeom>
              <a:avLst/>
              <a:gdLst>
                <a:gd name="T0" fmla="*/ 0 w 350"/>
                <a:gd name="T1" fmla="*/ 212 h 410"/>
                <a:gd name="T2" fmla="*/ 2 w 350"/>
                <a:gd name="T3" fmla="*/ 199 h 410"/>
                <a:gd name="T4" fmla="*/ 8 w 350"/>
                <a:gd name="T5" fmla="*/ 194 h 410"/>
                <a:gd name="T6" fmla="*/ 113 w 350"/>
                <a:gd name="T7" fmla="*/ 194 h 410"/>
                <a:gd name="T8" fmla="*/ 115 w 350"/>
                <a:gd name="T9" fmla="*/ 159 h 410"/>
                <a:gd name="T10" fmla="*/ 120 w 350"/>
                <a:gd name="T11" fmla="*/ 137 h 410"/>
                <a:gd name="T12" fmla="*/ 145 w 350"/>
                <a:gd name="T13" fmla="*/ 125 h 410"/>
                <a:gd name="T14" fmla="*/ 150 w 350"/>
                <a:gd name="T15" fmla="*/ 42 h 410"/>
                <a:gd name="T16" fmla="*/ 243 w 350"/>
                <a:gd name="T17" fmla="*/ 41 h 410"/>
                <a:gd name="T18" fmla="*/ 245 w 350"/>
                <a:gd name="T19" fmla="*/ 0 h 410"/>
                <a:gd name="T20" fmla="*/ 350 w 350"/>
                <a:gd name="T21" fmla="*/ 74 h 410"/>
                <a:gd name="T22" fmla="*/ 300 w 350"/>
                <a:gd name="T23" fmla="*/ 74 h 410"/>
                <a:gd name="T24" fmla="*/ 320 w 350"/>
                <a:gd name="T25" fmla="*/ 349 h 410"/>
                <a:gd name="T26" fmla="*/ 327 w 350"/>
                <a:gd name="T27" fmla="*/ 357 h 410"/>
                <a:gd name="T28" fmla="*/ 326 w 350"/>
                <a:gd name="T29" fmla="*/ 371 h 410"/>
                <a:gd name="T30" fmla="*/ 323 w 350"/>
                <a:gd name="T31" fmla="*/ 384 h 410"/>
                <a:gd name="T32" fmla="*/ 263 w 350"/>
                <a:gd name="T33" fmla="*/ 384 h 410"/>
                <a:gd name="T34" fmla="*/ 212 w 350"/>
                <a:gd name="T35" fmla="*/ 380 h 410"/>
                <a:gd name="T36" fmla="*/ 190 w 350"/>
                <a:gd name="T37" fmla="*/ 388 h 410"/>
                <a:gd name="T38" fmla="*/ 169 w 350"/>
                <a:gd name="T39" fmla="*/ 397 h 410"/>
                <a:gd name="T40" fmla="*/ 159 w 350"/>
                <a:gd name="T41" fmla="*/ 386 h 410"/>
                <a:gd name="T42" fmla="*/ 148 w 350"/>
                <a:gd name="T43" fmla="*/ 381 h 410"/>
                <a:gd name="T44" fmla="*/ 130 w 350"/>
                <a:gd name="T45" fmla="*/ 408 h 410"/>
                <a:gd name="T46" fmla="*/ 123 w 350"/>
                <a:gd name="T47" fmla="*/ 401 h 410"/>
                <a:gd name="T48" fmla="*/ 115 w 350"/>
                <a:gd name="T49" fmla="*/ 395 h 410"/>
                <a:gd name="T50" fmla="*/ 108 w 350"/>
                <a:gd name="T51" fmla="*/ 384 h 410"/>
                <a:gd name="T52" fmla="*/ 102 w 350"/>
                <a:gd name="T53" fmla="*/ 375 h 410"/>
                <a:gd name="T54" fmla="*/ 94 w 350"/>
                <a:gd name="T55" fmla="*/ 364 h 410"/>
                <a:gd name="T56" fmla="*/ 72 w 350"/>
                <a:gd name="T57" fmla="*/ 349 h 410"/>
                <a:gd name="T58" fmla="*/ 59 w 350"/>
                <a:gd name="T59" fmla="*/ 346 h 410"/>
                <a:gd name="T60" fmla="*/ 27 w 350"/>
                <a:gd name="T61" fmla="*/ 353 h 410"/>
                <a:gd name="T62" fmla="*/ 19 w 350"/>
                <a:gd name="T63" fmla="*/ 350 h 410"/>
                <a:gd name="T64" fmla="*/ 10 w 350"/>
                <a:gd name="T65" fmla="*/ 366 h 410"/>
                <a:gd name="T66" fmla="*/ 25 w 350"/>
                <a:gd name="T67" fmla="*/ 311 h 410"/>
                <a:gd name="T68" fmla="*/ 23 w 350"/>
                <a:gd name="T69" fmla="*/ 278 h 410"/>
                <a:gd name="T70" fmla="*/ 20 w 350"/>
                <a:gd name="T71" fmla="*/ 266 h 410"/>
                <a:gd name="T72" fmla="*/ 13 w 350"/>
                <a:gd name="T73" fmla="*/ 257 h 410"/>
                <a:gd name="T74" fmla="*/ 19 w 350"/>
                <a:gd name="T75" fmla="*/ 253 h 410"/>
                <a:gd name="T76" fmla="*/ 15 w 350"/>
                <a:gd name="T77" fmla="*/ 257 h 410"/>
                <a:gd name="T78" fmla="*/ 21 w 350"/>
                <a:gd name="T79" fmla="*/ 246 h 410"/>
                <a:gd name="T80" fmla="*/ 21 w 350"/>
                <a:gd name="T81" fmla="*/ 239 h 410"/>
                <a:gd name="T82" fmla="*/ 16 w 350"/>
                <a:gd name="T83" fmla="*/ 214 h 410"/>
                <a:gd name="T84" fmla="*/ 14 w 350"/>
                <a:gd name="T85" fmla="*/ 219 h 410"/>
                <a:gd name="T86" fmla="*/ 4 w 350"/>
                <a:gd name="T87" fmla="*/ 200 h 410"/>
                <a:gd name="T88" fmla="*/ 0 w 350"/>
                <a:gd name="T89" fmla="*/ 212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0" h="410">
                  <a:moveTo>
                    <a:pt x="0" y="212"/>
                  </a:moveTo>
                  <a:cubicBezTo>
                    <a:pt x="0" y="207"/>
                    <a:pt x="0" y="204"/>
                    <a:pt x="2" y="199"/>
                  </a:cubicBezTo>
                  <a:cubicBezTo>
                    <a:pt x="3" y="197"/>
                    <a:pt x="5" y="194"/>
                    <a:pt x="8" y="194"/>
                  </a:cubicBezTo>
                  <a:cubicBezTo>
                    <a:pt x="113" y="194"/>
                    <a:pt x="113" y="194"/>
                    <a:pt x="113" y="194"/>
                  </a:cubicBezTo>
                  <a:cubicBezTo>
                    <a:pt x="119" y="191"/>
                    <a:pt x="115" y="167"/>
                    <a:pt x="115" y="159"/>
                  </a:cubicBezTo>
                  <a:cubicBezTo>
                    <a:pt x="114" y="150"/>
                    <a:pt x="113" y="144"/>
                    <a:pt x="120" y="137"/>
                  </a:cubicBezTo>
                  <a:cubicBezTo>
                    <a:pt x="126" y="131"/>
                    <a:pt x="126" y="133"/>
                    <a:pt x="145" y="125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243" y="41"/>
                    <a:pt x="243" y="41"/>
                    <a:pt x="243" y="41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80" y="24"/>
                    <a:pt x="315" y="48"/>
                    <a:pt x="350" y="74"/>
                  </a:cubicBezTo>
                  <a:cubicBezTo>
                    <a:pt x="333" y="74"/>
                    <a:pt x="317" y="74"/>
                    <a:pt x="300" y="74"/>
                  </a:cubicBezTo>
                  <a:cubicBezTo>
                    <a:pt x="320" y="349"/>
                    <a:pt x="320" y="349"/>
                    <a:pt x="320" y="349"/>
                  </a:cubicBezTo>
                  <a:cubicBezTo>
                    <a:pt x="322" y="354"/>
                    <a:pt x="327" y="356"/>
                    <a:pt x="327" y="357"/>
                  </a:cubicBezTo>
                  <a:cubicBezTo>
                    <a:pt x="330" y="364"/>
                    <a:pt x="326" y="366"/>
                    <a:pt x="326" y="371"/>
                  </a:cubicBezTo>
                  <a:cubicBezTo>
                    <a:pt x="326" y="377"/>
                    <a:pt x="325" y="383"/>
                    <a:pt x="323" y="384"/>
                  </a:cubicBezTo>
                  <a:cubicBezTo>
                    <a:pt x="263" y="384"/>
                    <a:pt x="263" y="384"/>
                    <a:pt x="263" y="384"/>
                  </a:cubicBezTo>
                  <a:cubicBezTo>
                    <a:pt x="229" y="385"/>
                    <a:pt x="215" y="390"/>
                    <a:pt x="212" y="380"/>
                  </a:cubicBezTo>
                  <a:cubicBezTo>
                    <a:pt x="210" y="389"/>
                    <a:pt x="197" y="390"/>
                    <a:pt x="190" y="388"/>
                  </a:cubicBezTo>
                  <a:cubicBezTo>
                    <a:pt x="180" y="383"/>
                    <a:pt x="173" y="385"/>
                    <a:pt x="169" y="397"/>
                  </a:cubicBezTo>
                  <a:cubicBezTo>
                    <a:pt x="166" y="393"/>
                    <a:pt x="163" y="389"/>
                    <a:pt x="159" y="386"/>
                  </a:cubicBezTo>
                  <a:cubicBezTo>
                    <a:pt x="155" y="382"/>
                    <a:pt x="150" y="380"/>
                    <a:pt x="148" y="381"/>
                  </a:cubicBezTo>
                  <a:cubicBezTo>
                    <a:pt x="140" y="386"/>
                    <a:pt x="152" y="410"/>
                    <a:pt x="130" y="408"/>
                  </a:cubicBezTo>
                  <a:cubicBezTo>
                    <a:pt x="131" y="409"/>
                    <a:pt x="125" y="404"/>
                    <a:pt x="123" y="401"/>
                  </a:cubicBezTo>
                  <a:cubicBezTo>
                    <a:pt x="121" y="397"/>
                    <a:pt x="119" y="399"/>
                    <a:pt x="115" y="395"/>
                  </a:cubicBezTo>
                  <a:cubicBezTo>
                    <a:pt x="111" y="392"/>
                    <a:pt x="112" y="387"/>
                    <a:pt x="108" y="384"/>
                  </a:cubicBezTo>
                  <a:cubicBezTo>
                    <a:pt x="100" y="379"/>
                    <a:pt x="103" y="379"/>
                    <a:pt x="102" y="375"/>
                  </a:cubicBezTo>
                  <a:cubicBezTo>
                    <a:pt x="101" y="370"/>
                    <a:pt x="96" y="364"/>
                    <a:pt x="94" y="364"/>
                  </a:cubicBezTo>
                  <a:cubicBezTo>
                    <a:pt x="81" y="363"/>
                    <a:pt x="80" y="353"/>
                    <a:pt x="72" y="349"/>
                  </a:cubicBezTo>
                  <a:cubicBezTo>
                    <a:pt x="68" y="347"/>
                    <a:pt x="64" y="346"/>
                    <a:pt x="59" y="346"/>
                  </a:cubicBezTo>
                  <a:cubicBezTo>
                    <a:pt x="50" y="345"/>
                    <a:pt x="47" y="354"/>
                    <a:pt x="27" y="353"/>
                  </a:cubicBezTo>
                  <a:cubicBezTo>
                    <a:pt x="22" y="352"/>
                    <a:pt x="23" y="349"/>
                    <a:pt x="19" y="350"/>
                  </a:cubicBezTo>
                  <a:cubicBezTo>
                    <a:pt x="16" y="352"/>
                    <a:pt x="12" y="363"/>
                    <a:pt x="10" y="366"/>
                  </a:cubicBezTo>
                  <a:cubicBezTo>
                    <a:pt x="10" y="346"/>
                    <a:pt x="23" y="330"/>
                    <a:pt x="25" y="311"/>
                  </a:cubicBezTo>
                  <a:cubicBezTo>
                    <a:pt x="26" y="300"/>
                    <a:pt x="24" y="290"/>
                    <a:pt x="23" y="278"/>
                  </a:cubicBezTo>
                  <a:cubicBezTo>
                    <a:pt x="22" y="274"/>
                    <a:pt x="23" y="270"/>
                    <a:pt x="20" y="266"/>
                  </a:cubicBezTo>
                  <a:cubicBezTo>
                    <a:pt x="18" y="263"/>
                    <a:pt x="14" y="261"/>
                    <a:pt x="13" y="257"/>
                  </a:cubicBezTo>
                  <a:cubicBezTo>
                    <a:pt x="16" y="258"/>
                    <a:pt x="20" y="256"/>
                    <a:pt x="19" y="253"/>
                  </a:cubicBezTo>
                  <a:cubicBezTo>
                    <a:pt x="17" y="253"/>
                    <a:pt x="16" y="255"/>
                    <a:pt x="15" y="257"/>
                  </a:cubicBezTo>
                  <a:cubicBezTo>
                    <a:pt x="16" y="253"/>
                    <a:pt x="19" y="250"/>
                    <a:pt x="21" y="246"/>
                  </a:cubicBezTo>
                  <a:cubicBezTo>
                    <a:pt x="22" y="244"/>
                    <a:pt x="20" y="241"/>
                    <a:pt x="21" y="239"/>
                  </a:cubicBezTo>
                  <a:cubicBezTo>
                    <a:pt x="27" y="232"/>
                    <a:pt x="18" y="220"/>
                    <a:pt x="16" y="214"/>
                  </a:cubicBezTo>
                  <a:cubicBezTo>
                    <a:pt x="15" y="215"/>
                    <a:pt x="15" y="217"/>
                    <a:pt x="14" y="219"/>
                  </a:cubicBezTo>
                  <a:cubicBezTo>
                    <a:pt x="8" y="214"/>
                    <a:pt x="10" y="205"/>
                    <a:pt x="4" y="200"/>
                  </a:cubicBezTo>
                  <a:cubicBezTo>
                    <a:pt x="3" y="204"/>
                    <a:pt x="1" y="208"/>
                    <a:pt x="0" y="212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43"/>
            <p:cNvSpPr>
              <a:spLocks noEditPoints="1"/>
            </p:cNvSpPr>
            <p:nvPr/>
          </p:nvSpPr>
          <p:spPr bwMode="auto">
            <a:xfrm>
              <a:off x="4119581" y="3912352"/>
              <a:ext cx="972408" cy="1222242"/>
            </a:xfrm>
            <a:custGeom>
              <a:avLst/>
              <a:gdLst>
                <a:gd name="T0" fmla="*/ 2 w 354"/>
                <a:gd name="T1" fmla="*/ 380 h 445"/>
                <a:gd name="T2" fmla="*/ 7 w 354"/>
                <a:gd name="T3" fmla="*/ 366 h 445"/>
                <a:gd name="T4" fmla="*/ 11 w 354"/>
                <a:gd name="T5" fmla="*/ 350 h 445"/>
                <a:gd name="T6" fmla="*/ 20 w 354"/>
                <a:gd name="T7" fmla="*/ 309 h 445"/>
                <a:gd name="T8" fmla="*/ 34 w 354"/>
                <a:gd name="T9" fmla="*/ 282 h 445"/>
                <a:gd name="T10" fmla="*/ 54 w 354"/>
                <a:gd name="T11" fmla="*/ 257 h 445"/>
                <a:gd name="T12" fmla="*/ 52 w 354"/>
                <a:gd name="T13" fmla="*/ 195 h 445"/>
                <a:gd name="T14" fmla="*/ 42 w 354"/>
                <a:gd name="T15" fmla="*/ 171 h 445"/>
                <a:gd name="T16" fmla="*/ 41 w 354"/>
                <a:gd name="T17" fmla="*/ 146 h 445"/>
                <a:gd name="T18" fmla="*/ 43 w 354"/>
                <a:gd name="T19" fmla="*/ 144 h 445"/>
                <a:gd name="T20" fmla="*/ 44 w 354"/>
                <a:gd name="T21" fmla="*/ 119 h 445"/>
                <a:gd name="T22" fmla="*/ 33 w 354"/>
                <a:gd name="T23" fmla="*/ 86 h 445"/>
                <a:gd name="T24" fmla="*/ 21 w 354"/>
                <a:gd name="T25" fmla="*/ 55 h 445"/>
                <a:gd name="T26" fmla="*/ 41 w 354"/>
                <a:gd name="T27" fmla="*/ 48 h 445"/>
                <a:gd name="T28" fmla="*/ 134 w 354"/>
                <a:gd name="T29" fmla="*/ 48 h 445"/>
                <a:gd name="T30" fmla="*/ 145 w 354"/>
                <a:gd name="T31" fmla="*/ 70 h 445"/>
                <a:gd name="T32" fmla="*/ 153 w 354"/>
                <a:gd name="T33" fmla="*/ 95 h 445"/>
                <a:gd name="T34" fmla="*/ 170 w 354"/>
                <a:gd name="T35" fmla="*/ 120 h 445"/>
                <a:gd name="T36" fmla="*/ 199 w 354"/>
                <a:gd name="T37" fmla="*/ 115 h 445"/>
                <a:gd name="T38" fmla="*/ 220 w 354"/>
                <a:gd name="T39" fmla="*/ 104 h 445"/>
                <a:gd name="T40" fmla="*/ 225 w 354"/>
                <a:gd name="T41" fmla="*/ 85 h 445"/>
                <a:gd name="T42" fmla="*/ 249 w 354"/>
                <a:gd name="T43" fmla="*/ 82 h 445"/>
                <a:gd name="T44" fmla="*/ 260 w 354"/>
                <a:gd name="T45" fmla="*/ 94 h 445"/>
                <a:gd name="T46" fmla="*/ 291 w 354"/>
                <a:gd name="T47" fmla="*/ 106 h 445"/>
                <a:gd name="T48" fmla="*/ 293 w 354"/>
                <a:gd name="T49" fmla="*/ 128 h 445"/>
                <a:gd name="T50" fmla="*/ 299 w 354"/>
                <a:gd name="T51" fmla="*/ 180 h 445"/>
                <a:gd name="T52" fmla="*/ 300 w 354"/>
                <a:gd name="T53" fmla="*/ 211 h 445"/>
                <a:gd name="T54" fmla="*/ 311 w 354"/>
                <a:gd name="T55" fmla="*/ 217 h 445"/>
                <a:gd name="T56" fmla="*/ 339 w 354"/>
                <a:gd name="T57" fmla="*/ 215 h 445"/>
                <a:gd name="T58" fmla="*/ 353 w 354"/>
                <a:gd name="T59" fmla="*/ 229 h 445"/>
                <a:gd name="T60" fmla="*/ 352 w 354"/>
                <a:gd name="T61" fmla="*/ 262 h 445"/>
                <a:gd name="T62" fmla="*/ 314 w 354"/>
                <a:gd name="T63" fmla="*/ 281 h 445"/>
                <a:gd name="T64" fmla="*/ 293 w 354"/>
                <a:gd name="T65" fmla="*/ 306 h 445"/>
                <a:gd name="T66" fmla="*/ 293 w 354"/>
                <a:gd name="T67" fmla="*/ 382 h 445"/>
                <a:gd name="T68" fmla="*/ 334 w 354"/>
                <a:gd name="T69" fmla="*/ 432 h 445"/>
                <a:gd name="T70" fmla="*/ 268 w 354"/>
                <a:gd name="T71" fmla="*/ 442 h 445"/>
                <a:gd name="T72" fmla="*/ 248 w 354"/>
                <a:gd name="T73" fmla="*/ 442 h 445"/>
                <a:gd name="T74" fmla="*/ 193 w 354"/>
                <a:gd name="T75" fmla="*/ 426 h 445"/>
                <a:gd name="T76" fmla="*/ 71 w 354"/>
                <a:gd name="T77" fmla="*/ 424 h 445"/>
                <a:gd name="T78" fmla="*/ 37 w 354"/>
                <a:gd name="T79" fmla="*/ 411 h 445"/>
                <a:gd name="T80" fmla="*/ 1 w 354"/>
                <a:gd name="T81" fmla="*/ 419 h 445"/>
                <a:gd name="T82" fmla="*/ 26 w 354"/>
                <a:gd name="T83" fmla="*/ 5 h 445"/>
                <a:gd name="T84" fmla="*/ 40 w 354"/>
                <a:gd name="T85" fmla="*/ 8 h 445"/>
                <a:gd name="T86" fmla="*/ 23 w 354"/>
                <a:gd name="T87" fmla="*/ 25 h 445"/>
                <a:gd name="T88" fmla="*/ 13 w 354"/>
                <a:gd name="T89" fmla="*/ 41 h 445"/>
                <a:gd name="T90" fmla="*/ 12 w 354"/>
                <a:gd name="T91" fmla="*/ 2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4" h="445">
                  <a:moveTo>
                    <a:pt x="1" y="419"/>
                  </a:moveTo>
                  <a:cubicBezTo>
                    <a:pt x="0" y="406"/>
                    <a:pt x="4" y="393"/>
                    <a:pt x="2" y="380"/>
                  </a:cubicBezTo>
                  <a:cubicBezTo>
                    <a:pt x="2" y="378"/>
                    <a:pt x="1" y="376"/>
                    <a:pt x="1" y="374"/>
                  </a:cubicBezTo>
                  <a:cubicBezTo>
                    <a:pt x="3" y="371"/>
                    <a:pt x="6" y="369"/>
                    <a:pt x="7" y="366"/>
                  </a:cubicBezTo>
                  <a:cubicBezTo>
                    <a:pt x="8" y="363"/>
                    <a:pt x="8" y="360"/>
                    <a:pt x="9" y="358"/>
                  </a:cubicBezTo>
                  <a:cubicBezTo>
                    <a:pt x="9" y="355"/>
                    <a:pt x="12" y="352"/>
                    <a:pt x="11" y="350"/>
                  </a:cubicBezTo>
                  <a:cubicBezTo>
                    <a:pt x="10" y="346"/>
                    <a:pt x="16" y="335"/>
                    <a:pt x="17" y="330"/>
                  </a:cubicBezTo>
                  <a:cubicBezTo>
                    <a:pt x="18" y="323"/>
                    <a:pt x="16" y="315"/>
                    <a:pt x="20" y="309"/>
                  </a:cubicBezTo>
                  <a:cubicBezTo>
                    <a:pt x="23" y="305"/>
                    <a:pt x="21" y="297"/>
                    <a:pt x="24" y="294"/>
                  </a:cubicBezTo>
                  <a:cubicBezTo>
                    <a:pt x="27" y="291"/>
                    <a:pt x="32" y="285"/>
                    <a:pt x="34" y="282"/>
                  </a:cubicBezTo>
                  <a:cubicBezTo>
                    <a:pt x="37" y="277"/>
                    <a:pt x="35" y="268"/>
                    <a:pt x="44" y="267"/>
                  </a:cubicBezTo>
                  <a:cubicBezTo>
                    <a:pt x="50" y="267"/>
                    <a:pt x="51" y="262"/>
                    <a:pt x="54" y="257"/>
                  </a:cubicBezTo>
                  <a:cubicBezTo>
                    <a:pt x="61" y="244"/>
                    <a:pt x="63" y="225"/>
                    <a:pt x="60" y="211"/>
                  </a:cubicBezTo>
                  <a:cubicBezTo>
                    <a:pt x="58" y="205"/>
                    <a:pt x="55" y="200"/>
                    <a:pt x="52" y="195"/>
                  </a:cubicBezTo>
                  <a:cubicBezTo>
                    <a:pt x="48" y="189"/>
                    <a:pt x="48" y="185"/>
                    <a:pt x="46" y="179"/>
                  </a:cubicBezTo>
                  <a:cubicBezTo>
                    <a:pt x="45" y="176"/>
                    <a:pt x="43" y="174"/>
                    <a:pt x="42" y="171"/>
                  </a:cubicBezTo>
                  <a:cubicBezTo>
                    <a:pt x="42" y="168"/>
                    <a:pt x="42" y="165"/>
                    <a:pt x="41" y="161"/>
                  </a:cubicBezTo>
                  <a:cubicBezTo>
                    <a:pt x="38" y="156"/>
                    <a:pt x="34" y="150"/>
                    <a:pt x="41" y="146"/>
                  </a:cubicBezTo>
                  <a:cubicBezTo>
                    <a:pt x="39" y="148"/>
                    <a:pt x="38" y="150"/>
                    <a:pt x="38" y="152"/>
                  </a:cubicBezTo>
                  <a:cubicBezTo>
                    <a:pt x="39" y="149"/>
                    <a:pt x="41" y="147"/>
                    <a:pt x="43" y="144"/>
                  </a:cubicBezTo>
                  <a:cubicBezTo>
                    <a:pt x="45" y="143"/>
                    <a:pt x="48" y="143"/>
                    <a:pt x="48" y="140"/>
                  </a:cubicBezTo>
                  <a:cubicBezTo>
                    <a:pt x="49" y="133"/>
                    <a:pt x="47" y="126"/>
                    <a:pt x="44" y="119"/>
                  </a:cubicBezTo>
                  <a:cubicBezTo>
                    <a:pt x="40" y="112"/>
                    <a:pt x="38" y="105"/>
                    <a:pt x="35" y="97"/>
                  </a:cubicBezTo>
                  <a:cubicBezTo>
                    <a:pt x="33" y="94"/>
                    <a:pt x="34" y="90"/>
                    <a:pt x="33" y="86"/>
                  </a:cubicBezTo>
                  <a:cubicBezTo>
                    <a:pt x="31" y="81"/>
                    <a:pt x="26" y="78"/>
                    <a:pt x="24" y="73"/>
                  </a:cubicBezTo>
                  <a:cubicBezTo>
                    <a:pt x="21" y="69"/>
                    <a:pt x="14" y="57"/>
                    <a:pt x="21" y="55"/>
                  </a:cubicBezTo>
                  <a:cubicBezTo>
                    <a:pt x="24" y="54"/>
                    <a:pt x="27" y="54"/>
                    <a:pt x="30" y="53"/>
                  </a:cubicBezTo>
                  <a:cubicBezTo>
                    <a:pt x="34" y="53"/>
                    <a:pt x="36" y="49"/>
                    <a:pt x="41" y="48"/>
                  </a:cubicBezTo>
                  <a:cubicBezTo>
                    <a:pt x="63" y="46"/>
                    <a:pt x="86" y="49"/>
                    <a:pt x="108" y="48"/>
                  </a:cubicBezTo>
                  <a:cubicBezTo>
                    <a:pt x="117" y="48"/>
                    <a:pt x="125" y="47"/>
                    <a:pt x="134" y="48"/>
                  </a:cubicBezTo>
                  <a:cubicBezTo>
                    <a:pt x="142" y="48"/>
                    <a:pt x="140" y="53"/>
                    <a:pt x="144" y="58"/>
                  </a:cubicBezTo>
                  <a:cubicBezTo>
                    <a:pt x="145" y="61"/>
                    <a:pt x="144" y="67"/>
                    <a:pt x="145" y="70"/>
                  </a:cubicBezTo>
                  <a:cubicBezTo>
                    <a:pt x="146" y="75"/>
                    <a:pt x="148" y="80"/>
                    <a:pt x="150" y="84"/>
                  </a:cubicBezTo>
                  <a:cubicBezTo>
                    <a:pt x="152" y="88"/>
                    <a:pt x="149" y="92"/>
                    <a:pt x="153" y="95"/>
                  </a:cubicBezTo>
                  <a:cubicBezTo>
                    <a:pt x="156" y="99"/>
                    <a:pt x="157" y="101"/>
                    <a:pt x="159" y="106"/>
                  </a:cubicBezTo>
                  <a:cubicBezTo>
                    <a:pt x="160" y="108"/>
                    <a:pt x="166" y="121"/>
                    <a:pt x="170" y="120"/>
                  </a:cubicBezTo>
                  <a:cubicBezTo>
                    <a:pt x="172" y="119"/>
                    <a:pt x="184" y="120"/>
                    <a:pt x="184" y="120"/>
                  </a:cubicBezTo>
                  <a:cubicBezTo>
                    <a:pt x="183" y="119"/>
                    <a:pt x="196" y="115"/>
                    <a:pt x="199" y="115"/>
                  </a:cubicBezTo>
                  <a:cubicBezTo>
                    <a:pt x="206" y="117"/>
                    <a:pt x="212" y="118"/>
                    <a:pt x="220" y="118"/>
                  </a:cubicBezTo>
                  <a:cubicBezTo>
                    <a:pt x="219" y="113"/>
                    <a:pt x="222" y="108"/>
                    <a:pt x="220" y="104"/>
                  </a:cubicBezTo>
                  <a:cubicBezTo>
                    <a:pt x="224" y="104"/>
                    <a:pt x="225" y="101"/>
                    <a:pt x="224" y="98"/>
                  </a:cubicBezTo>
                  <a:cubicBezTo>
                    <a:pt x="223" y="94"/>
                    <a:pt x="226" y="89"/>
                    <a:pt x="225" y="85"/>
                  </a:cubicBezTo>
                  <a:cubicBezTo>
                    <a:pt x="232" y="85"/>
                    <a:pt x="239" y="85"/>
                    <a:pt x="246" y="85"/>
                  </a:cubicBezTo>
                  <a:cubicBezTo>
                    <a:pt x="248" y="85"/>
                    <a:pt x="247" y="83"/>
                    <a:pt x="249" y="82"/>
                  </a:cubicBezTo>
                  <a:cubicBezTo>
                    <a:pt x="251" y="81"/>
                    <a:pt x="254" y="82"/>
                    <a:pt x="256" y="82"/>
                  </a:cubicBezTo>
                  <a:cubicBezTo>
                    <a:pt x="255" y="90"/>
                    <a:pt x="250" y="94"/>
                    <a:pt x="260" y="94"/>
                  </a:cubicBezTo>
                  <a:cubicBezTo>
                    <a:pt x="269" y="94"/>
                    <a:pt x="278" y="94"/>
                    <a:pt x="286" y="94"/>
                  </a:cubicBezTo>
                  <a:cubicBezTo>
                    <a:pt x="294" y="94"/>
                    <a:pt x="292" y="101"/>
                    <a:pt x="291" y="106"/>
                  </a:cubicBezTo>
                  <a:cubicBezTo>
                    <a:pt x="290" y="109"/>
                    <a:pt x="288" y="112"/>
                    <a:pt x="288" y="115"/>
                  </a:cubicBezTo>
                  <a:cubicBezTo>
                    <a:pt x="288" y="119"/>
                    <a:pt x="292" y="124"/>
                    <a:pt x="293" y="128"/>
                  </a:cubicBezTo>
                  <a:cubicBezTo>
                    <a:pt x="294" y="138"/>
                    <a:pt x="291" y="149"/>
                    <a:pt x="290" y="158"/>
                  </a:cubicBezTo>
                  <a:cubicBezTo>
                    <a:pt x="289" y="168"/>
                    <a:pt x="293" y="172"/>
                    <a:pt x="299" y="180"/>
                  </a:cubicBezTo>
                  <a:cubicBezTo>
                    <a:pt x="303" y="185"/>
                    <a:pt x="305" y="199"/>
                    <a:pt x="303" y="205"/>
                  </a:cubicBezTo>
                  <a:cubicBezTo>
                    <a:pt x="303" y="208"/>
                    <a:pt x="301" y="209"/>
                    <a:pt x="300" y="211"/>
                  </a:cubicBezTo>
                  <a:cubicBezTo>
                    <a:pt x="299" y="215"/>
                    <a:pt x="303" y="219"/>
                    <a:pt x="301" y="224"/>
                  </a:cubicBezTo>
                  <a:cubicBezTo>
                    <a:pt x="305" y="224"/>
                    <a:pt x="308" y="219"/>
                    <a:pt x="311" y="217"/>
                  </a:cubicBezTo>
                  <a:cubicBezTo>
                    <a:pt x="313" y="216"/>
                    <a:pt x="321" y="218"/>
                    <a:pt x="323" y="219"/>
                  </a:cubicBezTo>
                  <a:cubicBezTo>
                    <a:pt x="328" y="220"/>
                    <a:pt x="334" y="214"/>
                    <a:pt x="339" y="215"/>
                  </a:cubicBezTo>
                  <a:cubicBezTo>
                    <a:pt x="344" y="215"/>
                    <a:pt x="349" y="218"/>
                    <a:pt x="352" y="211"/>
                  </a:cubicBezTo>
                  <a:cubicBezTo>
                    <a:pt x="354" y="215"/>
                    <a:pt x="354" y="225"/>
                    <a:pt x="353" y="229"/>
                  </a:cubicBezTo>
                  <a:cubicBezTo>
                    <a:pt x="352" y="234"/>
                    <a:pt x="353" y="239"/>
                    <a:pt x="351" y="245"/>
                  </a:cubicBezTo>
                  <a:cubicBezTo>
                    <a:pt x="350" y="251"/>
                    <a:pt x="354" y="256"/>
                    <a:pt x="352" y="262"/>
                  </a:cubicBezTo>
                  <a:cubicBezTo>
                    <a:pt x="350" y="268"/>
                    <a:pt x="346" y="273"/>
                    <a:pt x="351" y="279"/>
                  </a:cubicBezTo>
                  <a:cubicBezTo>
                    <a:pt x="341" y="284"/>
                    <a:pt x="326" y="282"/>
                    <a:pt x="314" y="281"/>
                  </a:cubicBezTo>
                  <a:cubicBezTo>
                    <a:pt x="308" y="281"/>
                    <a:pt x="302" y="280"/>
                    <a:pt x="296" y="281"/>
                  </a:cubicBezTo>
                  <a:cubicBezTo>
                    <a:pt x="291" y="282"/>
                    <a:pt x="294" y="300"/>
                    <a:pt x="293" y="306"/>
                  </a:cubicBezTo>
                  <a:cubicBezTo>
                    <a:pt x="293" y="322"/>
                    <a:pt x="294" y="333"/>
                    <a:pt x="293" y="345"/>
                  </a:cubicBezTo>
                  <a:cubicBezTo>
                    <a:pt x="292" y="357"/>
                    <a:pt x="293" y="370"/>
                    <a:pt x="293" y="382"/>
                  </a:cubicBezTo>
                  <a:cubicBezTo>
                    <a:pt x="292" y="394"/>
                    <a:pt x="301" y="397"/>
                    <a:pt x="308" y="406"/>
                  </a:cubicBezTo>
                  <a:cubicBezTo>
                    <a:pt x="316" y="416"/>
                    <a:pt x="323" y="425"/>
                    <a:pt x="334" y="432"/>
                  </a:cubicBezTo>
                  <a:cubicBezTo>
                    <a:pt x="317" y="435"/>
                    <a:pt x="300" y="438"/>
                    <a:pt x="283" y="442"/>
                  </a:cubicBezTo>
                  <a:cubicBezTo>
                    <a:pt x="277" y="444"/>
                    <a:pt x="274" y="442"/>
                    <a:pt x="268" y="442"/>
                  </a:cubicBezTo>
                  <a:cubicBezTo>
                    <a:pt x="265" y="441"/>
                    <a:pt x="263" y="443"/>
                    <a:pt x="260" y="443"/>
                  </a:cubicBezTo>
                  <a:cubicBezTo>
                    <a:pt x="256" y="445"/>
                    <a:pt x="252" y="443"/>
                    <a:pt x="248" y="442"/>
                  </a:cubicBezTo>
                  <a:cubicBezTo>
                    <a:pt x="234" y="438"/>
                    <a:pt x="219" y="439"/>
                    <a:pt x="205" y="437"/>
                  </a:cubicBezTo>
                  <a:cubicBezTo>
                    <a:pt x="199" y="436"/>
                    <a:pt x="195" y="431"/>
                    <a:pt x="193" y="426"/>
                  </a:cubicBezTo>
                  <a:cubicBezTo>
                    <a:pt x="190" y="422"/>
                    <a:pt x="182" y="424"/>
                    <a:pt x="177" y="424"/>
                  </a:cubicBezTo>
                  <a:cubicBezTo>
                    <a:pt x="142" y="425"/>
                    <a:pt x="106" y="424"/>
                    <a:pt x="71" y="424"/>
                  </a:cubicBezTo>
                  <a:cubicBezTo>
                    <a:pt x="64" y="424"/>
                    <a:pt x="63" y="423"/>
                    <a:pt x="57" y="419"/>
                  </a:cubicBezTo>
                  <a:cubicBezTo>
                    <a:pt x="50" y="414"/>
                    <a:pt x="45" y="407"/>
                    <a:pt x="37" y="411"/>
                  </a:cubicBezTo>
                  <a:cubicBezTo>
                    <a:pt x="31" y="414"/>
                    <a:pt x="24" y="422"/>
                    <a:pt x="17" y="418"/>
                  </a:cubicBezTo>
                  <a:cubicBezTo>
                    <a:pt x="8" y="414"/>
                    <a:pt x="7" y="418"/>
                    <a:pt x="1" y="419"/>
                  </a:cubicBezTo>
                  <a:moveTo>
                    <a:pt x="9" y="20"/>
                  </a:moveTo>
                  <a:cubicBezTo>
                    <a:pt x="14" y="16"/>
                    <a:pt x="19" y="7"/>
                    <a:pt x="26" y="5"/>
                  </a:cubicBezTo>
                  <a:cubicBezTo>
                    <a:pt x="29" y="5"/>
                    <a:pt x="28" y="0"/>
                    <a:pt x="32" y="0"/>
                  </a:cubicBezTo>
                  <a:cubicBezTo>
                    <a:pt x="35" y="0"/>
                    <a:pt x="37" y="6"/>
                    <a:pt x="40" y="8"/>
                  </a:cubicBezTo>
                  <a:cubicBezTo>
                    <a:pt x="34" y="12"/>
                    <a:pt x="29" y="15"/>
                    <a:pt x="24" y="20"/>
                  </a:cubicBezTo>
                  <a:cubicBezTo>
                    <a:pt x="21" y="22"/>
                    <a:pt x="22" y="22"/>
                    <a:pt x="23" y="25"/>
                  </a:cubicBezTo>
                  <a:cubicBezTo>
                    <a:pt x="25" y="29"/>
                    <a:pt x="24" y="34"/>
                    <a:pt x="24" y="38"/>
                  </a:cubicBezTo>
                  <a:cubicBezTo>
                    <a:pt x="23" y="43"/>
                    <a:pt x="13" y="48"/>
                    <a:pt x="13" y="41"/>
                  </a:cubicBezTo>
                  <a:cubicBezTo>
                    <a:pt x="13" y="37"/>
                    <a:pt x="15" y="36"/>
                    <a:pt x="14" y="31"/>
                  </a:cubicBezTo>
                  <a:cubicBezTo>
                    <a:pt x="13" y="28"/>
                    <a:pt x="8" y="23"/>
                    <a:pt x="12" y="20"/>
                  </a:cubicBezTo>
                  <a:cubicBezTo>
                    <a:pt x="11" y="20"/>
                    <a:pt x="10" y="20"/>
                    <a:pt x="9" y="2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45"/>
            <p:cNvSpPr>
              <a:spLocks/>
            </p:cNvSpPr>
            <p:nvPr/>
          </p:nvSpPr>
          <p:spPr bwMode="auto">
            <a:xfrm>
              <a:off x="3207014" y="1403540"/>
              <a:ext cx="1244682" cy="1069649"/>
            </a:xfrm>
            <a:custGeom>
              <a:avLst/>
              <a:gdLst>
                <a:gd name="T0" fmla="*/ 4 w 453"/>
                <a:gd name="T1" fmla="*/ 280 h 389"/>
                <a:gd name="T2" fmla="*/ 31 w 453"/>
                <a:gd name="T3" fmla="*/ 275 h 389"/>
                <a:gd name="T4" fmla="*/ 69 w 453"/>
                <a:gd name="T5" fmla="*/ 269 h 389"/>
                <a:gd name="T6" fmla="*/ 84 w 453"/>
                <a:gd name="T7" fmla="*/ 266 h 389"/>
                <a:gd name="T8" fmla="*/ 109 w 453"/>
                <a:gd name="T9" fmla="*/ 255 h 389"/>
                <a:gd name="T10" fmla="*/ 119 w 453"/>
                <a:gd name="T11" fmla="*/ 207 h 389"/>
                <a:gd name="T12" fmla="*/ 131 w 453"/>
                <a:gd name="T13" fmla="*/ 142 h 389"/>
                <a:gd name="T14" fmla="*/ 183 w 453"/>
                <a:gd name="T15" fmla="*/ 117 h 389"/>
                <a:gd name="T16" fmla="*/ 295 w 453"/>
                <a:gd name="T17" fmla="*/ 32 h 389"/>
                <a:gd name="T18" fmla="*/ 371 w 453"/>
                <a:gd name="T19" fmla="*/ 11 h 389"/>
                <a:gd name="T20" fmla="*/ 406 w 453"/>
                <a:gd name="T21" fmla="*/ 30 h 389"/>
                <a:gd name="T22" fmla="*/ 430 w 453"/>
                <a:gd name="T23" fmla="*/ 63 h 389"/>
                <a:gd name="T24" fmla="*/ 441 w 453"/>
                <a:gd name="T25" fmla="*/ 86 h 389"/>
                <a:gd name="T26" fmla="*/ 451 w 453"/>
                <a:gd name="T27" fmla="*/ 105 h 389"/>
                <a:gd name="T28" fmla="*/ 441 w 453"/>
                <a:gd name="T29" fmla="*/ 175 h 389"/>
                <a:gd name="T30" fmla="*/ 438 w 453"/>
                <a:gd name="T31" fmla="*/ 218 h 389"/>
                <a:gd name="T32" fmla="*/ 412 w 453"/>
                <a:gd name="T33" fmla="*/ 251 h 389"/>
                <a:gd name="T34" fmla="*/ 386 w 453"/>
                <a:gd name="T35" fmla="*/ 296 h 389"/>
                <a:gd name="T36" fmla="*/ 386 w 453"/>
                <a:gd name="T37" fmla="*/ 322 h 389"/>
                <a:gd name="T38" fmla="*/ 373 w 453"/>
                <a:gd name="T39" fmla="*/ 328 h 389"/>
                <a:gd name="T40" fmla="*/ 337 w 453"/>
                <a:gd name="T41" fmla="*/ 339 h 389"/>
                <a:gd name="T42" fmla="*/ 281 w 453"/>
                <a:gd name="T43" fmla="*/ 342 h 389"/>
                <a:gd name="T44" fmla="*/ 265 w 453"/>
                <a:gd name="T45" fmla="*/ 351 h 389"/>
                <a:gd name="T46" fmla="*/ 218 w 453"/>
                <a:gd name="T47" fmla="*/ 335 h 389"/>
                <a:gd name="T48" fmla="*/ 202 w 453"/>
                <a:gd name="T49" fmla="*/ 343 h 389"/>
                <a:gd name="T50" fmla="*/ 170 w 453"/>
                <a:gd name="T51" fmla="*/ 323 h 389"/>
                <a:gd name="T52" fmla="*/ 144 w 453"/>
                <a:gd name="T53" fmla="*/ 321 h 389"/>
                <a:gd name="T54" fmla="*/ 115 w 453"/>
                <a:gd name="T55" fmla="*/ 335 h 389"/>
                <a:gd name="T56" fmla="*/ 102 w 453"/>
                <a:gd name="T57" fmla="*/ 369 h 389"/>
                <a:gd name="T58" fmla="*/ 77 w 453"/>
                <a:gd name="T59" fmla="*/ 365 h 389"/>
                <a:gd name="T60" fmla="*/ 65 w 453"/>
                <a:gd name="T61" fmla="*/ 371 h 389"/>
                <a:gd name="T62" fmla="*/ 58 w 453"/>
                <a:gd name="T63" fmla="*/ 371 h 389"/>
                <a:gd name="T64" fmla="*/ 57 w 453"/>
                <a:gd name="T65" fmla="*/ 355 h 389"/>
                <a:gd name="T66" fmla="*/ 26 w 453"/>
                <a:gd name="T67" fmla="*/ 334 h 389"/>
                <a:gd name="T68" fmla="*/ 15 w 453"/>
                <a:gd name="T69" fmla="*/ 322 h 389"/>
                <a:gd name="T70" fmla="*/ 4 w 453"/>
                <a:gd name="T71" fmla="*/ 29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3" h="389">
                  <a:moveTo>
                    <a:pt x="4" y="299"/>
                  </a:moveTo>
                  <a:cubicBezTo>
                    <a:pt x="0" y="294"/>
                    <a:pt x="5" y="286"/>
                    <a:pt x="4" y="280"/>
                  </a:cubicBezTo>
                  <a:cubicBezTo>
                    <a:pt x="9" y="282"/>
                    <a:pt x="15" y="282"/>
                    <a:pt x="20" y="282"/>
                  </a:cubicBezTo>
                  <a:cubicBezTo>
                    <a:pt x="26" y="282"/>
                    <a:pt x="27" y="279"/>
                    <a:pt x="31" y="275"/>
                  </a:cubicBezTo>
                  <a:cubicBezTo>
                    <a:pt x="35" y="270"/>
                    <a:pt x="40" y="271"/>
                    <a:pt x="46" y="270"/>
                  </a:cubicBezTo>
                  <a:cubicBezTo>
                    <a:pt x="54" y="270"/>
                    <a:pt x="62" y="269"/>
                    <a:pt x="69" y="269"/>
                  </a:cubicBezTo>
                  <a:cubicBezTo>
                    <a:pt x="73" y="269"/>
                    <a:pt x="77" y="269"/>
                    <a:pt x="80" y="269"/>
                  </a:cubicBezTo>
                  <a:cubicBezTo>
                    <a:pt x="87" y="270"/>
                    <a:pt x="81" y="267"/>
                    <a:pt x="84" y="266"/>
                  </a:cubicBezTo>
                  <a:cubicBezTo>
                    <a:pt x="89" y="265"/>
                    <a:pt x="96" y="272"/>
                    <a:pt x="99" y="266"/>
                  </a:cubicBezTo>
                  <a:cubicBezTo>
                    <a:pt x="101" y="261"/>
                    <a:pt x="107" y="260"/>
                    <a:pt x="109" y="255"/>
                  </a:cubicBezTo>
                  <a:cubicBezTo>
                    <a:pt x="111" y="250"/>
                    <a:pt x="111" y="245"/>
                    <a:pt x="114" y="240"/>
                  </a:cubicBezTo>
                  <a:cubicBezTo>
                    <a:pt x="120" y="230"/>
                    <a:pt x="119" y="218"/>
                    <a:pt x="119" y="207"/>
                  </a:cubicBezTo>
                  <a:cubicBezTo>
                    <a:pt x="120" y="190"/>
                    <a:pt x="120" y="174"/>
                    <a:pt x="120" y="157"/>
                  </a:cubicBezTo>
                  <a:cubicBezTo>
                    <a:pt x="120" y="147"/>
                    <a:pt x="120" y="144"/>
                    <a:pt x="131" y="142"/>
                  </a:cubicBezTo>
                  <a:cubicBezTo>
                    <a:pt x="140" y="140"/>
                    <a:pt x="149" y="139"/>
                    <a:pt x="158" y="137"/>
                  </a:cubicBezTo>
                  <a:cubicBezTo>
                    <a:pt x="169" y="134"/>
                    <a:pt x="176" y="124"/>
                    <a:pt x="183" y="117"/>
                  </a:cubicBezTo>
                  <a:cubicBezTo>
                    <a:pt x="194" y="106"/>
                    <a:pt x="205" y="94"/>
                    <a:pt x="217" y="85"/>
                  </a:cubicBezTo>
                  <a:cubicBezTo>
                    <a:pt x="242" y="66"/>
                    <a:pt x="269" y="48"/>
                    <a:pt x="295" y="32"/>
                  </a:cubicBezTo>
                  <a:cubicBezTo>
                    <a:pt x="308" y="24"/>
                    <a:pt x="319" y="15"/>
                    <a:pt x="332" y="7"/>
                  </a:cubicBezTo>
                  <a:cubicBezTo>
                    <a:pt x="343" y="0"/>
                    <a:pt x="359" y="7"/>
                    <a:pt x="371" y="11"/>
                  </a:cubicBezTo>
                  <a:cubicBezTo>
                    <a:pt x="382" y="14"/>
                    <a:pt x="391" y="21"/>
                    <a:pt x="398" y="29"/>
                  </a:cubicBezTo>
                  <a:cubicBezTo>
                    <a:pt x="401" y="32"/>
                    <a:pt x="402" y="32"/>
                    <a:pt x="406" y="30"/>
                  </a:cubicBezTo>
                  <a:cubicBezTo>
                    <a:pt x="412" y="26"/>
                    <a:pt x="418" y="23"/>
                    <a:pt x="423" y="20"/>
                  </a:cubicBezTo>
                  <a:cubicBezTo>
                    <a:pt x="426" y="34"/>
                    <a:pt x="428" y="48"/>
                    <a:pt x="430" y="63"/>
                  </a:cubicBezTo>
                  <a:cubicBezTo>
                    <a:pt x="430" y="68"/>
                    <a:pt x="433" y="72"/>
                    <a:pt x="436" y="77"/>
                  </a:cubicBezTo>
                  <a:cubicBezTo>
                    <a:pt x="438" y="80"/>
                    <a:pt x="440" y="83"/>
                    <a:pt x="441" y="86"/>
                  </a:cubicBezTo>
                  <a:cubicBezTo>
                    <a:pt x="442" y="88"/>
                    <a:pt x="439" y="91"/>
                    <a:pt x="441" y="93"/>
                  </a:cubicBezTo>
                  <a:cubicBezTo>
                    <a:pt x="444" y="97"/>
                    <a:pt x="450" y="100"/>
                    <a:pt x="451" y="105"/>
                  </a:cubicBezTo>
                  <a:cubicBezTo>
                    <a:pt x="453" y="111"/>
                    <a:pt x="446" y="117"/>
                    <a:pt x="445" y="123"/>
                  </a:cubicBezTo>
                  <a:cubicBezTo>
                    <a:pt x="444" y="140"/>
                    <a:pt x="441" y="158"/>
                    <a:pt x="441" y="175"/>
                  </a:cubicBezTo>
                  <a:cubicBezTo>
                    <a:pt x="441" y="183"/>
                    <a:pt x="440" y="191"/>
                    <a:pt x="440" y="198"/>
                  </a:cubicBezTo>
                  <a:cubicBezTo>
                    <a:pt x="440" y="204"/>
                    <a:pt x="441" y="212"/>
                    <a:pt x="438" y="218"/>
                  </a:cubicBezTo>
                  <a:cubicBezTo>
                    <a:pt x="437" y="223"/>
                    <a:pt x="432" y="227"/>
                    <a:pt x="428" y="231"/>
                  </a:cubicBezTo>
                  <a:cubicBezTo>
                    <a:pt x="423" y="238"/>
                    <a:pt x="417" y="244"/>
                    <a:pt x="412" y="251"/>
                  </a:cubicBezTo>
                  <a:cubicBezTo>
                    <a:pt x="403" y="262"/>
                    <a:pt x="396" y="274"/>
                    <a:pt x="391" y="287"/>
                  </a:cubicBezTo>
                  <a:cubicBezTo>
                    <a:pt x="390" y="290"/>
                    <a:pt x="388" y="294"/>
                    <a:pt x="386" y="296"/>
                  </a:cubicBezTo>
                  <a:cubicBezTo>
                    <a:pt x="385" y="297"/>
                    <a:pt x="383" y="297"/>
                    <a:pt x="382" y="299"/>
                  </a:cubicBezTo>
                  <a:cubicBezTo>
                    <a:pt x="380" y="303"/>
                    <a:pt x="386" y="317"/>
                    <a:pt x="386" y="322"/>
                  </a:cubicBezTo>
                  <a:cubicBezTo>
                    <a:pt x="384" y="322"/>
                    <a:pt x="380" y="322"/>
                    <a:pt x="378" y="323"/>
                  </a:cubicBezTo>
                  <a:cubicBezTo>
                    <a:pt x="376" y="325"/>
                    <a:pt x="376" y="326"/>
                    <a:pt x="373" y="328"/>
                  </a:cubicBezTo>
                  <a:cubicBezTo>
                    <a:pt x="367" y="330"/>
                    <a:pt x="362" y="333"/>
                    <a:pt x="358" y="338"/>
                  </a:cubicBezTo>
                  <a:cubicBezTo>
                    <a:pt x="350" y="346"/>
                    <a:pt x="346" y="342"/>
                    <a:pt x="337" y="339"/>
                  </a:cubicBezTo>
                  <a:cubicBezTo>
                    <a:pt x="327" y="335"/>
                    <a:pt x="317" y="334"/>
                    <a:pt x="306" y="334"/>
                  </a:cubicBezTo>
                  <a:cubicBezTo>
                    <a:pt x="297" y="333"/>
                    <a:pt x="288" y="335"/>
                    <a:pt x="281" y="342"/>
                  </a:cubicBezTo>
                  <a:cubicBezTo>
                    <a:pt x="279" y="344"/>
                    <a:pt x="277" y="347"/>
                    <a:pt x="275" y="349"/>
                  </a:cubicBezTo>
                  <a:cubicBezTo>
                    <a:pt x="272" y="354"/>
                    <a:pt x="270" y="351"/>
                    <a:pt x="265" y="351"/>
                  </a:cubicBezTo>
                  <a:cubicBezTo>
                    <a:pt x="254" y="352"/>
                    <a:pt x="249" y="347"/>
                    <a:pt x="240" y="343"/>
                  </a:cubicBezTo>
                  <a:cubicBezTo>
                    <a:pt x="233" y="340"/>
                    <a:pt x="226" y="331"/>
                    <a:pt x="218" y="335"/>
                  </a:cubicBezTo>
                  <a:cubicBezTo>
                    <a:pt x="215" y="337"/>
                    <a:pt x="212" y="340"/>
                    <a:pt x="209" y="341"/>
                  </a:cubicBezTo>
                  <a:cubicBezTo>
                    <a:pt x="207" y="343"/>
                    <a:pt x="204" y="341"/>
                    <a:pt x="202" y="343"/>
                  </a:cubicBezTo>
                  <a:cubicBezTo>
                    <a:pt x="198" y="352"/>
                    <a:pt x="191" y="341"/>
                    <a:pt x="189" y="337"/>
                  </a:cubicBezTo>
                  <a:cubicBezTo>
                    <a:pt x="185" y="328"/>
                    <a:pt x="179" y="325"/>
                    <a:pt x="170" y="323"/>
                  </a:cubicBezTo>
                  <a:cubicBezTo>
                    <a:pt x="165" y="322"/>
                    <a:pt x="161" y="318"/>
                    <a:pt x="155" y="317"/>
                  </a:cubicBezTo>
                  <a:cubicBezTo>
                    <a:pt x="151" y="317"/>
                    <a:pt x="149" y="322"/>
                    <a:pt x="144" y="321"/>
                  </a:cubicBezTo>
                  <a:cubicBezTo>
                    <a:pt x="135" y="321"/>
                    <a:pt x="127" y="320"/>
                    <a:pt x="120" y="328"/>
                  </a:cubicBezTo>
                  <a:cubicBezTo>
                    <a:pt x="118" y="330"/>
                    <a:pt x="116" y="332"/>
                    <a:pt x="115" y="335"/>
                  </a:cubicBezTo>
                  <a:cubicBezTo>
                    <a:pt x="115" y="341"/>
                    <a:pt x="115" y="345"/>
                    <a:pt x="111" y="350"/>
                  </a:cubicBezTo>
                  <a:cubicBezTo>
                    <a:pt x="107" y="356"/>
                    <a:pt x="101" y="361"/>
                    <a:pt x="102" y="369"/>
                  </a:cubicBezTo>
                  <a:cubicBezTo>
                    <a:pt x="102" y="371"/>
                    <a:pt x="101" y="389"/>
                    <a:pt x="100" y="388"/>
                  </a:cubicBezTo>
                  <a:cubicBezTo>
                    <a:pt x="94" y="385"/>
                    <a:pt x="83" y="365"/>
                    <a:pt x="77" y="365"/>
                  </a:cubicBezTo>
                  <a:cubicBezTo>
                    <a:pt x="75" y="366"/>
                    <a:pt x="75" y="368"/>
                    <a:pt x="73" y="368"/>
                  </a:cubicBezTo>
                  <a:cubicBezTo>
                    <a:pt x="71" y="369"/>
                    <a:pt x="66" y="369"/>
                    <a:pt x="65" y="371"/>
                  </a:cubicBezTo>
                  <a:cubicBezTo>
                    <a:pt x="64" y="372"/>
                    <a:pt x="67" y="381"/>
                    <a:pt x="65" y="381"/>
                  </a:cubicBezTo>
                  <a:cubicBezTo>
                    <a:pt x="63" y="381"/>
                    <a:pt x="59" y="373"/>
                    <a:pt x="58" y="371"/>
                  </a:cubicBezTo>
                  <a:cubicBezTo>
                    <a:pt x="55" y="366"/>
                    <a:pt x="57" y="365"/>
                    <a:pt x="61" y="364"/>
                  </a:cubicBezTo>
                  <a:cubicBezTo>
                    <a:pt x="60" y="361"/>
                    <a:pt x="60" y="357"/>
                    <a:pt x="57" y="355"/>
                  </a:cubicBezTo>
                  <a:cubicBezTo>
                    <a:pt x="53" y="352"/>
                    <a:pt x="50" y="359"/>
                    <a:pt x="45" y="358"/>
                  </a:cubicBezTo>
                  <a:cubicBezTo>
                    <a:pt x="36" y="357"/>
                    <a:pt x="22" y="343"/>
                    <a:pt x="26" y="334"/>
                  </a:cubicBezTo>
                  <a:cubicBezTo>
                    <a:pt x="29" y="335"/>
                    <a:pt x="31" y="336"/>
                    <a:pt x="34" y="334"/>
                  </a:cubicBezTo>
                  <a:cubicBezTo>
                    <a:pt x="32" y="333"/>
                    <a:pt x="15" y="321"/>
                    <a:pt x="15" y="322"/>
                  </a:cubicBezTo>
                  <a:cubicBezTo>
                    <a:pt x="16" y="320"/>
                    <a:pt x="10" y="315"/>
                    <a:pt x="9" y="312"/>
                  </a:cubicBezTo>
                  <a:cubicBezTo>
                    <a:pt x="7" y="307"/>
                    <a:pt x="9" y="303"/>
                    <a:pt x="4" y="299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46"/>
            <p:cNvSpPr>
              <a:spLocks/>
            </p:cNvSpPr>
            <p:nvPr/>
          </p:nvSpPr>
          <p:spPr bwMode="auto">
            <a:xfrm>
              <a:off x="4922940" y="4256435"/>
              <a:ext cx="929023" cy="897607"/>
            </a:xfrm>
            <a:custGeom>
              <a:avLst/>
              <a:gdLst>
                <a:gd name="T0" fmla="*/ 1 w 338"/>
                <a:gd name="T1" fmla="*/ 167 h 327"/>
                <a:gd name="T2" fmla="*/ 18 w 338"/>
                <a:gd name="T3" fmla="*/ 156 h 327"/>
                <a:gd name="T4" fmla="*/ 59 w 338"/>
                <a:gd name="T5" fmla="*/ 140 h 327"/>
                <a:gd name="T6" fmla="*/ 60 w 338"/>
                <a:gd name="T7" fmla="*/ 86 h 327"/>
                <a:gd name="T8" fmla="*/ 69 w 338"/>
                <a:gd name="T9" fmla="*/ 103 h 327"/>
                <a:gd name="T10" fmla="*/ 98 w 338"/>
                <a:gd name="T11" fmla="*/ 98 h 327"/>
                <a:gd name="T12" fmla="*/ 111 w 338"/>
                <a:gd name="T13" fmla="*/ 116 h 327"/>
                <a:gd name="T14" fmla="*/ 146 w 338"/>
                <a:gd name="T15" fmla="*/ 115 h 327"/>
                <a:gd name="T16" fmla="*/ 162 w 338"/>
                <a:gd name="T17" fmla="*/ 130 h 327"/>
                <a:gd name="T18" fmla="*/ 183 w 338"/>
                <a:gd name="T19" fmla="*/ 138 h 327"/>
                <a:gd name="T20" fmla="*/ 201 w 338"/>
                <a:gd name="T21" fmla="*/ 167 h 327"/>
                <a:gd name="T22" fmla="*/ 222 w 338"/>
                <a:gd name="T23" fmla="*/ 170 h 327"/>
                <a:gd name="T24" fmla="*/ 226 w 338"/>
                <a:gd name="T25" fmla="*/ 128 h 327"/>
                <a:gd name="T26" fmla="*/ 216 w 338"/>
                <a:gd name="T27" fmla="*/ 136 h 327"/>
                <a:gd name="T28" fmla="*/ 187 w 338"/>
                <a:gd name="T29" fmla="*/ 99 h 327"/>
                <a:gd name="T30" fmla="*/ 192 w 338"/>
                <a:gd name="T31" fmla="*/ 63 h 327"/>
                <a:gd name="T32" fmla="*/ 202 w 338"/>
                <a:gd name="T33" fmla="*/ 8 h 327"/>
                <a:gd name="T34" fmla="*/ 246 w 338"/>
                <a:gd name="T35" fmla="*/ 8 h 327"/>
                <a:gd name="T36" fmla="*/ 258 w 338"/>
                <a:gd name="T37" fmla="*/ 14 h 327"/>
                <a:gd name="T38" fmla="*/ 280 w 338"/>
                <a:gd name="T39" fmla="*/ 21 h 327"/>
                <a:gd name="T40" fmla="*/ 291 w 338"/>
                <a:gd name="T41" fmla="*/ 26 h 327"/>
                <a:gd name="T42" fmla="*/ 310 w 338"/>
                <a:gd name="T43" fmla="*/ 34 h 327"/>
                <a:gd name="T44" fmla="*/ 318 w 338"/>
                <a:gd name="T45" fmla="*/ 43 h 327"/>
                <a:gd name="T46" fmla="*/ 328 w 338"/>
                <a:gd name="T47" fmla="*/ 58 h 327"/>
                <a:gd name="T48" fmla="*/ 337 w 338"/>
                <a:gd name="T49" fmla="*/ 74 h 327"/>
                <a:gd name="T50" fmla="*/ 328 w 338"/>
                <a:gd name="T51" fmla="*/ 93 h 327"/>
                <a:gd name="T52" fmla="*/ 332 w 338"/>
                <a:gd name="T53" fmla="*/ 135 h 327"/>
                <a:gd name="T54" fmla="*/ 316 w 338"/>
                <a:gd name="T55" fmla="*/ 161 h 327"/>
                <a:gd name="T56" fmla="*/ 313 w 338"/>
                <a:gd name="T57" fmla="*/ 186 h 327"/>
                <a:gd name="T58" fmla="*/ 236 w 338"/>
                <a:gd name="T59" fmla="*/ 221 h 327"/>
                <a:gd name="T60" fmla="*/ 228 w 338"/>
                <a:gd name="T61" fmla="*/ 242 h 327"/>
                <a:gd name="T62" fmla="*/ 196 w 338"/>
                <a:gd name="T63" fmla="*/ 259 h 327"/>
                <a:gd name="T64" fmla="*/ 182 w 338"/>
                <a:gd name="T65" fmla="*/ 275 h 327"/>
                <a:gd name="T66" fmla="*/ 131 w 338"/>
                <a:gd name="T67" fmla="*/ 320 h 327"/>
                <a:gd name="T68" fmla="*/ 111 w 338"/>
                <a:gd name="T69" fmla="*/ 318 h 327"/>
                <a:gd name="T70" fmla="*/ 91 w 338"/>
                <a:gd name="T71" fmla="*/ 311 h 327"/>
                <a:gd name="T72" fmla="*/ 67 w 338"/>
                <a:gd name="T73" fmla="*/ 302 h 327"/>
                <a:gd name="T74" fmla="*/ 41 w 338"/>
                <a:gd name="T75" fmla="*/ 306 h 327"/>
                <a:gd name="T76" fmla="*/ 7 w 338"/>
                <a:gd name="T77" fmla="*/ 27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8" h="327">
                  <a:moveTo>
                    <a:pt x="1" y="259"/>
                  </a:moveTo>
                  <a:cubicBezTo>
                    <a:pt x="1" y="228"/>
                    <a:pt x="1" y="197"/>
                    <a:pt x="1" y="167"/>
                  </a:cubicBezTo>
                  <a:cubicBezTo>
                    <a:pt x="1" y="163"/>
                    <a:pt x="0" y="156"/>
                    <a:pt x="5" y="155"/>
                  </a:cubicBezTo>
                  <a:cubicBezTo>
                    <a:pt x="9" y="155"/>
                    <a:pt x="14" y="156"/>
                    <a:pt x="18" y="156"/>
                  </a:cubicBezTo>
                  <a:cubicBezTo>
                    <a:pt x="31" y="156"/>
                    <a:pt x="46" y="159"/>
                    <a:pt x="59" y="154"/>
                  </a:cubicBezTo>
                  <a:cubicBezTo>
                    <a:pt x="55" y="149"/>
                    <a:pt x="57" y="145"/>
                    <a:pt x="59" y="140"/>
                  </a:cubicBezTo>
                  <a:cubicBezTo>
                    <a:pt x="62" y="134"/>
                    <a:pt x="58" y="129"/>
                    <a:pt x="59" y="123"/>
                  </a:cubicBezTo>
                  <a:cubicBezTo>
                    <a:pt x="59" y="111"/>
                    <a:pt x="64" y="98"/>
                    <a:pt x="60" y="86"/>
                  </a:cubicBezTo>
                  <a:cubicBezTo>
                    <a:pt x="64" y="86"/>
                    <a:pt x="63" y="91"/>
                    <a:pt x="68" y="92"/>
                  </a:cubicBezTo>
                  <a:cubicBezTo>
                    <a:pt x="73" y="93"/>
                    <a:pt x="71" y="100"/>
                    <a:pt x="69" y="103"/>
                  </a:cubicBezTo>
                  <a:cubicBezTo>
                    <a:pt x="75" y="105"/>
                    <a:pt x="74" y="105"/>
                    <a:pt x="80" y="102"/>
                  </a:cubicBezTo>
                  <a:cubicBezTo>
                    <a:pt x="86" y="100"/>
                    <a:pt x="92" y="98"/>
                    <a:pt x="98" y="98"/>
                  </a:cubicBezTo>
                  <a:cubicBezTo>
                    <a:pt x="96" y="102"/>
                    <a:pt x="97" y="110"/>
                    <a:pt x="101" y="113"/>
                  </a:cubicBezTo>
                  <a:cubicBezTo>
                    <a:pt x="103" y="116"/>
                    <a:pt x="108" y="115"/>
                    <a:pt x="111" y="116"/>
                  </a:cubicBezTo>
                  <a:cubicBezTo>
                    <a:pt x="116" y="118"/>
                    <a:pt x="120" y="120"/>
                    <a:pt x="125" y="121"/>
                  </a:cubicBezTo>
                  <a:cubicBezTo>
                    <a:pt x="134" y="121"/>
                    <a:pt x="143" y="127"/>
                    <a:pt x="146" y="115"/>
                  </a:cubicBezTo>
                  <a:cubicBezTo>
                    <a:pt x="149" y="103"/>
                    <a:pt x="153" y="117"/>
                    <a:pt x="157" y="120"/>
                  </a:cubicBezTo>
                  <a:cubicBezTo>
                    <a:pt x="160" y="123"/>
                    <a:pt x="160" y="127"/>
                    <a:pt x="162" y="130"/>
                  </a:cubicBezTo>
                  <a:cubicBezTo>
                    <a:pt x="165" y="135"/>
                    <a:pt x="169" y="131"/>
                    <a:pt x="172" y="132"/>
                  </a:cubicBezTo>
                  <a:cubicBezTo>
                    <a:pt x="177" y="135"/>
                    <a:pt x="178" y="138"/>
                    <a:pt x="183" y="138"/>
                  </a:cubicBezTo>
                  <a:cubicBezTo>
                    <a:pt x="189" y="138"/>
                    <a:pt x="188" y="147"/>
                    <a:pt x="191" y="151"/>
                  </a:cubicBezTo>
                  <a:cubicBezTo>
                    <a:pt x="197" y="156"/>
                    <a:pt x="198" y="161"/>
                    <a:pt x="201" y="167"/>
                  </a:cubicBezTo>
                  <a:cubicBezTo>
                    <a:pt x="205" y="176"/>
                    <a:pt x="217" y="159"/>
                    <a:pt x="222" y="165"/>
                  </a:cubicBezTo>
                  <a:cubicBezTo>
                    <a:pt x="220" y="166"/>
                    <a:pt x="220" y="169"/>
                    <a:pt x="222" y="170"/>
                  </a:cubicBezTo>
                  <a:cubicBezTo>
                    <a:pt x="226" y="172"/>
                    <a:pt x="225" y="163"/>
                    <a:pt x="225" y="161"/>
                  </a:cubicBezTo>
                  <a:cubicBezTo>
                    <a:pt x="225" y="150"/>
                    <a:pt x="226" y="139"/>
                    <a:pt x="226" y="128"/>
                  </a:cubicBezTo>
                  <a:cubicBezTo>
                    <a:pt x="224" y="129"/>
                    <a:pt x="222" y="129"/>
                    <a:pt x="219" y="130"/>
                  </a:cubicBezTo>
                  <a:cubicBezTo>
                    <a:pt x="216" y="131"/>
                    <a:pt x="217" y="134"/>
                    <a:pt x="216" y="136"/>
                  </a:cubicBezTo>
                  <a:cubicBezTo>
                    <a:pt x="213" y="140"/>
                    <a:pt x="202" y="131"/>
                    <a:pt x="199" y="128"/>
                  </a:cubicBezTo>
                  <a:cubicBezTo>
                    <a:pt x="191" y="120"/>
                    <a:pt x="182" y="113"/>
                    <a:pt x="187" y="99"/>
                  </a:cubicBezTo>
                  <a:cubicBezTo>
                    <a:pt x="189" y="92"/>
                    <a:pt x="191" y="86"/>
                    <a:pt x="193" y="79"/>
                  </a:cubicBezTo>
                  <a:cubicBezTo>
                    <a:pt x="195" y="75"/>
                    <a:pt x="192" y="68"/>
                    <a:pt x="192" y="63"/>
                  </a:cubicBezTo>
                  <a:cubicBezTo>
                    <a:pt x="193" y="55"/>
                    <a:pt x="197" y="38"/>
                    <a:pt x="186" y="35"/>
                  </a:cubicBezTo>
                  <a:cubicBezTo>
                    <a:pt x="190" y="26"/>
                    <a:pt x="209" y="21"/>
                    <a:pt x="202" y="8"/>
                  </a:cubicBezTo>
                  <a:cubicBezTo>
                    <a:pt x="217" y="5"/>
                    <a:pt x="231" y="4"/>
                    <a:pt x="250" y="0"/>
                  </a:cubicBezTo>
                  <a:cubicBezTo>
                    <a:pt x="250" y="3"/>
                    <a:pt x="246" y="7"/>
                    <a:pt x="246" y="8"/>
                  </a:cubicBezTo>
                  <a:cubicBezTo>
                    <a:pt x="246" y="9"/>
                    <a:pt x="251" y="7"/>
                    <a:pt x="249" y="11"/>
                  </a:cubicBezTo>
                  <a:cubicBezTo>
                    <a:pt x="249" y="12"/>
                    <a:pt x="251" y="7"/>
                    <a:pt x="258" y="14"/>
                  </a:cubicBezTo>
                  <a:cubicBezTo>
                    <a:pt x="265" y="21"/>
                    <a:pt x="267" y="16"/>
                    <a:pt x="267" y="13"/>
                  </a:cubicBezTo>
                  <a:cubicBezTo>
                    <a:pt x="274" y="13"/>
                    <a:pt x="276" y="15"/>
                    <a:pt x="280" y="21"/>
                  </a:cubicBezTo>
                  <a:cubicBezTo>
                    <a:pt x="281" y="23"/>
                    <a:pt x="283" y="22"/>
                    <a:pt x="285" y="22"/>
                  </a:cubicBezTo>
                  <a:cubicBezTo>
                    <a:pt x="287" y="21"/>
                    <a:pt x="288" y="25"/>
                    <a:pt x="291" y="26"/>
                  </a:cubicBezTo>
                  <a:cubicBezTo>
                    <a:pt x="295" y="28"/>
                    <a:pt x="304" y="28"/>
                    <a:pt x="305" y="33"/>
                  </a:cubicBezTo>
                  <a:cubicBezTo>
                    <a:pt x="306" y="35"/>
                    <a:pt x="309" y="34"/>
                    <a:pt x="310" y="34"/>
                  </a:cubicBezTo>
                  <a:cubicBezTo>
                    <a:pt x="314" y="35"/>
                    <a:pt x="316" y="36"/>
                    <a:pt x="317" y="38"/>
                  </a:cubicBezTo>
                  <a:cubicBezTo>
                    <a:pt x="319" y="39"/>
                    <a:pt x="319" y="41"/>
                    <a:pt x="318" y="43"/>
                  </a:cubicBezTo>
                  <a:cubicBezTo>
                    <a:pt x="317" y="47"/>
                    <a:pt x="327" y="45"/>
                    <a:pt x="329" y="52"/>
                  </a:cubicBezTo>
                  <a:cubicBezTo>
                    <a:pt x="329" y="54"/>
                    <a:pt x="328" y="56"/>
                    <a:pt x="328" y="58"/>
                  </a:cubicBezTo>
                  <a:cubicBezTo>
                    <a:pt x="329" y="61"/>
                    <a:pt x="331" y="62"/>
                    <a:pt x="333" y="64"/>
                  </a:cubicBezTo>
                  <a:cubicBezTo>
                    <a:pt x="335" y="66"/>
                    <a:pt x="336" y="72"/>
                    <a:pt x="337" y="74"/>
                  </a:cubicBezTo>
                  <a:cubicBezTo>
                    <a:pt x="338" y="79"/>
                    <a:pt x="333" y="83"/>
                    <a:pt x="329" y="85"/>
                  </a:cubicBezTo>
                  <a:cubicBezTo>
                    <a:pt x="324" y="86"/>
                    <a:pt x="327" y="90"/>
                    <a:pt x="328" y="93"/>
                  </a:cubicBezTo>
                  <a:cubicBezTo>
                    <a:pt x="330" y="99"/>
                    <a:pt x="326" y="102"/>
                    <a:pt x="326" y="108"/>
                  </a:cubicBezTo>
                  <a:cubicBezTo>
                    <a:pt x="326" y="116"/>
                    <a:pt x="322" y="132"/>
                    <a:pt x="332" y="135"/>
                  </a:cubicBezTo>
                  <a:cubicBezTo>
                    <a:pt x="328" y="140"/>
                    <a:pt x="316" y="142"/>
                    <a:pt x="316" y="149"/>
                  </a:cubicBezTo>
                  <a:cubicBezTo>
                    <a:pt x="316" y="154"/>
                    <a:pt x="317" y="156"/>
                    <a:pt x="316" y="161"/>
                  </a:cubicBezTo>
                  <a:cubicBezTo>
                    <a:pt x="315" y="169"/>
                    <a:pt x="310" y="173"/>
                    <a:pt x="308" y="179"/>
                  </a:cubicBezTo>
                  <a:cubicBezTo>
                    <a:pt x="307" y="182"/>
                    <a:pt x="310" y="185"/>
                    <a:pt x="313" y="186"/>
                  </a:cubicBezTo>
                  <a:cubicBezTo>
                    <a:pt x="316" y="189"/>
                    <a:pt x="318" y="187"/>
                    <a:pt x="319" y="189"/>
                  </a:cubicBezTo>
                  <a:cubicBezTo>
                    <a:pt x="292" y="202"/>
                    <a:pt x="263" y="209"/>
                    <a:pt x="236" y="221"/>
                  </a:cubicBezTo>
                  <a:cubicBezTo>
                    <a:pt x="233" y="223"/>
                    <a:pt x="242" y="235"/>
                    <a:pt x="240" y="242"/>
                  </a:cubicBezTo>
                  <a:cubicBezTo>
                    <a:pt x="238" y="242"/>
                    <a:pt x="230" y="243"/>
                    <a:pt x="228" y="242"/>
                  </a:cubicBezTo>
                  <a:cubicBezTo>
                    <a:pt x="223" y="240"/>
                    <a:pt x="217" y="243"/>
                    <a:pt x="212" y="245"/>
                  </a:cubicBezTo>
                  <a:cubicBezTo>
                    <a:pt x="206" y="247"/>
                    <a:pt x="197" y="251"/>
                    <a:pt x="196" y="259"/>
                  </a:cubicBezTo>
                  <a:cubicBezTo>
                    <a:pt x="195" y="262"/>
                    <a:pt x="196" y="266"/>
                    <a:pt x="194" y="269"/>
                  </a:cubicBezTo>
                  <a:cubicBezTo>
                    <a:pt x="192" y="273"/>
                    <a:pt x="186" y="274"/>
                    <a:pt x="182" y="275"/>
                  </a:cubicBezTo>
                  <a:cubicBezTo>
                    <a:pt x="175" y="278"/>
                    <a:pt x="166" y="284"/>
                    <a:pt x="162" y="291"/>
                  </a:cubicBezTo>
                  <a:cubicBezTo>
                    <a:pt x="158" y="297"/>
                    <a:pt x="142" y="327"/>
                    <a:pt x="131" y="320"/>
                  </a:cubicBezTo>
                  <a:cubicBezTo>
                    <a:pt x="128" y="318"/>
                    <a:pt x="125" y="317"/>
                    <a:pt x="122" y="316"/>
                  </a:cubicBezTo>
                  <a:cubicBezTo>
                    <a:pt x="118" y="315"/>
                    <a:pt x="114" y="320"/>
                    <a:pt x="111" y="318"/>
                  </a:cubicBezTo>
                  <a:cubicBezTo>
                    <a:pt x="108" y="317"/>
                    <a:pt x="107" y="312"/>
                    <a:pt x="104" y="313"/>
                  </a:cubicBezTo>
                  <a:cubicBezTo>
                    <a:pt x="103" y="313"/>
                    <a:pt x="95" y="315"/>
                    <a:pt x="91" y="311"/>
                  </a:cubicBezTo>
                  <a:cubicBezTo>
                    <a:pt x="86" y="307"/>
                    <a:pt x="84" y="304"/>
                    <a:pt x="80" y="303"/>
                  </a:cubicBezTo>
                  <a:cubicBezTo>
                    <a:pt x="76" y="302"/>
                    <a:pt x="74" y="306"/>
                    <a:pt x="67" y="302"/>
                  </a:cubicBezTo>
                  <a:cubicBezTo>
                    <a:pt x="61" y="301"/>
                    <a:pt x="57" y="304"/>
                    <a:pt x="51" y="304"/>
                  </a:cubicBezTo>
                  <a:cubicBezTo>
                    <a:pt x="48" y="305"/>
                    <a:pt x="43" y="307"/>
                    <a:pt x="41" y="306"/>
                  </a:cubicBezTo>
                  <a:cubicBezTo>
                    <a:pt x="31" y="303"/>
                    <a:pt x="25" y="291"/>
                    <a:pt x="18" y="284"/>
                  </a:cubicBezTo>
                  <a:cubicBezTo>
                    <a:pt x="14" y="279"/>
                    <a:pt x="11" y="276"/>
                    <a:pt x="7" y="272"/>
                  </a:cubicBezTo>
                  <a:cubicBezTo>
                    <a:pt x="3" y="268"/>
                    <a:pt x="2" y="265"/>
                    <a:pt x="1" y="25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47"/>
            <p:cNvSpPr>
              <a:spLocks/>
            </p:cNvSpPr>
            <p:nvPr/>
          </p:nvSpPr>
          <p:spPr bwMode="auto">
            <a:xfrm>
              <a:off x="5799603" y="2184458"/>
              <a:ext cx="1183345" cy="1029256"/>
            </a:xfrm>
            <a:custGeom>
              <a:avLst/>
              <a:gdLst>
                <a:gd name="T0" fmla="*/ 5 w 431"/>
                <a:gd name="T1" fmla="*/ 217 h 375"/>
                <a:gd name="T2" fmla="*/ 32 w 431"/>
                <a:gd name="T3" fmla="*/ 207 h 375"/>
                <a:gd name="T4" fmla="*/ 33 w 431"/>
                <a:gd name="T5" fmla="*/ 165 h 375"/>
                <a:gd name="T6" fmla="*/ 37 w 431"/>
                <a:gd name="T7" fmla="*/ 145 h 375"/>
                <a:gd name="T8" fmla="*/ 50 w 431"/>
                <a:gd name="T9" fmla="*/ 137 h 375"/>
                <a:gd name="T10" fmla="*/ 58 w 431"/>
                <a:gd name="T11" fmla="*/ 111 h 375"/>
                <a:gd name="T12" fmla="*/ 72 w 431"/>
                <a:gd name="T13" fmla="*/ 79 h 375"/>
                <a:gd name="T14" fmla="*/ 87 w 431"/>
                <a:gd name="T15" fmla="*/ 71 h 375"/>
                <a:gd name="T16" fmla="*/ 93 w 431"/>
                <a:gd name="T17" fmla="*/ 43 h 375"/>
                <a:gd name="T18" fmla="*/ 111 w 431"/>
                <a:gd name="T19" fmla="*/ 20 h 375"/>
                <a:gd name="T20" fmla="*/ 127 w 431"/>
                <a:gd name="T21" fmla="*/ 26 h 375"/>
                <a:gd name="T22" fmla="*/ 141 w 431"/>
                <a:gd name="T23" fmla="*/ 6 h 375"/>
                <a:gd name="T24" fmla="*/ 159 w 431"/>
                <a:gd name="T25" fmla="*/ 14 h 375"/>
                <a:gd name="T26" fmla="*/ 168 w 431"/>
                <a:gd name="T27" fmla="*/ 7 h 375"/>
                <a:gd name="T28" fmla="*/ 195 w 431"/>
                <a:gd name="T29" fmla="*/ 15 h 375"/>
                <a:gd name="T30" fmla="*/ 236 w 431"/>
                <a:gd name="T31" fmla="*/ 45 h 375"/>
                <a:gd name="T32" fmla="*/ 257 w 431"/>
                <a:gd name="T33" fmla="*/ 68 h 375"/>
                <a:gd name="T34" fmla="*/ 251 w 431"/>
                <a:gd name="T35" fmla="*/ 115 h 375"/>
                <a:gd name="T36" fmla="*/ 273 w 431"/>
                <a:gd name="T37" fmla="*/ 124 h 375"/>
                <a:gd name="T38" fmla="*/ 279 w 431"/>
                <a:gd name="T39" fmla="*/ 145 h 375"/>
                <a:gd name="T40" fmla="*/ 300 w 431"/>
                <a:gd name="T41" fmla="*/ 178 h 375"/>
                <a:gd name="T42" fmla="*/ 320 w 431"/>
                <a:gd name="T43" fmla="*/ 193 h 375"/>
                <a:gd name="T44" fmla="*/ 402 w 431"/>
                <a:gd name="T45" fmla="*/ 224 h 375"/>
                <a:gd name="T46" fmla="*/ 350 w 431"/>
                <a:gd name="T47" fmla="*/ 320 h 375"/>
                <a:gd name="T48" fmla="*/ 292 w 431"/>
                <a:gd name="T49" fmla="*/ 337 h 375"/>
                <a:gd name="T50" fmla="*/ 265 w 431"/>
                <a:gd name="T51" fmla="*/ 350 h 375"/>
                <a:gd name="T52" fmla="*/ 234 w 431"/>
                <a:gd name="T53" fmla="*/ 354 h 375"/>
                <a:gd name="T54" fmla="*/ 215 w 431"/>
                <a:gd name="T55" fmla="*/ 351 h 375"/>
                <a:gd name="T56" fmla="*/ 191 w 431"/>
                <a:gd name="T57" fmla="*/ 375 h 375"/>
                <a:gd name="T58" fmla="*/ 165 w 431"/>
                <a:gd name="T59" fmla="*/ 368 h 375"/>
                <a:gd name="T60" fmla="*/ 115 w 431"/>
                <a:gd name="T61" fmla="*/ 343 h 375"/>
                <a:gd name="T62" fmla="*/ 82 w 431"/>
                <a:gd name="T63" fmla="*/ 330 h 375"/>
                <a:gd name="T64" fmla="*/ 69 w 431"/>
                <a:gd name="T65" fmla="*/ 311 h 375"/>
                <a:gd name="T66" fmla="*/ 56 w 431"/>
                <a:gd name="T67" fmla="*/ 283 h 375"/>
                <a:gd name="T68" fmla="*/ 46 w 431"/>
                <a:gd name="T69" fmla="*/ 265 h 375"/>
                <a:gd name="T70" fmla="*/ 40 w 431"/>
                <a:gd name="T71" fmla="*/ 259 h 375"/>
                <a:gd name="T72" fmla="*/ 24 w 431"/>
                <a:gd name="T73" fmla="*/ 239 h 375"/>
                <a:gd name="T74" fmla="*/ 0 w 431"/>
                <a:gd name="T75" fmla="*/ 229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1" h="375">
                  <a:moveTo>
                    <a:pt x="0" y="229"/>
                  </a:moveTo>
                  <a:cubicBezTo>
                    <a:pt x="1" y="224"/>
                    <a:pt x="5" y="222"/>
                    <a:pt x="5" y="217"/>
                  </a:cubicBezTo>
                  <a:cubicBezTo>
                    <a:pt x="5" y="210"/>
                    <a:pt x="10" y="209"/>
                    <a:pt x="17" y="210"/>
                  </a:cubicBezTo>
                  <a:cubicBezTo>
                    <a:pt x="23" y="211"/>
                    <a:pt x="28" y="213"/>
                    <a:pt x="32" y="207"/>
                  </a:cubicBezTo>
                  <a:cubicBezTo>
                    <a:pt x="35" y="202"/>
                    <a:pt x="33" y="195"/>
                    <a:pt x="32" y="190"/>
                  </a:cubicBezTo>
                  <a:cubicBezTo>
                    <a:pt x="31" y="182"/>
                    <a:pt x="30" y="173"/>
                    <a:pt x="33" y="165"/>
                  </a:cubicBezTo>
                  <a:cubicBezTo>
                    <a:pt x="34" y="162"/>
                    <a:pt x="36" y="160"/>
                    <a:pt x="37" y="157"/>
                  </a:cubicBezTo>
                  <a:cubicBezTo>
                    <a:pt x="39" y="152"/>
                    <a:pt x="37" y="149"/>
                    <a:pt x="37" y="145"/>
                  </a:cubicBezTo>
                  <a:cubicBezTo>
                    <a:pt x="37" y="140"/>
                    <a:pt x="39" y="136"/>
                    <a:pt x="42" y="132"/>
                  </a:cubicBezTo>
                  <a:cubicBezTo>
                    <a:pt x="45" y="129"/>
                    <a:pt x="50" y="133"/>
                    <a:pt x="50" y="137"/>
                  </a:cubicBezTo>
                  <a:cubicBezTo>
                    <a:pt x="52" y="135"/>
                    <a:pt x="59" y="124"/>
                    <a:pt x="56" y="120"/>
                  </a:cubicBezTo>
                  <a:cubicBezTo>
                    <a:pt x="54" y="118"/>
                    <a:pt x="57" y="113"/>
                    <a:pt x="58" y="111"/>
                  </a:cubicBezTo>
                  <a:cubicBezTo>
                    <a:pt x="59" y="107"/>
                    <a:pt x="56" y="102"/>
                    <a:pt x="60" y="98"/>
                  </a:cubicBezTo>
                  <a:cubicBezTo>
                    <a:pt x="66" y="93"/>
                    <a:pt x="68" y="86"/>
                    <a:pt x="72" y="79"/>
                  </a:cubicBezTo>
                  <a:cubicBezTo>
                    <a:pt x="73" y="75"/>
                    <a:pt x="74" y="72"/>
                    <a:pt x="78" y="72"/>
                  </a:cubicBezTo>
                  <a:cubicBezTo>
                    <a:pt x="79" y="72"/>
                    <a:pt x="87" y="73"/>
                    <a:pt x="87" y="71"/>
                  </a:cubicBezTo>
                  <a:cubicBezTo>
                    <a:pt x="89" y="65"/>
                    <a:pt x="89" y="58"/>
                    <a:pt x="90" y="52"/>
                  </a:cubicBezTo>
                  <a:cubicBezTo>
                    <a:pt x="90" y="49"/>
                    <a:pt x="92" y="46"/>
                    <a:pt x="93" y="43"/>
                  </a:cubicBezTo>
                  <a:cubicBezTo>
                    <a:pt x="96" y="38"/>
                    <a:pt x="95" y="33"/>
                    <a:pt x="96" y="27"/>
                  </a:cubicBezTo>
                  <a:cubicBezTo>
                    <a:pt x="98" y="16"/>
                    <a:pt x="103" y="20"/>
                    <a:pt x="111" y="20"/>
                  </a:cubicBezTo>
                  <a:cubicBezTo>
                    <a:pt x="114" y="20"/>
                    <a:pt x="115" y="13"/>
                    <a:pt x="119" y="16"/>
                  </a:cubicBezTo>
                  <a:cubicBezTo>
                    <a:pt x="123" y="18"/>
                    <a:pt x="125" y="23"/>
                    <a:pt x="127" y="26"/>
                  </a:cubicBezTo>
                  <a:cubicBezTo>
                    <a:pt x="130" y="17"/>
                    <a:pt x="134" y="9"/>
                    <a:pt x="136" y="0"/>
                  </a:cubicBezTo>
                  <a:cubicBezTo>
                    <a:pt x="137" y="2"/>
                    <a:pt x="139" y="5"/>
                    <a:pt x="141" y="6"/>
                  </a:cubicBezTo>
                  <a:cubicBezTo>
                    <a:pt x="143" y="7"/>
                    <a:pt x="146" y="6"/>
                    <a:pt x="147" y="9"/>
                  </a:cubicBezTo>
                  <a:cubicBezTo>
                    <a:pt x="150" y="15"/>
                    <a:pt x="154" y="15"/>
                    <a:pt x="159" y="14"/>
                  </a:cubicBezTo>
                  <a:cubicBezTo>
                    <a:pt x="162" y="14"/>
                    <a:pt x="164" y="13"/>
                    <a:pt x="166" y="12"/>
                  </a:cubicBezTo>
                  <a:cubicBezTo>
                    <a:pt x="167" y="11"/>
                    <a:pt x="167" y="8"/>
                    <a:pt x="168" y="7"/>
                  </a:cubicBezTo>
                  <a:cubicBezTo>
                    <a:pt x="170" y="7"/>
                    <a:pt x="174" y="13"/>
                    <a:pt x="174" y="15"/>
                  </a:cubicBezTo>
                  <a:cubicBezTo>
                    <a:pt x="180" y="8"/>
                    <a:pt x="189" y="16"/>
                    <a:pt x="195" y="15"/>
                  </a:cubicBezTo>
                  <a:cubicBezTo>
                    <a:pt x="203" y="12"/>
                    <a:pt x="211" y="21"/>
                    <a:pt x="217" y="24"/>
                  </a:cubicBezTo>
                  <a:cubicBezTo>
                    <a:pt x="226" y="27"/>
                    <a:pt x="229" y="39"/>
                    <a:pt x="236" y="45"/>
                  </a:cubicBezTo>
                  <a:cubicBezTo>
                    <a:pt x="240" y="48"/>
                    <a:pt x="246" y="51"/>
                    <a:pt x="249" y="56"/>
                  </a:cubicBezTo>
                  <a:cubicBezTo>
                    <a:pt x="251" y="61"/>
                    <a:pt x="253" y="65"/>
                    <a:pt x="257" y="68"/>
                  </a:cubicBezTo>
                  <a:cubicBezTo>
                    <a:pt x="264" y="74"/>
                    <a:pt x="268" y="78"/>
                    <a:pt x="263" y="87"/>
                  </a:cubicBezTo>
                  <a:cubicBezTo>
                    <a:pt x="257" y="97"/>
                    <a:pt x="249" y="103"/>
                    <a:pt x="251" y="115"/>
                  </a:cubicBezTo>
                  <a:cubicBezTo>
                    <a:pt x="252" y="121"/>
                    <a:pt x="249" y="129"/>
                    <a:pt x="258" y="128"/>
                  </a:cubicBezTo>
                  <a:cubicBezTo>
                    <a:pt x="263" y="128"/>
                    <a:pt x="268" y="126"/>
                    <a:pt x="273" y="124"/>
                  </a:cubicBezTo>
                  <a:cubicBezTo>
                    <a:pt x="277" y="123"/>
                    <a:pt x="279" y="127"/>
                    <a:pt x="283" y="126"/>
                  </a:cubicBezTo>
                  <a:cubicBezTo>
                    <a:pt x="282" y="132"/>
                    <a:pt x="275" y="137"/>
                    <a:pt x="279" y="145"/>
                  </a:cubicBezTo>
                  <a:cubicBezTo>
                    <a:pt x="283" y="154"/>
                    <a:pt x="287" y="156"/>
                    <a:pt x="292" y="164"/>
                  </a:cubicBezTo>
                  <a:cubicBezTo>
                    <a:pt x="294" y="167"/>
                    <a:pt x="298" y="176"/>
                    <a:pt x="300" y="178"/>
                  </a:cubicBezTo>
                  <a:cubicBezTo>
                    <a:pt x="302" y="181"/>
                    <a:pt x="304" y="180"/>
                    <a:pt x="306" y="182"/>
                  </a:cubicBezTo>
                  <a:cubicBezTo>
                    <a:pt x="310" y="185"/>
                    <a:pt x="316" y="192"/>
                    <a:pt x="320" y="193"/>
                  </a:cubicBezTo>
                  <a:cubicBezTo>
                    <a:pt x="340" y="200"/>
                    <a:pt x="357" y="207"/>
                    <a:pt x="376" y="215"/>
                  </a:cubicBezTo>
                  <a:cubicBezTo>
                    <a:pt x="385" y="218"/>
                    <a:pt x="393" y="222"/>
                    <a:pt x="402" y="224"/>
                  </a:cubicBezTo>
                  <a:cubicBezTo>
                    <a:pt x="411" y="226"/>
                    <a:pt x="422" y="225"/>
                    <a:pt x="431" y="225"/>
                  </a:cubicBezTo>
                  <a:cubicBezTo>
                    <a:pt x="350" y="320"/>
                    <a:pt x="350" y="320"/>
                    <a:pt x="350" y="320"/>
                  </a:cubicBezTo>
                  <a:cubicBezTo>
                    <a:pt x="345" y="326"/>
                    <a:pt x="341" y="327"/>
                    <a:pt x="334" y="326"/>
                  </a:cubicBezTo>
                  <a:cubicBezTo>
                    <a:pt x="323" y="324"/>
                    <a:pt x="307" y="324"/>
                    <a:pt x="292" y="337"/>
                  </a:cubicBezTo>
                  <a:cubicBezTo>
                    <a:pt x="288" y="341"/>
                    <a:pt x="286" y="346"/>
                    <a:pt x="281" y="347"/>
                  </a:cubicBezTo>
                  <a:cubicBezTo>
                    <a:pt x="275" y="348"/>
                    <a:pt x="270" y="348"/>
                    <a:pt x="265" y="350"/>
                  </a:cubicBezTo>
                  <a:cubicBezTo>
                    <a:pt x="260" y="353"/>
                    <a:pt x="260" y="358"/>
                    <a:pt x="253" y="357"/>
                  </a:cubicBezTo>
                  <a:cubicBezTo>
                    <a:pt x="247" y="355"/>
                    <a:pt x="239" y="360"/>
                    <a:pt x="234" y="354"/>
                  </a:cubicBezTo>
                  <a:cubicBezTo>
                    <a:pt x="231" y="352"/>
                    <a:pt x="230" y="348"/>
                    <a:pt x="226" y="348"/>
                  </a:cubicBezTo>
                  <a:cubicBezTo>
                    <a:pt x="223" y="347"/>
                    <a:pt x="218" y="350"/>
                    <a:pt x="215" y="351"/>
                  </a:cubicBezTo>
                  <a:cubicBezTo>
                    <a:pt x="210" y="353"/>
                    <a:pt x="202" y="358"/>
                    <a:pt x="199" y="362"/>
                  </a:cubicBezTo>
                  <a:cubicBezTo>
                    <a:pt x="196" y="367"/>
                    <a:pt x="193" y="371"/>
                    <a:pt x="191" y="375"/>
                  </a:cubicBezTo>
                  <a:cubicBezTo>
                    <a:pt x="187" y="371"/>
                    <a:pt x="179" y="371"/>
                    <a:pt x="174" y="371"/>
                  </a:cubicBezTo>
                  <a:cubicBezTo>
                    <a:pt x="171" y="371"/>
                    <a:pt x="168" y="368"/>
                    <a:pt x="165" y="368"/>
                  </a:cubicBezTo>
                  <a:cubicBezTo>
                    <a:pt x="161" y="367"/>
                    <a:pt x="158" y="369"/>
                    <a:pt x="154" y="368"/>
                  </a:cubicBezTo>
                  <a:cubicBezTo>
                    <a:pt x="140" y="367"/>
                    <a:pt x="152" y="365"/>
                    <a:pt x="115" y="343"/>
                  </a:cubicBezTo>
                  <a:cubicBezTo>
                    <a:pt x="109" y="339"/>
                    <a:pt x="100" y="344"/>
                    <a:pt x="92" y="341"/>
                  </a:cubicBezTo>
                  <a:cubicBezTo>
                    <a:pt x="89" y="340"/>
                    <a:pt x="84" y="333"/>
                    <a:pt x="82" y="330"/>
                  </a:cubicBezTo>
                  <a:cubicBezTo>
                    <a:pt x="80" y="325"/>
                    <a:pt x="84" y="319"/>
                    <a:pt x="82" y="314"/>
                  </a:cubicBezTo>
                  <a:cubicBezTo>
                    <a:pt x="81" y="310"/>
                    <a:pt x="72" y="307"/>
                    <a:pt x="69" y="311"/>
                  </a:cubicBezTo>
                  <a:cubicBezTo>
                    <a:pt x="67" y="309"/>
                    <a:pt x="64" y="304"/>
                    <a:pt x="63" y="302"/>
                  </a:cubicBezTo>
                  <a:cubicBezTo>
                    <a:pt x="59" y="296"/>
                    <a:pt x="58" y="289"/>
                    <a:pt x="56" y="283"/>
                  </a:cubicBezTo>
                  <a:cubicBezTo>
                    <a:pt x="54" y="278"/>
                    <a:pt x="53" y="273"/>
                    <a:pt x="51" y="269"/>
                  </a:cubicBezTo>
                  <a:cubicBezTo>
                    <a:pt x="49" y="267"/>
                    <a:pt x="48" y="266"/>
                    <a:pt x="46" y="265"/>
                  </a:cubicBezTo>
                  <a:cubicBezTo>
                    <a:pt x="44" y="264"/>
                    <a:pt x="44" y="262"/>
                    <a:pt x="42" y="261"/>
                  </a:cubicBezTo>
                  <a:cubicBezTo>
                    <a:pt x="41" y="260"/>
                    <a:pt x="41" y="260"/>
                    <a:pt x="40" y="259"/>
                  </a:cubicBezTo>
                  <a:cubicBezTo>
                    <a:pt x="37" y="259"/>
                    <a:pt x="37" y="255"/>
                    <a:pt x="35" y="253"/>
                  </a:cubicBezTo>
                  <a:cubicBezTo>
                    <a:pt x="31" y="248"/>
                    <a:pt x="29" y="243"/>
                    <a:pt x="24" y="239"/>
                  </a:cubicBezTo>
                  <a:cubicBezTo>
                    <a:pt x="21" y="236"/>
                    <a:pt x="17" y="234"/>
                    <a:pt x="12" y="233"/>
                  </a:cubicBezTo>
                  <a:cubicBezTo>
                    <a:pt x="8" y="233"/>
                    <a:pt x="2" y="233"/>
                    <a:pt x="0" y="229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48"/>
            <p:cNvSpPr>
              <a:spLocks/>
            </p:cNvSpPr>
            <p:nvPr/>
          </p:nvSpPr>
          <p:spPr bwMode="auto">
            <a:xfrm>
              <a:off x="1871075" y="1032529"/>
              <a:ext cx="685173" cy="623837"/>
            </a:xfrm>
            <a:custGeom>
              <a:avLst/>
              <a:gdLst>
                <a:gd name="T0" fmla="*/ 4 w 249"/>
                <a:gd name="T1" fmla="*/ 227 h 227"/>
                <a:gd name="T2" fmla="*/ 8 w 249"/>
                <a:gd name="T3" fmla="*/ 198 h 227"/>
                <a:gd name="T4" fmla="*/ 13 w 249"/>
                <a:gd name="T5" fmla="*/ 182 h 227"/>
                <a:gd name="T6" fmla="*/ 26 w 249"/>
                <a:gd name="T7" fmla="*/ 169 h 227"/>
                <a:gd name="T8" fmla="*/ 30 w 249"/>
                <a:gd name="T9" fmla="*/ 157 h 227"/>
                <a:gd name="T10" fmla="*/ 33 w 249"/>
                <a:gd name="T11" fmla="*/ 149 h 227"/>
                <a:gd name="T12" fmla="*/ 43 w 249"/>
                <a:gd name="T13" fmla="*/ 127 h 227"/>
                <a:gd name="T14" fmla="*/ 39 w 249"/>
                <a:gd name="T15" fmla="*/ 132 h 227"/>
                <a:gd name="T16" fmla="*/ 63 w 249"/>
                <a:gd name="T17" fmla="*/ 106 h 227"/>
                <a:gd name="T18" fmla="*/ 76 w 249"/>
                <a:gd name="T19" fmla="*/ 72 h 227"/>
                <a:gd name="T20" fmla="*/ 94 w 249"/>
                <a:gd name="T21" fmla="*/ 44 h 227"/>
                <a:gd name="T22" fmla="*/ 116 w 249"/>
                <a:gd name="T23" fmla="*/ 19 h 227"/>
                <a:gd name="T24" fmla="*/ 123 w 249"/>
                <a:gd name="T25" fmla="*/ 2 h 227"/>
                <a:gd name="T26" fmla="*/ 249 w 249"/>
                <a:gd name="T27" fmla="*/ 1 h 227"/>
                <a:gd name="T28" fmla="*/ 247 w 249"/>
                <a:gd name="T29" fmla="*/ 56 h 227"/>
                <a:gd name="T30" fmla="*/ 154 w 249"/>
                <a:gd name="T31" fmla="*/ 57 h 227"/>
                <a:gd name="T32" fmla="*/ 149 w 249"/>
                <a:gd name="T33" fmla="*/ 140 h 227"/>
                <a:gd name="T34" fmla="*/ 130 w 249"/>
                <a:gd name="T35" fmla="*/ 148 h 227"/>
                <a:gd name="T36" fmla="*/ 118 w 249"/>
                <a:gd name="T37" fmla="*/ 169 h 227"/>
                <a:gd name="T38" fmla="*/ 117 w 249"/>
                <a:gd name="T39" fmla="*/ 209 h 227"/>
                <a:gd name="T40" fmla="*/ 13 w 249"/>
                <a:gd name="T41" fmla="*/ 209 h 227"/>
                <a:gd name="T42" fmla="*/ 4 w 249"/>
                <a:gd name="T4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9" h="227">
                  <a:moveTo>
                    <a:pt x="4" y="227"/>
                  </a:moveTo>
                  <a:cubicBezTo>
                    <a:pt x="0" y="219"/>
                    <a:pt x="6" y="206"/>
                    <a:pt x="8" y="198"/>
                  </a:cubicBezTo>
                  <a:cubicBezTo>
                    <a:pt x="9" y="192"/>
                    <a:pt x="10" y="187"/>
                    <a:pt x="13" y="182"/>
                  </a:cubicBezTo>
                  <a:cubicBezTo>
                    <a:pt x="17" y="176"/>
                    <a:pt x="23" y="176"/>
                    <a:pt x="26" y="169"/>
                  </a:cubicBezTo>
                  <a:cubicBezTo>
                    <a:pt x="27" y="165"/>
                    <a:pt x="27" y="159"/>
                    <a:pt x="30" y="157"/>
                  </a:cubicBezTo>
                  <a:cubicBezTo>
                    <a:pt x="33" y="156"/>
                    <a:pt x="31" y="152"/>
                    <a:pt x="33" y="149"/>
                  </a:cubicBezTo>
                  <a:cubicBezTo>
                    <a:pt x="36" y="145"/>
                    <a:pt x="46" y="132"/>
                    <a:pt x="43" y="127"/>
                  </a:cubicBezTo>
                  <a:cubicBezTo>
                    <a:pt x="41" y="128"/>
                    <a:pt x="40" y="130"/>
                    <a:pt x="39" y="132"/>
                  </a:cubicBezTo>
                  <a:cubicBezTo>
                    <a:pt x="43" y="122"/>
                    <a:pt x="55" y="114"/>
                    <a:pt x="63" y="106"/>
                  </a:cubicBezTo>
                  <a:cubicBezTo>
                    <a:pt x="73" y="96"/>
                    <a:pt x="71" y="85"/>
                    <a:pt x="76" y="72"/>
                  </a:cubicBezTo>
                  <a:cubicBezTo>
                    <a:pt x="80" y="61"/>
                    <a:pt x="84" y="49"/>
                    <a:pt x="94" y="44"/>
                  </a:cubicBezTo>
                  <a:cubicBezTo>
                    <a:pt x="105" y="37"/>
                    <a:pt x="111" y="32"/>
                    <a:pt x="116" y="19"/>
                  </a:cubicBezTo>
                  <a:cubicBezTo>
                    <a:pt x="119" y="11"/>
                    <a:pt x="125" y="0"/>
                    <a:pt x="123" y="2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7" y="56"/>
                    <a:pt x="247" y="56"/>
                    <a:pt x="247" y="56"/>
                  </a:cubicBezTo>
                  <a:cubicBezTo>
                    <a:pt x="154" y="57"/>
                    <a:pt x="154" y="57"/>
                    <a:pt x="154" y="57"/>
                  </a:cubicBezTo>
                  <a:cubicBezTo>
                    <a:pt x="149" y="140"/>
                    <a:pt x="149" y="140"/>
                    <a:pt x="149" y="140"/>
                  </a:cubicBezTo>
                  <a:cubicBezTo>
                    <a:pt x="144" y="144"/>
                    <a:pt x="136" y="144"/>
                    <a:pt x="130" y="148"/>
                  </a:cubicBezTo>
                  <a:cubicBezTo>
                    <a:pt x="121" y="153"/>
                    <a:pt x="118" y="159"/>
                    <a:pt x="118" y="169"/>
                  </a:cubicBezTo>
                  <a:cubicBezTo>
                    <a:pt x="119" y="175"/>
                    <a:pt x="123" y="207"/>
                    <a:pt x="117" y="209"/>
                  </a:cubicBezTo>
                  <a:cubicBezTo>
                    <a:pt x="13" y="209"/>
                    <a:pt x="13" y="209"/>
                    <a:pt x="13" y="209"/>
                  </a:cubicBezTo>
                  <a:cubicBezTo>
                    <a:pt x="5" y="209"/>
                    <a:pt x="3" y="222"/>
                    <a:pt x="4" y="22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49"/>
            <p:cNvSpPr>
              <a:spLocks/>
            </p:cNvSpPr>
            <p:nvPr/>
          </p:nvSpPr>
          <p:spPr bwMode="auto">
            <a:xfrm>
              <a:off x="4257214" y="1419996"/>
              <a:ext cx="824303" cy="1425699"/>
            </a:xfrm>
            <a:custGeom>
              <a:avLst/>
              <a:gdLst>
                <a:gd name="T0" fmla="*/ 5 w 300"/>
                <a:gd name="T1" fmla="*/ 289 h 519"/>
                <a:gd name="T2" fmla="*/ 12 w 300"/>
                <a:gd name="T3" fmla="*/ 273 h 519"/>
                <a:gd name="T4" fmla="*/ 58 w 300"/>
                <a:gd name="T5" fmla="*/ 202 h 519"/>
                <a:gd name="T6" fmla="*/ 67 w 300"/>
                <a:gd name="T7" fmla="*/ 107 h 519"/>
                <a:gd name="T8" fmla="*/ 59 w 300"/>
                <a:gd name="T9" fmla="*/ 87 h 519"/>
                <a:gd name="T10" fmla="*/ 49 w 300"/>
                <a:gd name="T11" fmla="*/ 63 h 519"/>
                <a:gd name="T12" fmla="*/ 42 w 300"/>
                <a:gd name="T13" fmla="*/ 20 h 519"/>
                <a:gd name="T14" fmla="*/ 73 w 300"/>
                <a:gd name="T15" fmla="*/ 0 h 519"/>
                <a:gd name="T16" fmla="*/ 300 w 300"/>
                <a:gd name="T17" fmla="*/ 252 h 519"/>
                <a:gd name="T18" fmla="*/ 270 w 300"/>
                <a:gd name="T19" fmla="*/ 256 h 519"/>
                <a:gd name="T20" fmla="*/ 259 w 300"/>
                <a:gd name="T21" fmla="*/ 286 h 519"/>
                <a:gd name="T22" fmla="*/ 251 w 300"/>
                <a:gd name="T23" fmla="*/ 325 h 519"/>
                <a:gd name="T24" fmla="*/ 242 w 300"/>
                <a:gd name="T25" fmla="*/ 349 h 519"/>
                <a:gd name="T26" fmla="*/ 257 w 300"/>
                <a:gd name="T27" fmla="*/ 354 h 519"/>
                <a:gd name="T28" fmla="*/ 261 w 300"/>
                <a:gd name="T29" fmla="*/ 370 h 519"/>
                <a:gd name="T30" fmla="*/ 264 w 300"/>
                <a:gd name="T31" fmla="*/ 388 h 519"/>
                <a:gd name="T32" fmla="*/ 270 w 300"/>
                <a:gd name="T33" fmla="*/ 409 h 519"/>
                <a:gd name="T34" fmla="*/ 251 w 300"/>
                <a:gd name="T35" fmla="*/ 409 h 519"/>
                <a:gd name="T36" fmla="*/ 236 w 300"/>
                <a:gd name="T37" fmla="*/ 420 h 519"/>
                <a:gd name="T38" fmla="*/ 222 w 300"/>
                <a:gd name="T39" fmla="*/ 441 h 519"/>
                <a:gd name="T40" fmla="*/ 191 w 300"/>
                <a:gd name="T41" fmla="*/ 468 h 519"/>
                <a:gd name="T42" fmla="*/ 157 w 300"/>
                <a:gd name="T43" fmla="*/ 476 h 519"/>
                <a:gd name="T44" fmla="*/ 154 w 300"/>
                <a:gd name="T45" fmla="*/ 494 h 519"/>
                <a:gd name="T46" fmla="*/ 128 w 300"/>
                <a:gd name="T47" fmla="*/ 503 h 519"/>
                <a:gd name="T48" fmla="*/ 97 w 300"/>
                <a:gd name="T49" fmla="*/ 518 h 519"/>
                <a:gd name="T50" fmla="*/ 85 w 300"/>
                <a:gd name="T51" fmla="*/ 513 h 519"/>
                <a:gd name="T52" fmla="*/ 59 w 300"/>
                <a:gd name="T53" fmla="*/ 518 h 519"/>
                <a:gd name="T54" fmla="*/ 48 w 300"/>
                <a:gd name="T55" fmla="*/ 485 h 519"/>
                <a:gd name="T56" fmla="*/ 22 w 300"/>
                <a:gd name="T57" fmla="*/ 459 h 519"/>
                <a:gd name="T58" fmla="*/ 27 w 300"/>
                <a:gd name="T59" fmla="*/ 437 h 519"/>
                <a:gd name="T60" fmla="*/ 56 w 300"/>
                <a:gd name="T61" fmla="*/ 440 h 519"/>
                <a:gd name="T62" fmla="*/ 45 w 300"/>
                <a:gd name="T63" fmla="*/ 398 h 519"/>
                <a:gd name="T64" fmla="*/ 46 w 300"/>
                <a:gd name="T65" fmla="*/ 378 h 519"/>
                <a:gd name="T66" fmla="*/ 41 w 300"/>
                <a:gd name="T67" fmla="*/ 366 h 519"/>
                <a:gd name="T68" fmla="*/ 33 w 300"/>
                <a:gd name="T69" fmla="*/ 349 h 519"/>
                <a:gd name="T70" fmla="*/ 17 w 300"/>
                <a:gd name="T71" fmla="*/ 337 h 519"/>
                <a:gd name="T72" fmla="*/ 0 w 300"/>
                <a:gd name="T73" fmla="*/ 293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" h="519">
                  <a:moveTo>
                    <a:pt x="0" y="293"/>
                  </a:moveTo>
                  <a:cubicBezTo>
                    <a:pt x="1" y="291"/>
                    <a:pt x="3" y="291"/>
                    <a:pt x="5" y="289"/>
                  </a:cubicBezTo>
                  <a:cubicBezTo>
                    <a:pt x="6" y="288"/>
                    <a:pt x="6" y="285"/>
                    <a:pt x="8" y="284"/>
                  </a:cubicBezTo>
                  <a:cubicBezTo>
                    <a:pt x="10" y="282"/>
                    <a:pt x="11" y="275"/>
                    <a:pt x="12" y="273"/>
                  </a:cubicBezTo>
                  <a:cubicBezTo>
                    <a:pt x="17" y="259"/>
                    <a:pt x="29" y="246"/>
                    <a:pt x="38" y="235"/>
                  </a:cubicBezTo>
                  <a:cubicBezTo>
                    <a:pt x="47" y="225"/>
                    <a:pt x="57" y="216"/>
                    <a:pt x="58" y="202"/>
                  </a:cubicBezTo>
                  <a:cubicBezTo>
                    <a:pt x="58" y="185"/>
                    <a:pt x="59" y="167"/>
                    <a:pt x="60" y="150"/>
                  </a:cubicBezTo>
                  <a:cubicBezTo>
                    <a:pt x="61" y="136"/>
                    <a:pt x="60" y="119"/>
                    <a:pt x="67" y="107"/>
                  </a:cubicBezTo>
                  <a:cubicBezTo>
                    <a:pt x="71" y="100"/>
                    <a:pt x="68" y="97"/>
                    <a:pt x="64" y="92"/>
                  </a:cubicBezTo>
                  <a:cubicBezTo>
                    <a:pt x="62" y="90"/>
                    <a:pt x="61" y="89"/>
                    <a:pt x="59" y="87"/>
                  </a:cubicBezTo>
                  <a:cubicBezTo>
                    <a:pt x="57" y="85"/>
                    <a:pt x="60" y="82"/>
                    <a:pt x="59" y="80"/>
                  </a:cubicBezTo>
                  <a:cubicBezTo>
                    <a:pt x="56" y="73"/>
                    <a:pt x="51" y="69"/>
                    <a:pt x="49" y="63"/>
                  </a:cubicBezTo>
                  <a:cubicBezTo>
                    <a:pt x="46" y="58"/>
                    <a:pt x="48" y="52"/>
                    <a:pt x="47" y="46"/>
                  </a:cubicBezTo>
                  <a:cubicBezTo>
                    <a:pt x="46" y="38"/>
                    <a:pt x="44" y="29"/>
                    <a:pt x="42" y="20"/>
                  </a:cubicBezTo>
                  <a:cubicBezTo>
                    <a:pt x="42" y="19"/>
                    <a:pt x="40" y="16"/>
                    <a:pt x="42" y="15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297" y="127"/>
                    <a:pt x="297" y="127"/>
                    <a:pt x="297" y="127"/>
                  </a:cubicBezTo>
                  <a:cubicBezTo>
                    <a:pt x="300" y="252"/>
                    <a:pt x="300" y="252"/>
                    <a:pt x="300" y="252"/>
                  </a:cubicBezTo>
                  <a:cubicBezTo>
                    <a:pt x="292" y="249"/>
                    <a:pt x="292" y="250"/>
                    <a:pt x="284" y="252"/>
                  </a:cubicBezTo>
                  <a:cubicBezTo>
                    <a:pt x="279" y="252"/>
                    <a:pt x="272" y="252"/>
                    <a:pt x="270" y="256"/>
                  </a:cubicBezTo>
                  <a:cubicBezTo>
                    <a:pt x="269" y="260"/>
                    <a:pt x="273" y="267"/>
                    <a:pt x="270" y="270"/>
                  </a:cubicBezTo>
                  <a:cubicBezTo>
                    <a:pt x="268" y="273"/>
                    <a:pt x="264" y="284"/>
                    <a:pt x="259" y="286"/>
                  </a:cubicBezTo>
                  <a:cubicBezTo>
                    <a:pt x="253" y="288"/>
                    <a:pt x="255" y="298"/>
                    <a:pt x="259" y="302"/>
                  </a:cubicBezTo>
                  <a:cubicBezTo>
                    <a:pt x="250" y="309"/>
                    <a:pt x="244" y="314"/>
                    <a:pt x="251" y="325"/>
                  </a:cubicBezTo>
                  <a:cubicBezTo>
                    <a:pt x="256" y="332"/>
                    <a:pt x="245" y="335"/>
                    <a:pt x="242" y="341"/>
                  </a:cubicBezTo>
                  <a:cubicBezTo>
                    <a:pt x="239" y="345"/>
                    <a:pt x="239" y="346"/>
                    <a:pt x="242" y="349"/>
                  </a:cubicBezTo>
                  <a:cubicBezTo>
                    <a:pt x="245" y="352"/>
                    <a:pt x="249" y="349"/>
                    <a:pt x="252" y="349"/>
                  </a:cubicBezTo>
                  <a:cubicBezTo>
                    <a:pt x="256" y="349"/>
                    <a:pt x="259" y="351"/>
                    <a:pt x="257" y="354"/>
                  </a:cubicBezTo>
                  <a:cubicBezTo>
                    <a:pt x="253" y="358"/>
                    <a:pt x="261" y="364"/>
                    <a:pt x="258" y="371"/>
                  </a:cubicBezTo>
                  <a:cubicBezTo>
                    <a:pt x="259" y="371"/>
                    <a:pt x="260" y="370"/>
                    <a:pt x="261" y="370"/>
                  </a:cubicBezTo>
                  <a:cubicBezTo>
                    <a:pt x="263" y="373"/>
                    <a:pt x="261" y="377"/>
                    <a:pt x="261" y="381"/>
                  </a:cubicBezTo>
                  <a:cubicBezTo>
                    <a:pt x="261" y="385"/>
                    <a:pt x="261" y="385"/>
                    <a:pt x="264" y="388"/>
                  </a:cubicBezTo>
                  <a:cubicBezTo>
                    <a:pt x="266" y="391"/>
                    <a:pt x="272" y="389"/>
                    <a:pt x="272" y="396"/>
                  </a:cubicBezTo>
                  <a:cubicBezTo>
                    <a:pt x="272" y="400"/>
                    <a:pt x="269" y="405"/>
                    <a:pt x="270" y="409"/>
                  </a:cubicBezTo>
                  <a:cubicBezTo>
                    <a:pt x="269" y="406"/>
                    <a:pt x="261" y="404"/>
                    <a:pt x="257" y="405"/>
                  </a:cubicBezTo>
                  <a:cubicBezTo>
                    <a:pt x="255" y="406"/>
                    <a:pt x="253" y="407"/>
                    <a:pt x="251" y="409"/>
                  </a:cubicBezTo>
                  <a:cubicBezTo>
                    <a:pt x="250" y="412"/>
                    <a:pt x="249" y="410"/>
                    <a:pt x="247" y="412"/>
                  </a:cubicBezTo>
                  <a:cubicBezTo>
                    <a:pt x="244" y="416"/>
                    <a:pt x="237" y="415"/>
                    <a:pt x="236" y="420"/>
                  </a:cubicBezTo>
                  <a:cubicBezTo>
                    <a:pt x="236" y="422"/>
                    <a:pt x="237" y="424"/>
                    <a:pt x="237" y="426"/>
                  </a:cubicBezTo>
                  <a:cubicBezTo>
                    <a:pt x="234" y="433"/>
                    <a:pt x="228" y="436"/>
                    <a:pt x="222" y="441"/>
                  </a:cubicBezTo>
                  <a:cubicBezTo>
                    <a:pt x="218" y="445"/>
                    <a:pt x="216" y="451"/>
                    <a:pt x="212" y="455"/>
                  </a:cubicBezTo>
                  <a:cubicBezTo>
                    <a:pt x="205" y="462"/>
                    <a:pt x="201" y="464"/>
                    <a:pt x="191" y="468"/>
                  </a:cubicBezTo>
                  <a:cubicBezTo>
                    <a:pt x="186" y="470"/>
                    <a:pt x="172" y="471"/>
                    <a:pt x="166" y="470"/>
                  </a:cubicBezTo>
                  <a:cubicBezTo>
                    <a:pt x="164" y="470"/>
                    <a:pt x="152" y="473"/>
                    <a:pt x="157" y="476"/>
                  </a:cubicBezTo>
                  <a:cubicBezTo>
                    <a:pt x="159" y="477"/>
                    <a:pt x="164" y="478"/>
                    <a:pt x="162" y="482"/>
                  </a:cubicBezTo>
                  <a:cubicBezTo>
                    <a:pt x="161" y="485"/>
                    <a:pt x="157" y="491"/>
                    <a:pt x="154" y="494"/>
                  </a:cubicBezTo>
                  <a:cubicBezTo>
                    <a:pt x="151" y="496"/>
                    <a:pt x="149" y="501"/>
                    <a:pt x="146" y="502"/>
                  </a:cubicBezTo>
                  <a:cubicBezTo>
                    <a:pt x="141" y="503"/>
                    <a:pt x="134" y="502"/>
                    <a:pt x="128" y="503"/>
                  </a:cubicBezTo>
                  <a:cubicBezTo>
                    <a:pt x="121" y="503"/>
                    <a:pt x="115" y="505"/>
                    <a:pt x="109" y="509"/>
                  </a:cubicBezTo>
                  <a:cubicBezTo>
                    <a:pt x="105" y="511"/>
                    <a:pt x="98" y="513"/>
                    <a:pt x="97" y="518"/>
                  </a:cubicBezTo>
                  <a:cubicBezTo>
                    <a:pt x="94" y="514"/>
                    <a:pt x="90" y="511"/>
                    <a:pt x="89" y="507"/>
                  </a:cubicBezTo>
                  <a:cubicBezTo>
                    <a:pt x="87" y="508"/>
                    <a:pt x="86" y="511"/>
                    <a:pt x="85" y="513"/>
                  </a:cubicBezTo>
                  <a:cubicBezTo>
                    <a:pt x="84" y="514"/>
                    <a:pt x="79" y="515"/>
                    <a:pt x="78" y="515"/>
                  </a:cubicBezTo>
                  <a:cubicBezTo>
                    <a:pt x="70" y="519"/>
                    <a:pt x="67" y="518"/>
                    <a:pt x="59" y="518"/>
                  </a:cubicBezTo>
                  <a:cubicBezTo>
                    <a:pt x="63" y="513"/>
                    <a:pt x="58" y="511"/>
                    <a:pt x="57" y="506"/>
                  </a:cubicBezTo>
                  <a:cubicBezTo>
                    <a:pt x="55" y="499"/>
                    <a:pt x="53" y="491"/>
                    <a:pt x="48" y="485"/>
                  </a:cubicBezTo>
                  <a:cubicBezTo>
                    <a:pt x="44" y="480"/>
                    <a:pt x="39" y="476"/>
                    <a:pt x="34" y="472"/>
                  </a:cubicBezTo>
                  <a:cubicBezTo>
                    <a:pt x="29" y="468"/>
                    <a:pt x="26" y="464"/>
                    <a:pt x="22" y="459"/>
                  </a:cubicBezTo>
                  <a:cubicBezTo>
                    <a:pt x="20" y="456"/>
                    <a:pt x="13" y="450"/>
                    <a:pt x="16" y="445"/>
                  </a:cubicBezTo>
                  <a:cubicBezTo>
                    <a:pt x="20" y="441"/>
                    <a:pt x="21" y="437"/>
                    <a:pt x="27" y="437"/>
                  </a:cubicBezTo>
                  <a:cubicBezTo>
                    <a:pt x="34" y="438"/>
                    <a:pt x="41" y="441"/>
                    <a:pt x="47" y="438"/>
                  </a:cubicBezTo>
                  <a:cubicBezTo>
                    <a:pt x="50" y="437"/>
                    <a:pt x="53" y="439"/>
                    <a:pt x="56" y="440"/>
                  </a:cubicBezTo>
                  <a:cubicBezTo>
                    <a:pt x="58" y="441"/>
                    <a:pt x="62" y="439"/>
                    <a:pt x="64" y="438"/>
                  </a:cubicBezTo>
                  <a:cubicBezTo>
                    <a:pt x="50" y="430"/>
                    <a:pt x="44" y="412"/>
                    <a:pt x="45" y="398"/>
                  </a:cubicBezTo>
                  <a:cubicBezTo>
                    <a:pt x="45" y="394"/>
                    <a:pt x="47" y="391"/>
                    <a:pt x="47" y="388"/>
                  </a:cubicBezTo>
                  <a:cubicBezTo>
                    <a:pt x="47" y="385"/>
                    <a:pt x="46" y="382"/>
                    <a:pt x="46" y="378"/>
                  </a:cubicBezTo>
                  <a:cubicBezTo>
                    <a:pt x="46" y="376"/>
                    <a:pt x="47" y="372"/>
                    <a:pt x="45" y="369"/>
                  </a:cubicBezTo>
                  <a:cubicBezTo>
                    <a:pt x="44" y="368"/>
                    <a:pt x="41" y="369"/>
                    <a:pt x="41" y="366"/>
                  </a:cubicBezTo>
                  <a:cubicBezTo>
                    <a:pt x="41" y="362"/>
                    <a:pt x="40" y="357"/>
                    <a:pt x="39" y="353"/>
                  </a:cubicBezTo>
                  <a:cubicBezTo>
                    <a:pt x="39" y="350"/>
                    <a:pt x="35" y="350"/>
                    <a:pt x="33" y="349"/>
                  </a:cubicBezTo>
                  <a:cubicBezTo>
                    <a:pt x="26" y="345"/>
                    <a:pt x="34" y="339"/>
                    <a:pt x="22" y="337"/>
                  </a:cubicBezTo>
                  <a:cubicBezTo>
                    <a:pt x="19" y="337"/>
                    <a:pt x="20" y="339"/>
                    <a:pt x="17" y="337"/>
                  </a:cubicBezTo>
                  <a:cubicBezTo>
                    <a:pt x="12" y="331"/>
                    <a:pt x="6" y="321"/>
                    <a:pt x="5" y="318"/>
                  </a:cubicBezTo>
                  <a:cubicBezTo>
                    <a:pt x="1" y="311"/>
                    <a:pt x="1" y="302"/>
                    <a:pt x="0" y="29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50"/>
            <p:cNvSpPr>
              <a:spLocks/>
            </p:cNvSpPr>
            <p:nvPr/>
          </p:nvSpPr>
          <p:spPr bwMode="auto">
            <a:xfrm>
              <a:off x="2008708" y="2536021"/>
              <a:ext cx="13464" cy="16456"/>
            </a:xfrm>
            <a:custGeom>
              <a:avLst/>
              <a:gdLst>
                <a:gd name="T0" fmla="*/ 2 w 5"/>
                <a:gd name="T1" fmla="*/ 0 h 6"/>
                <a:gd name="T2" fmla="*/ 3 w 5"/>
                <a:gd name="T3" fmla="*/ 6 h 6"/>
                <a:gd name="T4" fmla="*/ 5 w 5"/>
                <a:gd name="T5" fmla="*/ 1 h 6"/>
                <a:gd name="T6" fmla="*/ 2 w 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2" y="0"/>
                  </a:moveTo>
                  <a:cubicBezTo>
                    <a:pt x="0" y="2"/>
                    <a:pt x="0" y="6"/>
                    <a:pt x="3" y="6"/>
                  </a:cubicBezTo>
                  <a:cubicBezTo>
                    <a:pt x="3" y="4"/>
                    <a:pt x="3" y="2"/>
                    <a:pt x="5" y="1"/>
                  </a:cubicBezTo>
                  <a:cubicBezTo>
                    <a:pt x="4" y="1"/>
                    <a:pt x="3" y="0"/>
                    <a:pt x="2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51"/>
            <p:cNvSpPr>
              <a:spLocks/>
            </p:cNvSpPr>
            <p:nvPr/>
          </p:nvSpPr>
          <p:spPr bwMode="auto">
            <a:xfrm>
              <a:off x="2014692" y="2381932"/>
              <a:ext cx="577461" cy="492188"/>
            </a:xfrm>
            <a:custGeom>
              <a:avLst/>
              <a:gdLst>
                <a:gd name="T0" fmla="*/ 9 w 210"/>
                <a:gd name="T1" fmla="*/ 39 h 179"/>
                <a:gd name="T2" fmla="*/ 34 w 210"/>
                <a:gd name="T3" fmla="*/ 33 h 179"/>
                <a:gd name="T4" fmla="*/ 31 w 210"/>
                <a:gd name="T5" fmla="*/ 16 h 179"/>
                <a:gd name="T6" fmla="*/ 38 w 210"/>
                <a:gd name="T7" fmla="*/ 0 h 179"/>
                <a:gd name="T8" fmla="*/ 58 w 210"/>
                <a:gd name="T9" fmla="*/ 2 h 179"/>
                <a:gd name="T10" fmla="*/ 71 w 210"/>
                <a:gd name="T11" fmla="*/ 10 h 179"/>
                <a:gd name="T12" fmla="*/ 88 w 210"/>
                <a:gd name="T13" fmla="*/ 9 h 179"/>
                <a:gd name="T14" fmla="*/ 106 w 210"/>
                <a:gd name="T15" fmla="*/ 21 h 179"/>
                <a:gd name="T16" fmla="*/ 129 w 210"/>
                <a:gd name="T17" fmla="*/ 20 h 179"/>
                <a:gd name="T18" fmla="*/ 157 w 210"/>
                <a:gd name="T19" fmla="*/ 17 h 179"/>
                <a:gd name="T20" fmla="*/ 168 w 210"/>
                <a:gd name="T21" fmla="*/ 6 h 179"/>
                <a:gd name="T22" fmla="*/ 177 w 210"/>
                <a:gd name="T23" fmla="*/ 21 h 179"/>
                <a:gd name="T24" fmla="*/ 191 w 210"/>
                <a:gd name="T25" fmla="*/ 45 h 179"/>
                <a:gd name="T26" fmla="*/ 182 w 210"/>
                <a:gd name="T27" fmla="*/ 56 h 179"/>
                <a:gd name="T28" fmla="*/ 193 w 210"/>
                <a:gd name="T29" fmla="*/ 63 h 179"/>
                <a:gd name="T30" fmla="*/ 202 w 210"/>
                <a:gd name="T31" fmla="*/ 79 h 179"/>
                <a:gd name="T32" fmla="*/ 196 w 210"/>
                <a:gd name="T33" fmla="*/ 95 h 179"/>
                <a:gd name="T34" fmla="*/ 208 w 210"/>
                <a:gd name="T35" fmla="*/ 118 h 179"/>
                <a:gd name="T36" fmla="*/ 210 w 210"/>
                <a:gd name="T37" fmla="*/ 141 h 179"/>
                <a:gd name="T38" fmla="*/ 201 w 210"/>
                <a:gd name="T39" fmla="*/ 152 h 179"/>
                <a:gd name="T40" fmla="*/ 197 w 210"/>
                <a:gd name="T41" fmla="*/ 160 h 179"/>
                <a:gd name="T42" fmla="*/ 186 w 210"/>
                <a:gd name="T43" fmla="*/ 167 h 179"/>
                <a:gd name="T44" fmla="*/ 178 w 210"/>
                <a:gd name="T45" fmla="*/ 171 h 179"/>
                <a:gd name="T46" fmla="*/ 157 w 210"/>
                <a:gd name="T47" fmla="*/ 174 h 179"/>
                <a:gd name="T48" fmla="*/ 158 w 210"/>
                <a:gd name="T49" fmla="*/ 151 h 179"/>
                <a:gd name="T50" fmla="*/ 157 w 210"/>
                <a:gd name="T51" fmla="*/ 141 h 179"/>
                <a:gd name="T52" fmla="*/ 139 w 210"/>
                <a:gd name="T53" fmla="*/ 137 h 179"/>
                <a:gd name="T54" fmla="*/ 122 w 210"/>
                <a:gd name="T55" fmla="*/ 144 h 179"/>
                <a:gd name="T56" fmla="*/ 123 w 210"/>
                <a:gd name="T57" fmla="*/ 116 h 179"/>
                <a:gd name="T58" fmla="*/ 94 w 210"/>
                <a:gd name="T59" fmla="*/ 87 h 179"/>
                <a:gd name="T60" fmla="*/ 71 w 210"/>
                <a:gd name="T61" fmla="*/ 96 h 179"/>
                <a:gd name="T62" fmla="*/ 57 w 210"/>
                <a:gd name="T63" fmla="*/ 116 h 179"/>
                <a:gd name="T64" fmla="*/ 52 w 210"/>
                <a:gd name="T65" fmla="*/ 114 h 179"/>
                <a:gd name="T66" fmla="*/ 48 w 210"/>
                <a:gd name="T67" fmla="*/ 114 h 179"/>
                <a:gd name="T68" fmla="*/ 45 w 210"/>
                <a:gd name="T69" fmla="*/ 109 h 179"/>
                <a:gd name="T70" fmla="*/ 38 w 210"/>
                <a:gd name="T71" fmla="*/ 93 h 179"/>
                <a:gd name="T72" fmla="*/ 37 w 210"/>
                <a:gd name="T73" fmla="*/ 89 h 179"/>
                <a:gd name="T74" fmla="*/ 28 w 210"/>
                <a:gd name="T75" fmla="*/ 82 h 179"/>
                <a:gd name="T76" fmla="*/ 13 w 210"/>
                <a:gd name="T77" fmla="*/ 71 h 179"/>
                <a:gd name="T78" fmla="*/ 14 w 210"/>
                <a:gd name="T79" fmla="*/ 59 h 179"/>
                <a:gd name="T80" fmla="*/ 7 w 210"/>
                <a:gd name="T81" fmla="*/ 65 h 179"/>
                <a:gd name="T82" fmla="*/ 0 w 210"/>
                <a:gd name="T83" fmla="*/ 5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0" h="179">
                  <a:moveTo>
                    <a:pt x="0" y="56"/>
                  </a:moveTo>
                  <a:cubicBezTo>
                    <a:pt x="4" y="51"/>
                    <a:pt x="4" y="43"/>
                    <a:pt x="9" y="39"/>
                  </a:cubicBezTo>
                  <a:cubicBezTo>
                    <a:pt x="12" y="37"/>
                    <a:pt x="18" y="36"/>
                    <a:pt x="22" y="34"/>
                  </a:cubicBezTo>
                  <a:cubicBezTo>
                    <a:pt x="26" y="32"/>
                    <a:pt x="30" y="35"/>
                    <a:pt x="34" y="33"/>
                  </a:cubicBezTo>
                  <a:cubicBezTo>
                    <a:pt x="36" y="31"/>
                    <a:pt x="38" y="29"/>
                    <a:pt x="38" y="26"/>
                  </a:cubicBezTo>
                  <a:cubicBezTo>
                    <a:pt x="37" y="21"/>
                    <a:pt x="29" y="19"/>
                    <a:pt x="31" y="16"/>
                  </a:cubicBezTo>
                  <a:cubicBezTo>
                    <a:pt x="32" y="12"/>
                    <a:pt x="38" y="13"/>
                    <a:pt x="39" y="10"/>
                  </a:cubicBezTo>
                  <a:cubicBezTo>
                    <a:pt x="40" y="7"/>
                    <a:pt x="37" y="1"/>
                    <a:pt x="3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4" y="1"/>
                    <a:pt x="56" y="2"/>
                    <a:pt x="58" y="2"/>
                  </a:cubicBezTo>
                  <a:cubicBezTo>
                    <a:pt x="59" y="3"/>
                    <a:pt x="56" y="9"/>
                    <a:pt x="61" y="6"/>
                  </a:cubicBezTo>
                  <a:cubicBezTo>
                    <a:pt x="63" y="5"/>
                    <a:pt x="69" y="9"/>
                    <a:pt x="71" y="10"/>
                  </a:cubicBezTo>
                  <a:cubicBezTo>
                    <a:pt x="71" y="10"/>
                    <a:pt x="77" y="12"/>
                    <a:pt x="77" y="12"/>
                  </a:cubicBezTo>
                  <a:cubicBezTo>
                    <a:pt x="81" y="11"/>
                    <a:pt x="84" y="8"/>
                    <a:pt x="88" y="9"/>
                  </a:cubicBezTo>
                  <a:cubicBezTo>
                    <a:pt x="94" y="10"/>
                    <a:pt x="101" y="7"/>
                    <a:pt x="105" y="9"/>
                  </a:cubicBezTo>
                  <a:cubicBezTo>
                    <a:pt x="103" y="13"/>
                    <a:pt x="100" y="16"/>
                    <a:pt x="106" y="21"/>
                  </a:cubicBezTo>
                  <a:cubicBezTo>
                    <a:pt x="109" y="24"/>
                    <a:pt x="114" y="14"/>
                    <a:pt x="118" y="15"/>
                  </a:cubicBezTo>
                  <a:cubicBezTo>
                    <a:pt x="127" y="19"/>
                    <a:pt x="121" y="30"/>
                    <a:pt x="129" y="20"/>
                  </a:cubicBezTo>
                  <a:cubicBezTo>
                    <a:pt x="140" y="8"/>
                    <a:pt x="146" y="22"/>
                    <a:pt x="150" y="21"/>
                  </a:cubicBezTo>
                  <a:cubicBezTo>
                    <a:pt x="153" y="21"/>
                    <a:pt x="154" y="18"/>
                    <a:pt x="157" y="17"/>
                  </a:cubicBezTo>
                  <a:cubicBezTo>
                    <a:pt x="158" y="15"/>
                    <a:pt x="163" y="15"/>
                    <a:pt x="164" y="13"/>
                  </a:cubicBezTo>
                  <a:cubicBezTo>
                    <a:pt x="165" y="10"/>
                    <a:pt x="159" y="4"/>
                    <a:pt x="168" y="6"/>
                  </a:cubicBezTo>
                  <a:cubicBezTo>
                    <a:pt x="170" y="7"/>
                    <a:pt x="175" y="9"/>
                    <a:pt x="174" y="13"/>
                  </a:cubicBezTo>
                  <a:cubicBezTo>
                    <a:pt x="174" y="14"/>
                    <a:pt x="176" y="20"/>
                    <a:pt x="177" y="21"/>
                  </a:cubicBezTo>
                  <a:cubicBezTo>
                    <a:pt x="181" y="25"/>
                    <a:pt x="176" y="36"/>
                    <a:pt x="181" y="33"/>
                  </a:cubicBezTo>
                  <a:cubicBezTo>
                    <a:pt x="182" y="39"/>
                    <a:pt x="192" y="39"/>
                    <a:pt x="191" y="45"/>
                  </a:cubicBezTo>
                  <a:cubicBezTo>
                    <a:pt x="188" y="46"/>
                    <a:pt x="187" y="45"/>
                    <a:pt x="186" y="47"/>
                  </a:cubicBezTo>
                  <a:cubicBezTo>
                    <a:pt x="184" y="50"/>
                    <a:pt x="183" y="53"/>
                    <a:pt x="182" y="56"/>
                  </a:cubicBezTo>
                  <a:cubicBezTo>
                    <a:pt x="184" y="56"/>
                    <a:pt x="186" y="54"/>
                    <a:pt x="189" y="53"/>
                  </a:cubicBezTo>
                  <a:cubicBezTo>
                    <a:pt x="195" y="53"/>
                    <a:pt x="193" y="59"/>
                    <a:pt x="193" y="63"/>
                  </a:cubicBezTo>
                  <a:cubicBezTo>
                    <a:pt x="193" y="66"/>
                    <a:pt x="192" y="70"/>
                    <a:pt x="197" y="73"/>
                  </a:cubicBezTo>
                  <a:cubicBezTo>
                    <a:pt x="198" y="74"/>
                    <a:pt x="202" y="76"/>
                    <a:pt x="202" y="79"/>
                  </a:cubicBezTo>
                  <a:cubicBezTo>
                    <a:pt x="203" y="82"/>
                    <a:pt x="200" y="84"/>
                    <a:pt x="198" y="86"/>
                  </a:cubicBezTo>
                  <a:cubicBezTo>
                    <a:pt x="196" y="87"/>
                    <a:pt x="196" y="93"/>
                    <a:pt x="196" y="95"/>
                  </a:cubicBezTo>
                  <a:cubicBezTo>
                    <a:pt x="196" y="100"/>
                    <a:pt x="198" y="111"/>
                    <a:pt x="204" y="106"/>
                  </a:cubicBezTo>
                  <a:cubicBezTo>
                    <a:pt x="203" y="114"/>
                    <a:pt x="204" y="113"/>
                    <a:pt x="208" y="118"/>
                  </a:cubicBezTo>
                  <a:cubicBezTo>
                    <a:pt x="203" y="118"/>
                    <a:pt x="203" y="123"/>
                    <a:pt x="201" y="127"/>
                  </a:cubicBezTo>
                  <a:cubicBezTo>
                    <a:pt x="209" y="128"/>
                    <a:pt x="208" y="135"/>
                    <a:pt x="210" y="141"/>
                  </a:cubicBezTo>
                  <a:cubicBezTo>
                    <a:pt x="206" y="139"/>
                    <a:pt x="195" y="135"/>
                    <a:pt x="193" y="138"/>
                  </a:cubicBezTo>
                  <a:cubicBezTo>
                    <a:pt x="191" y="144"/>
                    <a:pt x="199" y="149"/>
                    <a:pt x="201" y="152"/>
                  </a:cubicBezTo>
                  <a:cubicBezTo>
                    <a:pt x="198" y="151"/>
                    <a:pt x="196" y="156"/>
                    <a:pt x="196" y="156"/>
                  </a:cubicBezTo>
                  <a:cubicBezTo>
                    <a:pt x="197" y="159"/>
                    <a:pt x="198" y="158"/>
                    <a:pt x="197" y="160"/>
                  </a:cubicBezTo>
                  <a:cubicBezTo>
                    <a:pt x="197" y="162"/>
                    <a:pt x="194" y="167"/>
                    <a:pt x="194" y="167"/>
                  </a:cubicBezTo>
                  <a:cubicBezTo>
                    <a:pt x="193" y="167"/>
                    <a:pt x="189" y="165"/>
                    <a:pt x="186" y="167"/>
                  </a:cubicBezTo>
                  <a:cubicBezTo>
                    <a:pt x="185" y="168"/>
                    <a:pt x="187" y="165"/>
                    <a:pt x="183" y="163"/>
                  </a:cubicBezTo>
                  <a:cubicBezTo>
                    <a:pt x="180" y="161"/>
                    <a:pt x="178" y="169"/>
                    <a:pt x="178" y="171"/>
                  </a:cubicBezTo>
                  <a:cubicBezTo>
                    <a:pt x="175" y="176"/>
                    <a:pt x="173" y="177"/>
                    <a:pt x="168" y="179"/>
                  </a:cubicBezTo>
                  <a:cubicBezTo>
                    <a:pt x="167" y="173"/>
                    <a:pt x="162" y="172"/>
                    <a:pt x="157" y="174"/>
                  </a:cubicBezTo>
                  <a:cubicBezTo>
                    <a:pt x="158" y="169"/>
                    <a:pt x="159" y="165"/>
                    <a:pt x="159" y="161"/>
                  </a:cubicBezTo>
                  <a:cubicBezTo>
                    <a:pt x="159" y="159"/>
                    <a:pt x="159" y="150"/>
                    <a:pt x="158" y="151"/>
                  </a:cubicBezTo>
                  <a:cubicBezTo>
                    <a:pt x="158" y="151"/>
                    <a:pt x="157" y="153"/>
                    <a:pt x="157" y="148"/>
                  </a:cubicBezTo>
                  <a:cubicBezTo>
                    <a:pt x="157" y="147"/>
                    <a:pt x="155" y="144"/>
                    <a:pt x="157" y="141"/>
                  </a:cubicBezTo>
                  <a:cubicBezTo>
                    <a:pt x="148" y="131"/>
                    <a:pt x="148" y="137"/>
                    <a:pt x="146" y="136"/>
                  </a:cubicBezTo>
                  <a:cubicBezTo>
                    <a:pt x="143" y="138"/>
                    <a:pt x="143" y="137"/>
                    <a:pt x="139" y="137"/>
                  </a:cubicBezTo>
                  <a:cubicBezTo>
                    <a:pt x="136" y="136"/>
                    <a:pt x="133" y="137"/>
                    <a:pt x="130" y="138"/>
                  </a:cubicBezTo>
                  <a:cubicBezTo>
                    <a:pt x="129" y="139"/>
                    <a:pt x="123" y="142"/>
                    <a:pt x="122" y="144"/>
                  </a:cubicBezTo>
                  <a:cubicBezTo>
                    <a:pt x="122" y="138"/>
                    <a:pt x="129" y="131"/>
                    <a:pt x="128" y="130"/>
                  </a:cubicBezTo>
                  <a:cubicBezTo>
                    <a:pt x="123" y="123"/>
                    <a:pt x="130" y="121"/>
                    <a:pt x="123" y="116"/>
                  </a:cubicBezTo>
                  <a:cubicBezTo>
                    <a:pt x="121" y="115"/>
                    <a:pt x="124" y="112"/>
                    <a:pt x="123" y="110"/>
                  </a:cubicBezTo>
                  <a:cubicBezTo>
                    <a:pt x="115" y="96"/>
                    <a:pt x="112" y="85"/>
                    <a:pt x="94" y="87"/>
                  </a:cubicBezTo>
                  <a:cubicBezTo>
                    <a:pt x="89" y="88"/>
                    <a:pt x="88" y="89"/>
                    <a:pt x="84" y="90"/>
                  </a:cubicBezTo>
                  <a:cubicBezTo>
                    <a:pt x="76" y="92"/>
                    <a:pt x="74" y="88"/>
                    <a:pt x="71" y="96"/>
                  </a:cubicBezTo>
                  <a:cubicBezTo>
                    <a:pt x="68" y="101"/>
                    <a:pt x="66" y="108"/>
                    <a:pt x="62" y="110"/>
                  </a:cubicBezTo>
                  <a:cubicBezTo>
                    <a:pt x="59" y="111"/>
                    <a:pt x="59" y="113"/>
                    <a:pt x="57" y="116"/>
                  </a:cubicBezTo>
                  <a:cubicBezTo>
                    <a:pt x="55" y="120"/>
                    <a:pt x="51" y="117"/>
                    <a:pt x="48" y="119"/>
                  </a:cubicBezTo>
                  <a:cubicBezTo>
                    <a:pt x="48" y="117"/>
                    <a:pt x="49" y="115"/>
                    <a:pt x="52" y="114"/>
                  </a:cubicBezTo>
                  <a:cubicBezTo>
                    <a:pt x="51" y="113"/>
                    <a:pt x="51" y="113"/>
                    <a:pt x="50" y="112"/>
                  </a:cubicBezTo>
                  <a:cubicBezTo>
                    <a:pt x="49" y="113"/>
                    <a:pt x="48" y="114"/>
                    <a:pt x="48" y="114"/>
                  </a:cubicBezTo>
                  <a:cubicBezTo>
                    <a:pt x="48" y="113"/>
                    <a:pt x="48" y="111"/>
                    <a:pt x="48" y="109"/>
                  </a:cubicBezTo>
                  <a:cubicBezTo>
                    <a:pt x="47" y="109"/>
                    <a:pt x="46" y="109"/>
                    <a:pt x="45" y="109"/>
                  </a:cubicBezTo>
                  <a:cubicBezTo>
                    <a:pt x="45" y="106"/>
                    <a:pt x="41" y="105"/>
                    <a:pt x="43" y="102"/>
                  </a:cubicBezTo>
                  <a:cubicBezTo>
                    <a:pt x="38" y="107"/>
                    <a:pt x="40" y="94"/>
                    <a:pt x="38" y="93"/>
                  </a:cubicBezTo>
                  <a:cubicBezTo>
                    <a:pt x="39" y="95"/>
                    <a:pt x="37" y="96"/>
                    <a:pt x="35" y="95"/>
                  </a:cubicBezTo>
                  <a:cubicBezTo>
                    <a:pt x="36" y="93"/>
                    <a:pt x="37" y="91"/>
                    <a:pt x="37" y="89"/>
                  </a:cubicBezTo>
                  <a:cubicBezTo>
                    <a:pt x="36" y="93"/>
                    <a:pt x="33" y="92"/>
                    <a:pt x="31" y="90"/>
                  </a:cubicBezTo>
                  <a:cubicBezTo>
                    <a:pt x="28" y="87"/>
                    <a:pt x="29" y="86"/>
                    <a:pt x="28" y="82"/>
                  </a:cubicBezTo>
                  <a:cubicBezTo>
                    <a:pt x="26" y="83"/>
                    <a:pt x="25" y="84"/>
                    <a:pt x="24" y="86"/>
                  </a:cubicBezTo>
                  <a:cubicBezTo>
                    <a:pt x="24" y="79"/>
                    <a:pt x="9" y="80"/>
                    <a:pt x="13" y="71"/>
                  </a:cubicBezTo>
                  <a:cubicBezTo>
                    <a:pt x="12" y="71"/>
                    <a:pt x="11" y="72"/>
                    <a:pt x="10" y="72"/>
                  </a:cubicBezTo>
                  <a:cubicBezTo>
                    <a:pt x="12" y="68"/>
                    <a:pt x="13" y="63"/>
                    <a:pt x="14" y="59"/>
                  </a:cubicBezTo>
                  <a:cubicBezTo>
                    <a:pt x="13" y="61"/>
                    <a:pt x="12" y="63"/>
                    <a:pt x="11" y="65"/>
                  </a:cubicBezTo>
                  <a:cubicBezTo>
                    <a:pt x="10" y="60"/>
                    <a:pt x="9" y="63"/>
                    <a:pt x="7" y="65"/>
                  </a:cubicBezTo>
                  <a:cubicBezTo>
                    <a:pt x="7" y="62"/>
                    <a:pt x="6" y="56"/>
                    <a:pt x="10" y="54"/>
                  </a:cubicBezTo>
                  <a:cubicBezTo>
                    <a:pt x="7" y="56"/>
                    <a:pt x="4" y="56"/>
                    <a:pt x="0" y="5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52"/>
            <p:cNvSpPr>
              <a:spLocks/>
            </p:cNvSpPr>
            <p:nvPr/>
          </p:nvSpPr>
          <p:spPr bwMode="auto">
            <a:xfrm>
              <a:off x="3762034" y="3111986"/>
              <a:ext cx="11968" cy="14960"/>
            </a:xfrm>
            <a:custGeom>
              <a:avLst/>
              <a:gdLst>
                <a:gd name="T0" fmla="*/ 0 w 4"/>
                <a:gd name="T1" fmla="*/ 5 h 5"/>
                <a:gd name="T2" fmla="*/ 1 w 4"/>
                <a:gd name="T3" fmla="*/ 0 h 5"/>
                <a:gd name="T4" fmla="*/ 0 w 4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3" y="5"/>
                    <a:pt x="4" y="2"/>
                    <a:pt x="1" y="0"/>
                  </a:cubicBezTo>
                  <a:cubicBezTo>
                    <a:pt x="0" y="1"/>
                    <a:pt x="0" y="3"/>
                    <a:pt x="0" y="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3"/>
            <p:cNvSpPr>
              <a:spLocks/>
            </p:cNvSpPr>
            <p:nvPr/>
          </p:nvSpPr>
          <p:spPr bwMode="auto">
            <a:xfrm>
              <a:off x="3774003" y="3117970"/>
              <a:ext cx="16456" cy="2992"/>
            </a:xfrm>
            <a:custGeom>
              <a:avLst/>
              <a:gdLst>
                <a:gd name="T0" fmla="*/ 3 w 6"/>
                <a:gd name="T1" fmla="*/ 1 h 1"/>
                <a:gd name="T2" fmla="*/ 6 w 6"/>
                <a:gd name="T3" fmla="*/ 0 h 1"/>
                <a:gd name="T4" fmla="*/ 0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cubicBezTo>
                    <a:pt x="4" y="1"/>
                    <a:pt x="5" y="0"/>
                    <a:pt x="6" y="0"/>
                  </a:cubicBezTo>
                  <a:cubicBezTo>
                    <a:pt x="4" y="0"/>
                    <a:pt x="2" y="0"/>
                    <a:pt x="0" y="1"/>
                  </a:cubicBezTo>
                  <a:cubicBezTo>
                    <a:pt x="1" y="1"/>
                    <a:pt x="2" y="1"/>
                    <a:pt x="3" y="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54"/>
            <p:cNvSpPr>
              <a:spLocks/>
            </p:cNvSpPr>
            <p:nvPr/>
          </p:nvSpPr>
          <p:spPr bwMode="auto">
            <a:xfrm>
              <a:off x="3402992" y="2271227"/>
              <a:ext cx="966424" cy="875167"/>
            </a:xfrm>
            <a:custGeom>
              <a:avLst/>
              <a:gdLst>
                <a:gd name="T0" fmla="*/ 5 w 352"/>
                <a:gd name="T1" fmla="*/ 159 h 318"/>
                <a:gd name="T2" fmla="*/ 18 w 352"/>
                <a:gd name="T3" fmla="*/ 142 h 318"/>
                <a:gd name="T4" fmla="*/ 30 w 352"/>
                <a:gd name="T5" fmla="*/ 122 h 318"/>
                <a:gd name="T6" fmla="*/ 33 w 352"/>
                <a:gd name="T7" fmla="*/ 100 h 318"/>
                <a:gd name="T8" fmla="*/ 27 w 352"/>
                <a:gd name="T9" fmla="*/ 84 h 318"/>
                <a:gd name="T10" fmla="*/ 30 w 352"/>
                <a:gd name="T11" fmla="*/ 52 h 318"/>
                <a:gd name="T12" fmla="*/ 44 w 352"/>
                <a:gd name="T13" fmla="*/ 21 h 318"/>
                <a:gd name="T14" fmla="*/ 66 w 352"/>
                <a:gd name="T15" fmla="*/ 5 h 318"/>
                <a:gd name="T16" fmla="*/ 95 w 352"/>
                <a:gd name="T17" fmla="*/ 6 h 318"/>
                <a:gd name="T18" fmla="*/ 120 w 352"/>
                <a:gd name="T19" fmla="*/ 25 h 318"/>
                <a:gd name="T20" fmla="*/ 133 w 352"/>
                <a:gd name="T21" fmla="*/ 26 h 318"/>
                <a:gd name="T22" fmla="*/ 166 w 352"/>
                <a:gd name="T23" fmla="*/ 27 h 318"/>
                <a:gd name="T24" fmla="*/ 185 w 352"/>
                <a:gd name="T25" fmla="*/ 35 h 318"/>
                <a:gd name="T26" fmla="*/ 211 w 352"/>
                <a:gd name="T27" fmla="*/ 24 h 318"/>
                <a:gd name="T28" fmla="*/ 266 w 352"/>
                <a:gd name="T29" fmla="*/ 22 h 318"/>
                <a:gd name="T30" fmla="*/ 294 w 352"/>
                <a:gd name="T31" fmla="*/ 15 h 318"/>
                <a:gd name="T32" fmla="*/ 305 w 352"/>
                <a:gd name="T33" fmla="*/ 9 h 318"/>
                <a:gd name="T34" fmla="*/ 330 w 352"/>
                <a:gd name="T35" fmla="*/ 40 h 318"/>
                <a:gd name="T36" fmla="*/ 340 w 352"/>
                <a:gd name="T37" fmla="*/ 51 h 318"/>
                <a:gd name="T38" fmla="*/ 328 w 352"/>
                <a:gd name="T39" fmla="*/ 86 h 318"/>
                <a:gd name="T40" fmla="*/ 312 w 352"/>
                <a:gd name="T41" fmla="*/ 121 h 318"/>
                <a:gd name="T42" fmla="*/ 304 w 352"/>
                <a:gd name="T43" fmla="*/ 142 h 318"/>
                <a:gd name="T44" fmla="*/ 293 w 352"/>
                <a:gd name="T45" fmla="*/ 162 h 318"/>
                <a:gd name="T46" fmla="*/ 277 w 352"/>
                <a:gd name="T47" fmla="*/ 179 h 318"/>
                <a:gd name="T48" fmla="*/ 266 w 352"/>
                <a:gd name="T49" fmla="*/ 212 h 318"/>
                <a:gd name="T50" fmla="*/ 257 w 352"/>
                <a:gd name="T51" fmla="*/ 236 h 318"/>
                <a:gd name="T52" fmla="*/ 244 w 352"/>
                <a:gd name="T53" fmla="*/ 244 h 318"/>
                <a:gd name="T54" fmla="*/ 234 w 352"/>
                <a:gd name="T55" fmla="*/ 228 h 318"/>
                <a:gd name="T56" fmla="*/ 224 w 352"/>
                <a:gd name="T57" fmla="*/ 230 h 318"/>
                <a:gd name="T58" fmla="*/ 202 w 352"/>
                <a:gd name="T59" fmla="*/ 242 h 318"/>
                <a:gd name="T60" fmla="*/ 177 w 352"/>
                <a:gd name="T61" fmla="*/ 284 h 318"/>
                <a:gd name="T62" fmla="*/ 166 w 352"/>
                <a:gd name="T63" fmla="*/ 296 h 318"/>
                <a:gd name="T64" fmla="*/ 155 w 352"/>
                <a:gd name="T65" fmla="*/ 305 h 318"/>
                <a:gd name="T66" fmla="*/ 135 w 352"/>
                <a:gd name="T67" fmla="*/ 304 h 318"/>
                <a:gd name="T68" fmla="*/ 127 w 352"/>
                <a:gd name="T69" fmla="*/ 307 h 318"/>
                <a:gd name="T70" fmla="*/ 124 w 352"/>
                <a:gd name="T71" fmla="*/ 311 h 318"/>
                <a:gd name="T72" fmla="*/ 120 w 352"/>
                <a:gd name="T73" fmla="*/ 311 h 318"/>
                <a:gd name="T74" fmla="*/ 116 w 352"/>
                <a:gd name="T75" fmla="*/ 306 h 318"/>
                <a:gd name="T76" fmla="*/ 113 w 352"/>
                <a:gd name="T77" fmla="*/ 307 h 318"/>
                <a:gd name="T78" fmla="*/ 104 w 352"/>
                <a:gd name="T79" fmla="*/ 307 h 318"/>
                <a:gd name="T80" fmla="*/ 93 w 352"/>
                <a:gd name="T81" fmla="*/ 310 h 318"/>
                <a:gd name="T82" fmla="*/ 81 w 352"/>
                <a:gd name="T83" fmla="*/ 289 h 318"/>
                <a:gd name="T84" fmla="*/ 81 w 352"/>
                <a:gd name="T85" fmla="*/ 280 h 318"/>
                <a:gd name="T86" fmla="*/ 77 w 352"/>
                <a:gd name="T87" fmla="*/ 277 h 318"/>
                <a:gd name="T88" fmla="*/ 77 w 352"/>
                <a:gd name="T89" fmla="*/ 271 h 318"/>
                <a:gd name="T90" fmla="*/ 71 w 352"/>
                <a:gd name="T91" fmla="*/ 269 h 318"/>
                <a:gd name="T92" fmla="*/ 70 w 352"/>
                <a:gd name="T93" fmla="*/ 266 h 318"/>
                <a:gd name="T94" fmla="*/ 34 w 352"/>
                <a:gd name="T95" fmla="*/ 244 h 318"/>
                <a:gd name="T96" fmla="*/ 34 w 352"/>
                <a:gd name="T97" fmla="*/ 238 h 318"/>
                <a:gd name="T98" fmla="*/ 22 w 352"/>
                <a:gd name="T99" fmla="*/ 245 h 318"/>
                <a:gd name="T100" fmla="*/ 5 w 352"/>
                <a:gd name="T101" fmla="*/ 235 h 318"/>
                <a:gd name="T102" fmla="*/ 2 w 352"/>
                <a:gd name="T103" fmla="*/ 19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318">
                  <a:moveTo>
                    <a:pt x="2" y="196"/>
                  </a:moveTo>
                  <a:cubicBezTo>
                    <a:pt x="5" y="184"/>
                    <a:pt x="0" y="170"/>
                    <a:pt x="5" y="159"/>
                  </a:cubicBezTo>
                  <a:cubicBezTo>
                    <a:pt x="7" y="157"/>
                    <a:pt x="11" y="159"/>
                    <a:pt x="14" y="156"/>
                  </a:cubicBezTo>
                  <a:cubicBezTo>
                    <a:pt x="17" y="152"/>
                    <a:pt x="14" y="147"/>
                    <a:pt x="18" y="142"/>
                  </a:cubicBezTo>
                  <a:cubicBezTo>
                    <a:pt x="21" y="139"/>
                    <a:pt x="20" y="135"/>
                    <a:pt x="24" y="133"/>
                  </a:cubicBezTo>
                  <a:cubicBezTo>
                    <a:pt x="27" y="131"/>
                    <a:pt x="32" y="127"/>
                    <a:pt x="30" y="122"/>
                  </a:cubicBezTo>
                  <a:cubicBezTo>
                    <a:pt x="29" y="118"/>
                    <a:pt x="27" y="115"/>
                    <a:pt x="32" y="114"/>
                  </a:cubicBezTo>
                  <a:cubicBezTo>
                    <a:pt x="39" y="113"/>
                    <a:pt x="34" y="103"/>
                    <a:pt x="33" y="100"/>
                  </a:cubicBezTo>
                  <a:cubicBezTo>
                    <a:pt x="32" y="97"/>
                    <a:pt x="33" y="94"/>
                    <a:pt x="32" y="91"/>
                  </a:cubicBezTo>
                  <a:cubicBezTo>
                    <a:pt x="30" y="89"/>
                    <a:pt x="28" y="87"/>
                    <a:pt x="27" y="84"/>
                  </a:cubicBezTo>
                  <a:cubicBezTo>
                    <a:pt x="24" y="79"/>
                    <a:pt x="28" y="75"/>
                    <a:pt x="30" y="70"/>
                  </a:cubicBezTo>
                  <a:cubicBezTo>
                    <a:pt x="31" y="64"/>
                    <a:pt x="30" y="58"/>
                    <a:pt x="30" y="52"/>
                  </a:cubicBezTo>
                  <a:cubicBezTo>
                    <a:pt x="31" y="45"/>
                    <a:pt x="33" y="43"/>
                    <a:pt x="38" y="38"/>
                  </a:cubicBezTo>
                  <a:cubicBezTo>
                    <a:pt x="42" y="34"/>
                    <a:pt x="44" y="27"/>
                    <a:pt x="44" y="21"/>
                  </a:cubicBezTo>
                  <a:cubicBezTo>
                    <a:pt x="44" y="16"/>
                    <a:pt x="48" y="13"/>
                    <a:pt x="51" y="10"/>
                  </a:cubicBezTo>
                  <a:cubicBezTo>
                    <a:pt x="55" y="7"/>
                    <a:pt x="61" y="6"/>
                    <a:pt x="66" y="5"/>
                  </a:cubicBezTo>
                  <a:cubicBezTo>
                    <a:pt x="73" y="5"/>
                    <a:pt x="77" y="2"/>
                    <a:pt x="84" y="1"/>
                  </a:cubicBezTo>
                  <a:cubicBezTo>
                    <a:pt x="87" y="0"/>
                    <a:pt x="92" y="4"/>
                    <a:pt x="95" y="6"/>
                  </a:cubicBezTo>
                  <a:cubicBezTo>
                    <a:pt x="101" y="9"/>
                    <a:pt x="107" y="7"/>
                    <a:pt x="111" y="11"/>
                  </a:cubicBezTo>
                  <a:cubicBezTo>
                    <a:pt x="115" y="16"/>
                    <a:pt x="117" y="20"/>
                    <a:pt x="120" y="25"/>
                  </a:cubicBezTo>
                  <a:cubicBezTo>
                    <a:pt x="121" y="27"/>
                    <a:pt x="123" y="29"/>
                    <a:pt x="125" y="30"/>
                  </a:cubicBezTo>
                  <a:cubicBezTo>
                    <a:pt x="129" y="31"/>
                    <a:pt x="130" y="26"/>
                    <a:pt x="133" y="26"/>
                  </a:cubicBezTo>
                  <a:cubicBezTo>
                    <a:pt x="145" y="24"/>
                    <a:pt x="149" y="14"/>
                    <a:pt x="162" y="23"/>
                  </a:cubicBezTo>
                  <a:cubicBezTo>
                    <a:pt x="163" y="24"/>
                    <a:pt x="165" y="25"/>
                    <a:pt x="166" y="27"/>
                  </a:cubicBezTo>
                  <a:cubicBezTo>
                    <a:pt x="167" y="28"/>
                    <a:pt x="170" y="27"/>
                    <a:pt x="171" y="28"/>
                  </a:cubicBezTo>
                  <a:cubicBezTo>
                    <a:pt x="176" y="31"/>
                    <a:pt x="178" y="35"/>
                    <a:pt x="185" y="35"/>
                  </a:cubicBezTo>
                  <a:cubicBezTo>
                    <a:pt x="189" y="35"/>
                    <a:pt x="197" y="37"/>
                    <a:pt x="201" y="36"/>
                  </a:cubicBezTo>
                  <a:cubicBezTo>
                    <a:pt x="206" y="34"/>
                    <a:pt x="207" y="27"/>
                    <a:pt x="211" y="24"/>
                  </a:cubicBezTo>
                  <a:cubicBezTo>
                    <a:pt x="221" y="17"/>
                    <a:pt x="236" y="16"/>
                    <a:pt x="248" y="17"/>
                  </a:cubicBezTo>
                  <a:cubicBezTo>
                    <a:pt x="254" y="18"/>
                    <a:pt x="260" y="19"/>
                    <a:pt x="266" y="22"/>
                  </a:cubicBezTo>
                  <a:cubicBezTo>
                    <a:pt x="270" y="25"/>
                    <a:pt x="276" y="28"/>
                    <a:pt x="281" y="26"/>
                  </a:cubicBezTo>
                  <a:cubicBezTo>
                    <a:pt x="287" y="24"/>
                    <a:pt x="289" y="18"/>
                    <a:pt x="294" y="15"/>
                  </a:cubicBezTo>
                  <a:cubicBezTo>
                    <a:pt x="296" y="13"/>
                    <a:pt x="298" y="12"/>
                    <a:pt x="301" y="12"/>
                  </a:cubicBezTo>
                  <a:cubicBezTo>
                    <a:pt x="306" y="11"/>
                    <a:pt x="303" y="10"/>
                    <a:pt x="305" y="9"/>
                  </a:cubicBezTo>
                  <a:cubicBezTo>
                    <a:pt x="315" y="2"/>
                    <a:pt x="318" y="11"/>
                    <a:pt x="322" y="18"/>
                  </a:cubicBezTo>
                  <a:cubicBezTo>
                    <a:pt x="325" y="24"/>
                    <a:pt x="331" y="24"/>
                    <a:pt x="330" y="40"/>
                  </a:cubicBezTo>
                  <a:cubicBezTo>
                    <a:pt x="330" y="42"/>
                    <a:pt x="332" y="49"/>
                    <a:pt x="334" y="50"/>
                  </a:cubicBezTo>
                  <a:cubicBezTo>
                    <a:pt x="336" y="52"/>
                    <a:pt x="337" y="50"/>
                    <a:pt x="340" y="51"/>
                  </a:cubicBezTo>
                  <a:cubicBezTo>
                    <a:pt x="352" y="55"/>
                    <a:pt x="341" y="68"/>
                    <a:pt x="344" y="73"/>
                  </a:cubicBezTo>
                  <a:cubicBezTo>
                    <a:pt x="349" y="81"/>
                    <a:pt x="334" y="86"/>
                    <a:pt x="328" y="86"/>
                  </a:cubicBezTo>
                  <a:cubicBezTo>
                    <a:pt x="320" y="85"/>
                    <a:pt x="317" y="103"/>
                    <a:pt x="315" y="109"/>
                  </a:cubicBezTo>
                  <a:cubicBezTo>
                    <a:pt x="314" y="113"/>
                    <a:pt x="313" y="117"/>
                    <a:pt x="312" y="121"/>
                  </a:cubicBezTo>
                  <a:cubicBezTo>
                    <a:pt x="311" y="125"/>
                    <a:pt x="306" y="124"/>
                    <a:pt x="306" y="129"/>
                  </a:cubicBezTo>
                  <a:cubicBezTo>
                    <a:pt x="306" y="133"/>
                    <a:pt x="307" y="138"/>
                    <a:pt x="304" y="142"/>
                  </a:cubicBezTo>
                  <a:cubicBezTo>
                    <a:pt x="301" y="145"/>
                    <a:pt x="297" y="147"/>
                    <a:pt x="293" y="148"/>
                  </a:cubicBezTo>
                  <a:cubicBezTo>
                    <a:pt x="297" y="149"/>
                    <a:pt x="293" y="160"/>
                    <a:pt x="293" y="162"/>
                  </a:cubicBezTo>
                  <a:cubicBezTo>
                    <a:pt x="292" y="169"/>
                    <a:pt x="288" y="173"/>
                    <a:pt x="281" y="173"/>
                  </a:cubicBezTo>
                  <a:cubicBezTo>
                    <a:pt x="282" y="176"/>
                    <a:pt x="279" y="177"/>
                    <a:pt x="277" y="179"/>
                  </a:cubicBezTo>
                  <a:cubicBezTo>
                    <a:pt x="275" y="182"/>
                    <a:pt x="277" y="186"/>
                    <a:pt x="276" y="190"/>
                  </a:cubicBezTo>
                  <a:cubicBezTo>
                    <a:pt x="275" y="197"/>
                    <a:pt x="271" y="206"/>
                    <a:pt x="266" y="212"/>
                  </a:cubicBezTo>
                  <a:cubicBezTo>
                    <a:pt x="262" y="217"/>
                    <a:pt x="269" y="221"/>
                    <a:pt x="260" y="227"/>
                  </a:cubicBezTo>
                  <a:cubicBezTo>
                    <a:pt x="256" y="230"/>
                    <a:pt x="258" y="233"/>
                    <a:pt x="257" y="236"/>
                  </a:cubicBezTo>
                  <a:cubicBezTo>
                    <a:pt x="256" y="239"/>
                    <a:pt x="252" y="241"/>
                    <a:pt x="251" y="244"/>
                  </a:cubicBezTo>
                  <a:cubicBezTo>
                    <a:pt x="250" y="246"/>
                    <a:pt x="246" y="245"/>
                    <a:pt x="244" y="244"/>
                  </a:cubicBezTo>
                  <a:cubicBezTo>
                    <a:pt x="242" y="243"/>
                    <a:pt x="243" y="237"/>
                    <a:pt x="242" y="235"/>
                  </a:cubicBezTo>
                  <a:cubicBezTo>
                    <a:pt x="242" y="233"/>
                    <a:pt x="235" y="231"/>
                    <a:pt x="234" y="228"/>
                  </a:cubicBezTo>
                  <a:cubicBezTo>
                    <a:pt x="232" y="224"/>
                    <a:pt x="230" y="226"/>
                    <a:pt x="229" y="221"/>
                  </a:cubicBezTo>
                  <a:cubicBezTo>
                    <a:pt x="228" y="224"/>
                    <a:pt x="228" y="229"/>
                    <a:pt x="224" y="230"/>
                  </a:cubicBezTo>
                  <a:cubicBezTo>
                    <a:pt x="220" y="231"/>
                    <a:pt x="218" y="226"/>
                    <a:pt x="214" y="227"/>
                  </a:cubicBezTo>
                  <a:cubicBezTo>
                    <a:pt x="207" y="229"/>
                    <a:pt x="206" y="239"/>
                    <a:pt x="202" y="242"/>
                  </a:cubicBezTo>
                  <a:cubicBezTo>
                    <a:pt x="196" y="246"/>
                    <a:pt x="178" y="264"/>
                    <a:pt x="180" y="267"/>
                  </a:cubicBezTo>
                  <a:cubicBezTo>
                    <a:pt x="184" y="271"/>
                    <a:pt x="177" y="281"/>
                    <a:pt x="177" y="284"/>
                  </a:cubicBezTo>
                  <a:cubicBezTo>
                    <a:pt x="177" y="288"/>
                    <a:pt x="176" y="292"/>
                    <a:pt x="170" y="302"/>
                  </a:cubicBezTo>
                  <a:cubicBezTo>
                    <a:pt x="167" y="301"/>
                    <a:pt x="165" y="298"/>
                    <a:pt x="166" y="296"/>
                  </a:cubicBezTo>
                  <a:cubicBezTo>
                    <a:pt x="164" y="297"/>
                    <a:pt x="162" y="295"/>
                    <a:pt x="161" y="293"/>
                  </a:cubicBezTo>
                  <a:cubicBezTo>
                    <a:pt x="163" y="302"/>
                    <a:pt x="166" y="304"/>
                    <a:pt x="155" y="305"/>
                  </a:cubicBezTo>
                  <a:cubicBezTo>
                    <a:pt x="151" y="306"/>
                    <a:pt x="138" y="309"/>
                    <a:pt x="141" y="300"/>
                  </a:cubicBezTo>
                  <a:cubicBezTo>
                    <a:pt x="140" y="304"/>
                    <a:pt x="140" y="305"/>
                    <a:pt x="135" y="304"/>
                  </a:cubicBezTo>
                  <a:cubicBezTo>
                    <a:pt x="131" y="304"/>
                    <a:pt x="132" y="303"/>
                    <a:pt x="127" y="300"/>
                  </a:cubicBezTo>
                  <a:cubicBezTo>
                    <a:pt x="129" y="301"/>
                    <a:pt x="132" y="309"/>
                    <a:pt x="127" y="307"/>
                  </a:cubicBezTo>
                  <a:cubicBezTo>
                    <a:pt x="124" y="306"/>
                    <a:pt x="128" y="298"/>
                    <a:pt x="123" y="301"/>
                  </a:cubicBezTo>
                  <a:cubicBezTo>
                    <a:pt x="124" y="304"/>
                    <a:pt x="126" y="307"/>
                    <a:pt x="124" y="311"/>
                  </a:cubicBezTo>
                  <a:cubicBezTo>
                    <a:pt x="122" y="310"/>
                    <a:pt x="118" y="300"/>
                    <a:pt x="119" y="297"/>
                  </a:cubicBezTo>
                  <a:cubicBezTo>
                    <a:pt x="116" y="300"/>
                    <a:pt x="121" y="308"/>
                    <a:pt x="120" y="311"/>
                  </a:cubicBezTo>
                  <a:cubicBezTo>
                    <a:pt x="118" y="317"/>
                    <a:pt x="118" y="305"/>
                    <a:pt x="118" y="303"/>
                  </a:cubicBezTo>
                  <a:cubicBezTo>
                    <a:pt x="117" y="305"/>
                    <a:pt x="116" y="313"/>
                    <a:pt x="116" y="306"/>
                  </a:cubicBezTo>
                  <a:cubicBezTo>
                    <a:pt x="116" y="308"/>
                    <a:pt x="116" y="310"/>
                    <a:pt x="114" y="312"/>
                  </a:cubicBezTo>
                  <a:cubicBezTo>
                    <a:pt x="114" y="310"/>
                    <a:pt x="114" y="308"/>
                    <a:pt x="113" y="307"/>
                  </a:cubicBezTo>
                  <a:cubicBezTo>
                    <a:pt x="114" y="309"/>
                    <a:pt x="114" y="313"/>
                    <a:pt x="110" y="312"/>
                  </a:cubicBezTo>
                  <a:cubicBezTo>
                    <a:pt x="104" y="312"/>
                    <a:pt x="105" y="313"/>
                    <a:pt x="104" y="307"/>
                  </a:cubicBezTo>
                  <a:cubicBezTo>
                    <a:pt x="104" y="313"/>
                    <a:pt x="99" y="318"/>
                    <a:pt x="98" y="310"/>
                  </a:cubicBezTo>
                  <a:cubicBezTo>
                    <a:pt x="98" y="315"/>
                    <a:pt x="97" y="312"/>
                    <a:pt x="93" y="310"/>
                  </a:cubicBezTo>
                  <a:cubicBezTo>
                    <a:pt x="89" y="308"/>
                    <a:pt x="86" y="304"/>
                    <a:pt x="84" y="300"/>
                  </a:cubicBezTo>
                  <a:cubicBezTo>
                    <a:pt x="82" y="297"/>
                    <a:pt x="80" y="293"/>
                    <a:pt x="81" y="289"/>
                  </a:cubicBezTo>
                  <a:cubicBezTo>
                    <a:pt x="82" y="286"/>
                    <a:pt x="82" y="284"/>
                    <a:pt x="78" y="285"/>
                  </a:cubicBezTo>
                  <a:cubicBezTo>
                    <a:pt x="78" y="282"/>
                    <a:pt x="78" y="280"/>
                    <a:pt x="81" y="280"/>
                  </a:cubicBezTo>
                  <a:cubicBezTo>
                    <a:pt x="87" y="278"/>
                    <a:pt x="81" y="276"/>
                    <a:pt x="86" y="274"/>
                  </a:cubicBezTo>
                  <a:cubicBezTo>
                    <a:pt x="83" y="274"/>
                    <a:pt x="80" y="278"/>
                    <a:pt x="77" y="277"/>
                  </a:cubicBezTo>
                  <a:cubicBezTo>
                    <a:pt x="67" y="275"/>
                    <a:pt x="80" y="272"/>
                    <a:pt x="83" y="271"/>
                  </a:cubicBezTo>
                  <a:cubicBezTo>
                    <a:pt x="81" y="270"/>
                    <a:pt x="79" y="269"/>
                    <a:pt x="77" y="271"/>
                  </a:cubicBezTo>
                  <a:cubicBezTo>
                    <a:pt x="77" y="269"/>
                    <a:pt x="77" y="268"/>
                    <a:pt x="78" y="267"/>
                  </a:cubicBezTo>
                  <a:cubicBezTo>
                    <a:pt x="77" y="270"/>
                    <a:pt x="73" y="273"/>
                    <a:pt x="71" y="269"/>
                  </a:cubicBezTo>
                  <a:cubicBezTo>
                    <a:pt x="70" y="265"/>
                    <a:pt x="74" y="263"/>
                    <a:pt x="76" y="261"/>
                  </a:cubicBezTo>
                  <a:cubicBezTo>
                    <a:pt x="74" y="262"/>
                    <a:pt x="72" y="264"/>
                    <a:pt x="70" y="266"/>
                  </a:cubicBezTo>
                  <a:cubicBezTo>
                    <a:pt x="66" y="257"/>
                    <a:pt x="58" y="248"/>
                    <a:pt x="48" y="246"/>
                  </a:cubicBezTo>
                  <a:cubicBezTo>
                    <a:pt x="44" y="244"/>
                    <a:pt x="39" y="244"/>
                    <a:pt x="34" y="244"/>
                  </a:cubicBezTo>
                  <a:cubicBezTo>
                    <a:pt x="30" y="244"/>
                    <a:pt x="25" y="246"/>
                    <a:pt x="22" y="243"/>
                  </a:cubicBezTo>
                  <a:cubicBezTo>
                    <a:pt x="26" y="244"/>
                    <a:pt x="32" y="241"/>
                    <a:pt x="34" y="238"/>
                  </a:cubicBezTo>
                  <a:cubicBezTo>
                    <a:pt x="30" y="238"/>
                    <a:pt x="27" y="243"/>
                    <a:pt x="23" y="239"/>
                  </a:cubicBezTo>
                  <a:cubicBezTo>
                    <a:pt x="22" y="241"/>
                    <a:pt x="21" y="243"/>
                    <a:pt x="22" y="245"/>
                  </a:cubicBezTo>
                  <a:cubicBezTo>
                    <a:pt x="15" y="246"/>
                    <a:pt x="9" y="245"/>
                    <a:pt x="2" y="246"/>
                  </a:cubicBezTo>
                  <a:cubicBezTo>
                    <a:pt x="2" y="242"/>
                    <a:pt x="4" y="239"/>
                    <a:pt x="5" y="235"/>
                  </a:cubicBezTo>
                  <a:cubicBezTo>
                    <a:pt x="5" y="230"/>
                    <a:pt x="3" y="227"/>
                    <a:pt x="4" y="223"/>
                  </a:cubicBezTo>
                  <a:cubicBezTo>
                    <a:pt x="6" y="216"/>
                    <a:pt x="6" y="203"/>
                    <a:pt x="2" y="19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55"/>
            <p:cNvSpPr>
              <a:spLocks noEditPoints="1"/>
            </p:cNvSpPr>
            <p:nvPr/>
          </p:nvSpPr>
          <p:spPr bwMode="auto">
            <a:xfrm>
              <a:off x="3793451" y="169330"/>
              <a:ext cx="315659" cy="637301"/>
            </a:xfrm>
            <a:custGeom>
              <a:avLst/>
              <a:gdLst>
                <a:gd name="T0" fmla="*/ 2 w 115"/>
                <a:gd name="T1" fmla="*/ 108 h 232"/>
                <a:gd name="T2" fmla="*/ 8 w 115"/>
                <a:gd name="T3" fmla="*/ 102 h 232"/>
                <a:gd name="T4" fmla="*/ 16 w 115"/>
                <a:gd name="T5" fmla="*/ 93 h 232"/>
                <a:gd name="T6" fmla="*/ 23 w 115"/>
                <a:gd name="T7" fmla="*/ 82 h 232"/>
                <a:gd name="T8" fmla="*/ 25 w 115"/>
                <a:gd name="T9" fmla="*/ 60 h 232"/>
                <a:gd name="T10" fmla="*/ 23 w 115"/>
                <a:gd name="T11" fmla="*/ 46 h 232"/>
                <a:gd name="T12" fmla="*/ 21 w 115"/>
                <a:gd name="T13" fmla="*/ 28 h 232"/>
                <a:gd name="T14" fmla="*/ 32 w 115"/>
                <a:gd name="T15" fmla="*/ 18 h 232"/>
                <a:gd name="T16" fmla="*/ 34 w 115"/>
                <a:gd name="T17" fmla="*/ 13 h 232"/>
                <a:gd name="T18" fmla="*/ 40 w 115"/>
                <a:gd name="T19" fmla="*/ 11 h 232"/>
                <a:gd name="T20" fmla="*/ 55 w 115"/>
                <a:gd name="T21" fmla="*/ 3 h 232"/>
                <a:gd name="T22" fmla="*/ 64 w 115"/>
                <a:gd name="T23" fmla="*/ 2 h 232"/>
                <a:gd name="T24" fmla="*/ 64 w 115"/>
                <a:gd name="T25" fmla="*/ 7 h 232"/>
                <a:gd name="T26" fmla="*/ 66 w 115"/>
                <a:gd name="T27" fmla="*/ 3 h 232"/>
                <a:gd name="T28" fmla="*/ 75 w 115"/>
                <a:gd name="T29" fmla="*/ 9 h 232"/>
                <a:gd name="T30" fmla="*/ 76 w 115"/>
                <a:gd name="T31" fmla="*/ 13 h 232"/>
                <a:gd name="T32" fmla="*/ 77 w 115"/>
                <a:gd name="T33" fmla="*/ 19 h 232"/>
                <a:gd name="T34" fmla="*/ 81 w 115"/>
                <a:gd name="T35" fmla="*/ 20 h 232"/>
                <a:gd name="T36" fmla="*/ 90 w 115"/>
                <a:gd name="T37" fmla="*/ 14 h 232"/>
                <a:gd name="T38" fmla="*/ 96 w 115"/>
                <a:gd name="T39" fmla="*/ 11 h 232"/>
                <a:gd name="T40" fmla="*/ 98 w 115"/>
                <a:gd name="T41" fmla="*/ 19 h 232"/>
                <a:gd name="T42" fmla="*/ 82 w 115"/>
                <a:gd name="T43" fmla="*/ 38 h 232"/>
                <a:gd name="T44" fmla="*/ 90 w 115"/>
                <a:gd name="T45" fmla="*/ 52 h 232"/>
                <a:gd name="T46" fmla="*/ 98 w 115"/>
                <a:gd name="T47" fmla="*/ 65 h 232"/>
                <a:gd name="T48" fmla="*/ 85 w 115"/>
                <a:gd name="T49" fmla="*/ 92 h 232"/>
                <a:gd name="T50" fmla="*/ 73 w 115"/>
                <a:gd name="T51" fmla="*/ 114 h 232"/>
                <a:gd name="T52" fmla="*/ 80 w 115"/>
                <a:gd name="T53" fmla="*/ 120 h 232"/>
                <a:gd name="T54" fmla="*/ 88 w 115"/>
                <a:gd name="T55" fmla="*/ 120 h 232"/>
                <a:gd name="T56" fmla="*/ 90 w 115"/>
                <a:gd name="T57" fmla="*/ 126 h 232"/>
                <a:gd name="T58" fmla="*/ 98 w 115"/>
                <a:gd name="T59" fmla="*/ 122 h 232"/>
                <a:gd name="T60" fmla="*/ 100 w 115"/>
                <a:gd name="T61" fmla="*/ 128 h 232"/>
                <a:gd name="T62" fmla="*/ 101 w 115"/>
                <a:gd name="T63" fmla="*/ 134 h 232"/>
                <a:gd name="T64" fmla="*/ 111 w 115"/>
                <a:gd name="T65" fmla="*/ 136 h 232"/>
                <a:gd name="T66" fmla="*/ 110 w 115"/>
                <a:gd name="T67" fmla="*/ 152 h 232"/>
                <a:gd name="T68" fmla="*/ 109 w 115"/>
                <a:gd name="T69" fmla="*/ 164 h 232"/>
                <a:gd name="T70" fmla="*/ 88 w 115"/>
                <a:gd name="T71" fmla="*/ 176 h 232"/>
                <a:gd name="T72" fmla="*/ 84 w 115"/>
                <a:gd name="T73" fmla="*/ 183 h 232"/>
                <a:gd name="T74" fmla="*/ 74 w 115"/>
                <a:gd name="T75" fmla="*/ 197 h 232"/>
                <a:gd name="T76" fmla="*/ 75 w 115"/>
                <a:gd name="T77" fmla="*/ 217 h 232"/>
                <a:gd name="T78" fmla="*/ 57 w 115"/>
                <a:gd name="T79" fmla="*/ 232 h 232"/>
                <a:gd name="T80" fmla="*/ 48 w 115"/>
                <a:gd name="T81" fmla="*/ 192 h 232"/>
                <a:gd name="T82" fmla="*/ 32 w 115"/>
                <a:gd name="T83" fmla="*/ 164 h 232"/>
                <a:gd name="T84" fmla="*/ 23 w 115"/>
                <a:gd name="T85" fmla="*/ 151 h 232"/>
                <a:gd name="T86" fmla="*/ 14 w 115"/>
                <a:gd name="T87" fmla="*/ 139 h 232"/>
                <a:gd name="T88" fmla="*/ 8 w 115"/>
                <a:gd name="T89" fmla="*/ 134 h 232"/>
                <a:gd name="T90" fmla="*/ 5 w 115"/>
                <a:gd name="T91" fmla="*/ 125 h 232"/>
                <a:gd name="T92" fmla="*/ 2 w 115"/>
                <a:gd name="T93" fmla="*/ 108 h 232"/>
                <a:gd name="T94" fmla="*/ 94 w 115"/>
                <a:gd name="T95" fmla="*/ 121 h 232"/>
                <a:gd name="T96" fmla="*/ 90 w 115"/>
                <a:gd name="T97" fmla="*/ 119 h 232"/>
                <a:gd name="T98" fmla="*/ 93 w 115"/>
                <a:gd name="T99" fmla="*/ 113 h 232"/>
                <a:gd name="T100" fmla="*/ 94 w 115"/>
                <a:gd name="T101" fmla="*/ 1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5" h="232">
                  <a:moveTo>
                    <a:pt x="2" y="108"/>
                  </a:moveTo>
                  <a:cubicBezTo>
                    <a:pt x="3" y="105"/>
                    <a:pt x="6" y="103"/>
                    <a:pt x="8" y="102"/>
                  </a:cubicBezTo>
                  <a:cubicBezTo>
                    <a:pt x="12" y="99"/>
                    <a:pt x="12" y="96"/>
                    <a:pt x="16" y="93"/>
                  </a:cubicBezTo>
                  <a:cubicBezTo>
                    <a:pt x="19" y="91"/>
                    <a:pt x="22" y="86"/>
                    <a:pt x="23" y="82"/>
                  </a:cubicBezTo>
                  <a:cubicBezTo>
                    <a:pt x="25" y="74"/>
                    <a:pt x="25" y="68"/>
                    <a:pt x="25" y="60"/>
                  </a:cubicBezTo>
                  <a:cubicBezTo>
                    <a:pt x="25" y="56"/>
                    <a:pt x="22" y="51"/>
                    <a:pt x="23" y="46"/>
                  </a:cubicBezTo>
                  <a:cubicBezTo>
                    <a:pt x="24" y="41"/>
                    <a:pt x="30" y="30"/>
                    <a:pt x="21" y="28"/>
                  </a:cubicBezTo>
                  <a:cubicBezTo>
                    <a:pt x="24" y="25"/>
                    <a:pt x="29" y="23"/>
                    <a:pt x="32" y="18"/>
                  </a:cubicBezTo>
                  <a:cubicBezTo>
                    <a:pt x="33" y="17"/>
                    <a:pt x="32" y="14"/>
                    <a:pt x="34" y="13"/>
                  </a:cubicBezTo>
                  <a:cubicBezTo>
                    <a:pt x="37" y="13"/>
                    <a:pt x="38" y="13"/>
                    <a:pt x="40" y="11"/>
                  </a:cubicBezTo>
                  <a:cubicBezTo>
                    <a:pt x="44" y="7"/>
                    <a:pt x="49" y="5"/>
                    <a:pt x="55" y="3"/>
                  </a:cubicBezTo>
                  <a:cubicBezTo>
                    <a:pt x="57" y="2"/>
                    <a:pt x="61" y="0"/>
                    <a:pt x="64" y="2"/>
                  </a:cubicBezTo>
                  <a:cubicBezTo>
                    <a:pt x="68" y="3"/>
                    <a:pt x="64" y="5"/>
                    <a:pt x="64" y="7"/>
                  </a:cubicBezTo>
                  <a:cubicBezTo>
                    <a:pt x="67" y="7"/>
                    <a:pt x="68" y="6"/>
                    <a:pt x="66" y="3"/>
                  </a:cubicBezTo>
                  <a:cubicBezTo>
                    <a:pt x="72" y="5"/>
                    <a:pt x="73" y="4"/>
                    <a:pt x="75" y="9"/>
                  </a:cubicBezTo>
                  <a:cubicBezTo>
                    <a:pt x="76" y="11"/>
                    <a:pt x="73" y="11"/>
                    <a:pt x="76" y="13"/>
                  </a:cubicBezTo>
                  <a:cubicBezTo>
                    <a:pt x="78" y="14"/>
                    <a:pt x="79" y="17"/>
                    <a:pt x="77" y="19"/>
                  </a:cubicBezTo>
                  <a:cubicBezTo>
                    <a:pt x="77" y="19"/>
                    <a:pt x="79" y="21"/>
                    <a:pt x="81" y="20"/>
                  </a:cubicBezTo>
                  <a:cubicBezTo>
                    <a:pt x="85" y="19"/>
                    <a:pt x="87" y="17"/>
                    <a:pt x="90" y="14"/>
                  </a:cubicBezTo>
                  <a:cubicBezTo>
                    <a:pt x="91" y="14"/>
                    <a:pt x="94" y="10"/>
                    <a:pt x="96" y="11"/>
                  </a:cubicBezTo>
                  <a:cubicBezTo>
                    <a:pt x="100" y="12"/>
                    <a:pt x="99" y="16"/>
                    <a:pt x="98" y="19"/>
                  </a:cubicBezTo>
                  <a:cubicBezTo>
                    <a:pt x="94" y="25"/>
                    <a:pt x="83" y="31"/>
                    <a:pt x="82" y="38"/>
                  </a:cubicBezTo>
                  <a:cubicBezTo>
                    <a:pt x="82" y="43"/>
                    <a:pt x="85" y="50"/>
                    <a:pt x="90" y="52"/>
                  </a:cubicBezTo>
                  <a:cubicBezTo>
                    <a:pt x="97" y="56"/>
                    <a:pt x="97" y="56"/>
                    <a:pt x="98" y="65"/>
                  </a:cubicBezTo>
                  <a:cubicBezTo>
                    <a:pt x="101" y="75"/>
                    <a:pt x="93" y="86"/>
                    <a:pt x="85" y="92"/>
                  </a:cubicBezTo>
                  <a:cubicBezTo>
                    <a:pt x="78" y="98"/>
                    <a:pt x="65" y="102"/>
                    <a:pt x="73" y="114"/>
                  </a:cubicBezTo>
                  <a:cubicBezTo>
                    <a:pt x="75" y="116"/>
                    <a:pt x="77" y="119"/>
                    <a:pt x="80" y="120"/>
                  </a:cubicBezTo>
                  <a:cubicBezTo>
                    <a:pt x="83" y="122"/>
                    <a:pt x="85" y="120"/>
                    <a:pt x="88" y="120"/>
                  </a:cubicBezTo>
                  <a:cubicBezTo>
                    <a:pt x="89" y="120"/>
                    <a:pt x="89" y="125"/>
                    <a:pt x="90" y="126"/>
                  </a:cubicBezTo>
                  <a:cubicBezTo>
                    <a:pt x="91" y="129"/>
                    <a:pt x="96" y="121"/>
                    <a:pt x="98" y="122"/>
                  </a:cubicBezTo>
                  <a:cubicBezTo>
                    <a:pt x="101" y="123"/>
                    <a:pt x="99" y="126"/>
                    <a:pt x="100" y="128"/>
                  </a:cubicBezTo>
                  <a:cubicBezTo>
                    <a:pt x="101" y="131"/>
                    <a:pt x="106" y="133"/>
                    <a:pt x="101" y="134"/>
                  </a:cubicBezTo>
                  <a:cubicBezTo>
                    <a:pt x="103" y="136"/>
                    <a:pt x="109" y="133"/>
                    <a:pt x="111" y="136"/>
                  </a:cubicBezTo>
                  <a:cubicBezTo>
                    <a:pt x="113" y="139"/>
                    <a:pt x="110" y="149"/>
                    <a:pt x="110" y="152"/>
                  </a:cubicBezTo>
                  <a:cubicBezTo>
                    <a:pt x="111" y="158"/>
                    <a:pt x="115" y="160"/>
                    <a:pt x="109" y="164"/>
                  </a:cubicBezTo>
                  <a:cubicBezTo>
                    <a:pt x="103" y="167"/>
                    <a:pt x="91" y="171"/>
                    <a:pt x="88" y="176"/>
                  </a:cubicBezTo>
                  <a:cubicBezTo>
                    <a:pt x="86" y="178"/>
                    <a:pt x="86" y="182"/>
                    <a:pt x="84" y="183"/>
                  </a:cubicBezTo>
                  <a:cubicBezTo>
                    <a:pt x="78" y="186"/>
                    <a:pt x="72" y="188"/>
                    <a:pt x="74" y="197"/>
                  </a:cubicBezTo>
                  <a:cubicBezTo>
                    <a:pt x="76" y="204"/>
                    <a:pt x="79" y="210"/>
                    <a:pt x="75" y="217"/>
                  </a:cubicBezTo>
                  <a:cubicBezTo>
                    <a:pt x="70" y="225"/>
                    <a:pt x="66" y="229"/>
                    <a:pt x="57" y="232"/>
                  </a:cubicBezTo>
                  <a:cubicBezTo>
                    <a:pt x="55" y="219"/>
                    <a:pt x="51" y="206"/>
                    <a:pt x="48" y="192"/>
                  </a:cubicBezTo>
                  <a:cubicBezTo>
                    <a:pt x="45" y="178"/>
                    <a:pt x="44" y="170"/>
                    <a:pt x="32" y="164"/>
                  </a:cubicBezTo>
                  <a:cubicBezTo>
                    <a:pt x="27" y="161"/>
                    <a:pt x="24" y="157"/>
                    <a:pt x="23" y="151"/>
                  </a:cubicBezTo>
                  <a:cubicBezTo>
                    <a:pt x="22" y="145"/>
                    <a:pt x="19" y="142"/>
                    <a:pt x="14" y="139"/>
                  </a:cubicBezTo>
                  <a:cubicBezTo>
                    <a:pt x="12" y="137"/>
                    <a:pt x="10" y="136"/>
                    <a:pt x="8" y="134"/>
                  </a:cubicBezTo>
                  <a:cubicBezTo>
                    <a:pt x="6" y="131"/>
                    <a:pt x="7" y="127"/>
                    <a:pt x="5" y="125"/>
                  </a:cubicBezTo>
                  <a:cubicBezTo>
                    <a:pt x="2" y="119"/>
                    <a:pt x="0" y="113"/>
                    <a:pt x="2" y="108"/>
                  </a:cubicBezTo>
                  <a:moveTo>
                    <a:pt x="94" y="121"/>
                  </a:moveTo>
                  <a:cubicBezTo>
                    <a:pt x="93" y="118"/>
                    <a:pt x="91" y="121"/>
                    <a:pt x="90" y="119"/>
                  </a:cubicBezTo>
                  <a:cubicBezTo>
                    <a:pt x="88" y="115"/>
                    <a:pt x="90" y="113"/>
                    <a:pt x="93" y="113"/>
                  </a:cubicBezTo>
                  <a:cubicBezTo>
                    <a:pt x="101" y="113"/>
                    <a:pt x="96" y="118"/>
                    <a:pt x="94" y="12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56"/>
            <p:cNvSpPr>
              <a:spLocks/>
            </p:cNvSpPr>
            <p:nvPr/>
          </p:nvSpPr>
          <p:spPr bwMode="auto">
            <a:xfrm>
              <a:off x="4116589" y="5032865"/>
              <a:ext cx="1056184" cy="1080121"/>
            </a:xfrm>
            <a:custGeom>
              <a:avLst/>
              <a:gdLst>
                <a:gd name="T0" fmla="*/ 2 w 384"/>
                <a:gd name="T1" fmla="*/ 11 h 393"/>
                <a:gd name="T2" fmla="*/ 13 w 384"/>
                <a:gd name="T3" fmla="*/ 8 h 393"/>
                <a:gd name="T4" fmla="*/ 24 w 384"/>
                <a:gd name="T5" fmla="*/ 11 h 393"/>
                <a:gd name="T6" fmla="*/ 46 w 384"/>
                <a:gd name="T7" fmla="*/ 2 h 393"/>
                <a:gd name="T8" fmla="*/ 65 w 384"/>
                <a:gd name="T9" fmla="*/ 15 h 393"/>
                <a:gd name="T10" fmla="*/ 88 w 384"/>
                <a:gd name="T11" fmla="*/ 16 h 393"/>
                <a:gd name="T12" fmla="*/ 181 w 384"/>
                <a:gd name="T13" fmla="*/ 15 h 393"/>
                <a:gd name="T14" fmla="*/ 196 w 384"/>
                <a:gd name="T15" fmla="*/ 22 h 393"/>
                <a:gd name="T16" fmla="*/ 217 w 384"/>
                <a:gd name="T17" fmla="*/ 30 h 393"/>
                <a:gd name="T18" fmla="*/ 252 w 384"/>
                <a:gd name="T19" fmla="*/ 34 h 393"/>
                <a:gd name="T20" fmla="*/ 264 w 384"/>
                <a:gd name="T21" fmla="*/ 34 h 393"/>
                <a:gd name="T22" fmla="*/ 275 w 384"/>
                <a:gd name="T23" fmla="*/ 34 h 393"/>
                <a:gd name="T24" fmla="*/ 286 w 384"/>
                <a:gd name="T25" fmla="*/ 34 h 393"/>
                <a:gd name="T26" fmla="*/ 347 w 384"/>
                <a:gd name="T27" fmla="*/ 21 h 393"/>
                <a:gd name="T28" fmla="*/ 359 w 384"/>
                <a:gd name="T29" fmla="*/ 19 h 393"/>
                <a:gd name="T30" fmla="*/ 368 w 384"/>
                <a:gd name="T31" fmla="*/ 20 h 393"/>
                <a:gd name="T32" fmla="*/ 384 w 384"/>
                <a:gd name="T33" fmla="*/ 28 h 393"/>
                <a:gd name="T34" fmla="*/ 373 w 384"/>
                <a:gd name="T35" fmla="*/ 31 h 393"/>
                <a:gd name="T36" fmla="*/ 363 w 384"/>
                <a:gd name="T37" fmla="*/ 35 h 393"/>
                <a:gd name="T38" fmla="*/ 338 w 384"/>
                <a:gd name="T39" fmla="*/ 52 h 393"/>
                <a:gd name="T40" fmla="*/ 326 w 384"/>
                <a:gd name="T41" fmla="*/ 36 h 393"/>
                <a:gd name="T42" fmla="*/ 297 w 384"/>
                <a:gd name="T43" fmla="*/ 41 h 393"/>
                <a:gd name="T44" fmla="*/ 265 w 384"/>
                <a:gd name="T45" fmla="*/ 46 h 393"/>
                <a:gd name="T46" fmla="*/ 261 w 384"/>
                <a:gd name="T47" fmla="*/ 166 h 393"/>
                <a:gd name="T48" fmla="*/ 236 w 384"/>
                <a:gd name="T49" fmla="*/ 166 h 393"/>
                <a:gd name="T50" fmla="*/ 230 w 384"/>
                <a:gd name="T51" fmla="*/ 371 h 393"/>
                <a:gd name="T52" fmla="*/ 218 w 384"/>
                <a:gd name="T53" fmla="*/ 380 h 393"/>
                <a:gd name="T54" fmla="*/ 212 w 384"/>
                <a:gd name="T55" fmla="*/ 386 h 393"/>
                <a:gd name="T56" fmla="*/ 210 w 384"/>
                <a:gd name="T57" fmla="*/ 391 h 393"/>
                <a:gd name="T58" fmla="*/ 197 w 384"/>
                <a:gd name="T59" fmla="*/ 390 h 393"/>
                <a:gd name="T60" fmla="*/ 177 w 384"/>
                <a:gd name="T61" fmla="*/ 391 h 393"/>
                <a:gd name="T62" fmla="*/ 157 w 384"/>
                <a:gd name="T63" fmla="*/ 381 h 393"/>
                <a:gd name="T64" fmla="*/ 157 w 384"/>
                <a:gd name="T65" fmla="*/ 372 h 393"/>
                <a:gd name="T66" fmla="*/ 153 w 384"/>
                <a:gd name="T67" fmla="*/ 369 h 393"/>
                <a:gd name="T68" fmla="*/ 147 w 384"/>
                <a:gd name="T69" fmla="*/ 364 h 393"/>
                <a:gd name="T70" fmla="*/ 139 w 384"/>
                <a:gd name="T71" fmla="*/ 377 h 393"/>
                <a:gd name="T72" fmla="*/ 127 w 384"/>
                <a:gd name="T73" fmla="*/ 379 h 393"/>
                <a:gd name="T74" fmla="*/ 111 w 384"/>
                <a:gd name="T75" fmla="*/ 361 h 393"/>
                <a:gd name="T76" fmla="*/ 101 w 384"/>
                <a:gd name="T77" fmla="*/ 343 h 393"/>
                <a:gd name="T78" fmla="*/ 99 w 384"/>
                <a:gd name="T79" fmla="*/ 332 h 393"/>
                <a:gd name="T80" fmla="*/ 95 w 384"/>
                <a:gd name="T81" fmla="*/ 323 h 393"/>
                <a:gd name="T82" fmla="*/ 92 w 384"/>
                <a:gd name="T83" fmla="*/ 309 h 393"/>
                <a:gd name="T84" fmla="*/ 91 w 384"/>
                <a:gd name="T85" fmla="*/ 302 h 393"/>
                <a:gd name="T86" fmla="*/ 89 w 384"/>
                <a:gd name="T87" fmla="*/ 289 h 393"/>
                <a:gd name="T88" fmla="*/ 88 w 384"/>
                <a:gd name="T89" fmla="*/ 279 h 393"/>
                <a:gd name="T90" fmla="*/ 88 w 384"/>
                <a:gd name="T91" fmla="*/ 266 h 393"/>
                <a:gd name="T92" fmla="*/ 80 w 384"/>
                <a:gd name="T93" fmla="*/ 243 h 393"/>
                <a:gd name="T94" fmla="*/ 78 w 384"/>
                <a:gd name="T95" fmla="*/ 220 h 393"/>
                <a:gd name="T96" fmla="*/ 77 w 384"/>
                <a:gd name="T97" fmla="*/ 204 h 393"/>
                <a:gd name="T98" fmla="*/ 79 w 384"/>
                <a:gd name="T99" fmla="*/ 189 h 393"/>
                <a:gd name="T100" fmla="*/ 71 w 384"/>
                <a:gd name="T101" fmla="*/ 168 h 393"/>
                <a:gd name="T102" fmla="*/ 64 w 384"/>
                <a:gd name="T103" fmla="*/ 158 h 393"/>
                <a:gd name="T104" fmla="*/ 59 w 384"/>
                <a:gd name="T105" fmla="*/ 147 h 393"/>
                <a:gd name="T106" fmla="*/ 37 w 384"/>
                <a:gd name="T107" fmla="*/ 101 h 393"/>
                <a:gd name="T108" fmla="*/ 15 w 384"/>
                <a:gd name="T109" fmla="*/ 57 h 393"/>
                <a:gd name="T110" fmla="*/ 2 w 384"/>
                <a:gd name="T111" fmla="*/ 11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4" h="393">
                  <a:moveTo>
                    <a:pt x="2" y="11"/>
                  </a:moveTo>
                  <a:cubicBezTo>
                    <a:pt x="6" y="11"/>
                    <a:pt x="9" y="7"/>
                    <a:pt x="13" y="8"/>
                  </a:cubicBezTo>
                  <a:cubicBezTo>
                    <a:pt x="17" y="9"/>
                    <a:pt x="20" y="12"/>
                    <a:pt x="24" y="11"/>
                  </a:cubicBezTo>
                  <a:cubicBezTo>
                    <a:pt x="32" y="9"/>
                    <a:pt x="37" y="0"/>
                    <a:pt x="46" y="2"/>
                  </a:cubicBezTo>
                  <a:cubicBezTo>
                    <a:pt x="54" y="4"/>
                    <a:pt x="58" y="13"/>
                    <a:pt x="65" y="15"/>
                  </a:cubicBezTo>
                  <a:cubicBezTo>
                    <a:pt x="69" y="16"/>
                    <a:pt x="82" y="16"/>
                    <a:pt x="88" y="16"/>
                  </a:cubicBezTo>
                  <a:cubicBezTo>
                    <a:pt x="119" y="16"/>
                    <a:pt x="150" y="17"/>
                    <a:pt x="181" y="15"/>
                  </a:cubicBezTo>
                  <a:cubicBezTo>
                    <a:pt x="190" y="15"/>
                    <a:pt x="192" y="15"/>
                    <a:pt x="196" y="22"/>
                  </a:cubicBezTo>
                  <a:cubicBezTo>
                    <a:pt x="201" y="31"/>
                    <a:pt x="208" y="29"/>
                    <a:pt x="217" y="30"/>
                  </a:cubicBezTo>
                  <a:cubicBezTo>
                    <a:pt x="229" y="31"/>
                    <a:pt x="241" y="31"/>
                    <a:pt x="252" y="34"/>
                  </a:cubicBezTo>
                  <a:cubicBezTo>
                    <a:pt x="256" y="36"/>
                    <a:pt x="260" y="36"/>
                    <a:pt x="264" y="34"/>
                  </a:cubicBezTo>
                  <a:cubicBezTo>
                    <a:pt x="267" y="32"/>
                    <a:pt x="270" y="33"/>
                    <a:pt x="275" y="34"/>
                  </a:cubicBezTo>
                  <a:cubicBezTo>
                    <a:pt x="280" y="35"/>
                    <a:pt x="282" y="34"/>
                    <a:pt x="286" y="34"/>
                  </a:cubicBezTo>
                  <a:cubicBezTo>
                    <a:pt x="305" y="29"/>
                    <a:pt x="327" y="25"/>
                    <a:pt x="347" y="21"/>
                  </a:cubicBezTo>
                  <a:cubicBezTo>
                    <a:pt x="351" y="20"/>
                    <a:pt x="355" y="18"/>
                    <a:pt x="359" y="19"/>
                  </a:cubicBezTo>
                  <a:cubicBezTo>
                    <a:pt x="362" y="19"/>
                    <a:pt x="365" y="22"/>
                    <a:pt x="368" y="20"/>
                  </a:cubicBezTo>
                  <a:cubicBezTo>
                    <a:pt x="376" y="17"/>
                    <a:pt x="379" y="25"/>
                    <a:pt x="384" y="28"/>
                  </a:cubicBezTo>
                  <a:cubicBezTo>
                    <a:pt x="380" y="27"/>
                    <a:pt x="376" y="29"/>
                    <a:pt x="373" y="31"/>
                  </a:cubicBezTo>
                  <a:cubicBezTo>
                    <a:pt x="368" y="32"/>
                    <a:pt x="367" y="39"/>
                    <a:pt x="363" y="35"/>
                  </a:cubicBezTo>
                  <a:cubicBezTo>
                    <a:pt x="356" y="29"/>
                    <a:pt x="343" y="49"/>
                    <a:pt x="338" y="52"/>
                  </a:cubicBezTo>
                  <a:cubicBezTo>
                    <a:pt x="335" y="47"/>
                    <a:pt x="333" y="37"/>
                    <a:pt x="326" y="36"/>
                  </a:cubicBezTo>
                  <a:cubicBezTo>
                    <a:pt x="317" y="35"/>
                    <a:pt x="306" y="40"/>
                    <a:pt x="297" y="41"/>
                  </a:cubicBezTo>
                  <a:cubicBezTo>
                    <a:pt x="287" y="44"/>
                    <a:pt x="275" y="44"/>
                    <a:pt x="265" y="46"/>
                  </a:cubicBezTo>
                  <a:cubicBezTo>
                    <a:pt x="261" y="166"/>
                    <a:pt x="261" y="166"/>
                    <a:pt x="261" y="166"/>
                  </a:cubicBezTo>
                  <a:cubicBezTo>
                    <a:pt x="236" y="166"/>
                    <a:pt x="236" y="166"/>
                    <a:pt x="236" y="166"/>
                  </a:cubicBezTo>
                  <a:cubicBezTo>
                    <a:pt x="230" y="371"/>
                    <a:pt x="230" y="371"/>
                    <a:pt x="230" y="371"/>
                  </a:cubicBezTo>
                  <a:cubicBezTo>
                    <a:pt x="231" y="380"/>
                    <a:pt x="223" y="376"/>
                    <a:pt x="218" y="380"/>
                  </a:cubicBezTo>
                  <a:cubicBezTo>
                    <a:pt x="216" y="383"/>
                    <a:pt x="216" y="385"/>
                    <a:pt x="212" y="386"/>
                  </a:cubicBezTo>
                  <a:cubicBezTo>
                    <a:pt x="209" y="387"/>
                    <a:pt x="207" y="388"/>
                    <a:pt x="210" y="391"/>
                  </a:cubicBezTo>
                  <a:cubicBezTo>
                    <a:pt x="203" y="393"/>
                    <a:pt x="203" y="391"/>
                    <a:pt x="197" y="390"/>
                  </a:cubicBezTo>
                  <a:cubicBezTo>
                    <a:pt x="190" y="389"/>
                    <a:pt x="185" y="392"/>
                    <a:pt x="177" y="391"/>
                  </a:cubicBezTo>
                  <a:cubicBezTo>
                    <a:pt x="165" y="388"/>
                    <a:pt x="157" y="383"/>
                    <a:pt x="157" y="381"/>
                  </a:cubicBezTo>
                  <a:cubicBezTo>
                    <a:pt x="155" y="375"/>
                    <a:pt x="157" y="377"/>
                    <a:pt x="157" y="372"/>
                  </a:cubicBezTo>
                  <a:cubicBezTo>
                    <a:pt x="157" y="370"/>
                    <a:pt x="154" y="371"/>
                    <a:pt x="153" y="369"/>
                  </a:cubicBezTo>
                  <a:cubicBezTo>
                    <a:pt x="151" y="367"/>
                    <a:pt x="149" y="362"/>
                    <a:pt x="147" y="364"/>
                  </a:cubicBezTo>
                  <a:cubicBezTo>
                    <a:pt x="139" y="368"/>
                    <a:pt x="141" y="375"/>
                    <a:pt x="139" y="377"/>
                  </a:cubicBezTo>
                  <a:cubicBezTo>
                    <a:pt x="135" y="380"/>
                    <a:pt x="131" y="384"/>
                    <a:pt x="127" y="379"/>
                  </a:cubicBezTo>
                  <a:cubicBezTo>
                    <a:pt x="122" y="373"/>
                    <a:pt x="116" y="368"/>
                    <a:pt x="111" y="361"/>
                  </a:cubicBezTo>
                  <a:cubicBezTo>
                    <a:pt x="107" y="355"/>
                    <a:pt x="104" y="349"/>
                    <a:pt x="101" y="343"/>
                  </a:cubicBezTo>
                  <a:cubicBezTo>
                    <a:pt x="100" y="339"/>
                    <a:pt x="99" y="336"/>
                    <a:pt x="99" y="332"/>
                  </a:cubicBezTo>
                  <a:cubicBezTo>
                    <a:pt x="98" y="328"/>
                    <a:pt x="96" y="326"/>
                    <a:pt x="95" y="323"/>
                  </a:cubicBezTo>
                  <a:cubicBezTo>
                    <a:pt x="94" y="317"/>
                    <a:pt x="96" y="315"/>
                    <a:pt x="92" y="309"/>
                  </a:cubicBezTo>
                  <a:cubicBezTo>
                    <a:pt x="90" y="307"/>
                    <a:pt x="91" y="305"/>
                    <a:pt x="91" y="302"/>
                  </a:cubicBezTo>
                  <a:cubicBezTo>
                    <a:pt x="91" y="298"/>
                    <a:pt x="89" y="293"/>
                    <a:pt x="89" y="289"/>
                  </a:cubicBezTo>
                  <a:cubicBezTo>
                    <a:pt x="88" y="286"/>
                    <a:pt x="89" y="282"/>
                    <a:pt x="88" y="279"/>
                  </a:cubicBezTo>
                  <a:cubicBezTo>
                    <a:pt x="86" y="274"/>
                    <a:pt x="89" y="270"/>
                    <a:pt x="88" y="266"/>
                  </a:cubicBezTo>
                  <a:cubicBezTo>
                    <a:pt x="86" y="258"/>
                    <a:pt x="82" y="251"/>
                    <a:pt x="80" y="243"/>
                  </a:cubicBezTo>
                  <a:cubicBezTo>
                    <a:pt x="76" y="235"/>
                    <a:pt x="79" y="228"/>
                    <a:pt x="78" y="220"/>
                  </a:cubicBezTo>
                  <a:cubicBezTo>
                    <a:pt x="77" y="214"/>
                    <a:pt x="77" y="207"/>
                    <a:pt x="77" y="204"/>
                  </a:cubicBezTo>
                  <a:cubicBezTo>
                    <a:pt x="77" y="202"/>
                    <a:pt x="81" y="188"/>
                    <a:pt x="79" y="189"/>
                  </a:cubicBezTo>
                  <a:cubicBezTo>
                    <a:pt x="79" y="181"/>
                    <a:pt x="75" y="174"/>
                    <a:pt x="71" y="168"/>
                  </a:cubicBezTo>
                  <a:cubicBezTo>
                    <a:pt x="68" y="165"/>
                    <a:pt x="66" y="161"/>
                    <a:pt x="64" y="158"/>
                  </a:cubicBezTo>
                  <a:cubicBezTo>
                    <a:pt x="62" y="154"/>
                    <a:pt x="62" y="150"/>
                    <a:pt x="59" y="147"/>
                  </a:cubicBezTo>
                  <a:cubicBezTo>
                    <a:pt x="48" y="133"/>
                    <a:pt x="46" y="116"/>
                    <a:pt x="37" y="101"/>
                  </a:cubicBezTo>
                  <a:cubicBezTo>
                    <a:pt x="30" y="87"/>
                    <a:pt x="27" y="68"/>
                    <a:pt x="15" y="57"/>
                  </a:cubicBezTo>
                  <a:cubicBezTo>
                    <a:pt x="2" y="45"/>
                    <a:pt x="0" y="28"/>
                    <a:pt x="2" y="11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57"/>
            <p:cNvSpPr>
              <a:spLocks/>
            </p:cNvSpPr>
            <p:nvPr/>
          </p:nvSpPr>
          <p:spPr bwMode="auto">
            <a:xfrm>
              <a:off x="4480120" y="5498125"/>
              <a:ext cx="1255154" cy="1139961"/>
            </a:xfrm>
            <a:custGeom>
              <a:avLst/>
              <a:gdLst>
                <a:gd name="T0" fmla="*/ 8 w 457"/>
                <a:gd name="T1" fmla="*/ 206 h 415"/>
                <a:gd name="T2" fmla="*/ 22 w 457"/>
                <a:gd name="T3" fmla="*/ 201 h 415"/>
                <a:gd name="T4" fmla="*/ 45 w 457"/>
                <a:gd name="T5" fmla="*/ 221 h 415"/>
                <a:gd name="T6" fmla="*/ 78 w 457"/>
                <a:gd name="T7" fmla="*/ 222 h 415"/>
                <a:gd name="T8" fmla="*/ 89 w 457"/>
                <a:gd name="T9" fmla="*/ 210 h 415"/>
                <a:gd name="T10" fmla="*/ 100 w 457"/>
                <a:gd name="T11" fmla="*/ 87 h 415"/>
                <a:gd name="T12" fmla="*/ 120 w 457"/>
                <a:gd name="T13" fmla="*/ 117 h 415"/>
                <a:gd name="T14" fmla="*/ 118 w 457"/>
                <a:gd name="T15" fmla="*/ 157 h 415"/>
                <a:gd name="T16" fmla="*/ 150 w 457"/>
                <a:gd name="T17" fmla="*/ 150 h 415"/>
                <a:gd name="T18" fmla="*/ 166 w 457"/>
                <a:gd name="T19" fmla="*/ 136 h 415"/>
                <a:gd name="T20" fmla="*/ 182 w 457"/>
                <a:gd name="T21" fmla="*/ 108 h 415"/>
                <a:gd name="T22" fmla="*/ 211 w 457"/>
                <a:gd name="T23" fmla="*/ 116 h 415"/>
                <a:gd name="T24" fmla="*/ 253 w 457"/>
                <a:gd name="T25" fmla="*/ 118 h 415"/>
                <a:gd name="T26" fmla="*/ 265 w 457"/>
                <a:gd name="T27" fmla="*/ 93 h 415"/>
                <a:gd name="T28" fmla="*/ 282 w 457"/>
                <a:gd name="T29" fmla="*/ 81 h 415"/>
                <a:gd name="T30" fmla="*/ 299 w 457"/>
                <a:gd name="T31" fmla="*/ 51 h 415"/>
                <a:gd name="T32" fmla="*/ 325 w 457"/>
                <a:gd name="T33" fmla="*/ 30 h 415"/>
                <a:gd name="T34" fmla="*/ 348 w 457"/>
                <a:gd name="T35" fmla="*/ 14 h 415"/>
                <a:gd name="T36" fmla="*/ 365 w 457"/>
                <a:gd name="T37" fmla="*/ 3 h 415"/>
                <a:gd name="T38" fmla="*/ 422 w 457"/>
                <a:gd name="T39" fmla="*/ 18 h 415"/>
                <a:gd name="T40" fmla="*/ 433 w 457"/>
                <a:gd name="T41" fmla="*/ 60 h 415"/>
                <a:gd name="T42" fmla="*/ 434 w 457"/>
                <a:gd name="T43" fmla="*/ 119 h 415"/>
                <a:gd name="T44" fmla="*/ 427 w 457"/>
                <a:gd name="T45" fmla="*/ 124 h 415"/>
                <a:gd name="T46" fmla="*/ 408 w 457"/>
                <a:gd name="T47" fmla="*/ 133 h 415"/>
                <a:gd name="T48" fmla="*/ 411 w 457"/>
                <a:gd name="T49" fmla="*/ 163 h 415"/>
                <a:gd name="T50" fmla="*/ 435 w 457"/>
                <a:gd name="T51" fmla="*/ 156 h 415"/>
                <a:gd name="T52" fmla="*/ 457 w 457"/>
                <a:gd name="T53" fmla="*/ 157 h 415"/>
                <a:gd name="T54" fmla="*/ 430 w 457"/>
                <a:gd name="T55" fmla="*/ 219 h 415"/>
                <a:gd name="T56" fmla="*/ 418 w 457"/>
                <a:gd name="T57" fmla="*/ 229 h 415"/>
                <a:gd name="T58" fmla="*/ 395 w 457"/>
                <a:gd name="T59" fmla="*/ 265 h 415"/>
                <a:gd name="T60" fmla="*/ 356 w 457"/>
                <a:gd name="T61" fmla="*/ 312 h 415"/>
                <a:gd name="T62" fmla="*/ 300 w 457"/>
                <a:gd name="T63" fmla="*/ 364 h 415"/>
                <a:gd name="T64" fmla="*/ 252 w 457"/>
                <a:gd name="T65" fmla="*/ 380 h 415"/>
                <a:gd name="T66" fmla="*/ 228 w 457"/>
                <a:gd name="T67" fmla="*/ 388 h 415"/>
                <a:gd name="T68" fmla="*/ 185 w 457"/>
                <a:gd name="T69" fmla="*/ 389 h 415"/>
                <a:gd name="T70" fmla="*/ 168 w 457"/>
                <a:gd name="T71" fmla="*/ 388 h 415"/>
                <a:gd name="T72" fmla="*/ 143 w 457"/>
                <a:gd name="T73" fmla="*/ 400 h 415"/>
                <a:gd name="T74" fmla="*/ 106 w 457"/>
                <a:gd name="T75" fmla="*/ 404 h 415"/>
                <a:gd name="T76" fmla="*/ 87 w 457"/>
                <a:gd name="T77" fmla="*/ 413 h 415"/>
                <a:gd name="T78" fmla="*/ 73 w 457"/>
                <a:gd name="T79" fmla="*/ 408 h 415"/>
                <a:gd name="T80" fmla="*/ 53 w 457"/>
                <a:gd name="T81" fmla="*/ 391 h 415"/>
                <a:gd name="T82" fmla="*/ 50 w 457"/>
                <a:gd name="T83" fmla="*/ 383 h 415"/>
                <a:gd name="T84" fmla="*/ 42 w 457"/>
                <a:gd name="T85" fmla="*/ 362 h 415"/>
                <a:gd name="T86" fmla="*/ 37 w 457"/>
                <a:gd name="T87" fmla="*/ 347 h 415"/>
                <a:gd name="T88" fmla="*/ 39 w 457"/>
                <a:gd name="T89" fmla="*/ 304 h 415"/>
                <a:gd name="T90" fmla="*/ 11 w 457"/>
                <a:gd name="T91" fmla="*/ 23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7" h="415">
                  <a:moveTo>
                    <a:pt x="0" y="212"/>
                  </a:moveTo>
                  <a:cubicBezTo>
                    <a:pt x="3" y="209"/>
                    <a:pt x="7" y="210"/>
                    <a:pt x="8" y="206"/>
                  </a:cubicBezTo>
                  <a:cubicBezTo>
                    <a:pt x="8" y="202"/>
                    <a:pt x="11" y="196"/>
                    <a:pt x="15" y="195"/>
                  </a:cubicBezTo>
                  <a:cubicBezTo>
                    <a:pt x="20" y="193"/>
                    <a:pt x="19" y="200"/>
                    <a:pt x="22" y="201"/>
                  </a:cubicBezTo>
                  <a:cubicBezTo>
                    <a:pt x="28" y="203"/>
                    <a:pt x="22" y="209"/>
                    <a:pt x="25" y="212"/>
                  </a:cubicBezTo>
                  <a:cubicBezTo>
                    <a:pt x="30" y="218"/>
                    <a:pt x="38" y="219"/>
                    <a:pt x="45" y="221"/>
                  </a:cubicBezTo>
                  <a:cubicBezTo>
                    <a:pt x="52" y="223"/>
                    <a:pt x="57" y="220"/>
                    <a:pt x="64" y="221"/>
                  </a:cubicBezTo>
                  <a:cubicBezTo>
                    <a:pt x="69" y="221"/>
                    <a:pt x="72" y="224"/>
                    <a:pt x="78" y="222"/>
                  </a:cubicBezTo>
                  <a:cubicBezTo>
                    <a:pt x="74" y="218"/>
                    <a:pt x="79" y="217"/>
                    <a:pt x="81" y="217"/>
                  </a:cubicBezTo>
                  <a:cubicBezTo>
                    <a:pt x="84" y="215"/>
                    <a:pt x="85" y="211"/>
                    <a:pt x="89" y="210"/>
                  </a:cubicBezTo>
                  <a:cubicBezTo>
                    <a:pt x="92" y="209"/>
                    <a:pt x="97" y="208"/>
                    <a:pt x="98" y="205"/>
                  </a:cubicBezTo>
                  <a:cubicBezTo>
                    <a:pt x="100" y="87"/>
                    <a:pt x="100" y="87"/>
                    <a:pt x="100" y="87"/>
                  </a:cubicBezTo>
                  <a:cubicBezTo>
                    <a:pt x="103" y="92"/>
                    <a:pt x="109" y="94"/>
                    <a:pt x="112" y="99"/>
                  </a:cubicBezTo>
                  <a:cubicBezTo>
                    <a:pt x="115" y="104"/>
                    <a:pt x="118" y="111"/>
                    <a:pt x="120" y="117"/>
                  </a:cubicBezTo>
                  <a:cubicBezTo>
                    <a:pt x="122" y="123"/>
                    <a:pt x="124" y="130"/>
                    <a:pt x="121" y="136"/>
                  </a:cubicBezTo>
                  <a:cubicBezTo>
                    <a:pt x="117" y="144"/>
                    <a:pt x="115" y="148"/>
                    <a:pt x="118" y="157"/>
                  </a:cubicBezTo>
                  <a:cubicBezTo>
                    <a:pt x="125" y="150"/>
                    <a:pt x="141" y="161"/>
                    <a:pt x="148" y="154"/>
                  </a:cubicBezTo>
                  <a:cubicBezTo>
                    <a:pt x="149" y="153"/>
                    <a:pt x="148" y="150"/>
                    <a:pt x="150" y="150"/>
                  </a:cubicBezTo>
                  <a:cubicBezTo>
                    <a:pt x="152" y="149"/>
                    <a:pt x="153" y="149"/>
                    <a:pt x="155" y="148"/>
                  </a:cubicBezTo>
                  <a:cubicBezTo>
                    <a:pt x="160" y="146"/>
                    <a:pt x="161" y="139"/>
                    <a:pt x="166" y="136"/>
                  </a:cubicBezTo>
                  <a:cubicBezTo>
                    <a:pt x="172" y="133"/>
                    <a:pt x="175" y="129"/>
                    <a:pt x="177" y="123"/>
                  </a:cubicBezTo>
                  <a:cubicBezTo>
                    <a:pt x="178" y="117"/>
                    <a:pt x="177" y="112"/>
                    <a:pt x="182" y="108"/>
                  </a:cubicBezTo>
                  <a:cubicBezTo>
                    <a:pt x="186" y="104"/>
                    <a:pt x="192" y="103"/>
                    <a:pt x="197" y="105"/>
                  </a:cubicBezTo>
                  <a:cubicBezTo>
                    <a:pt x="201" y="107"/>
                    <a:pt x="207" y="116"/>
                    <a:pt x="211" y="116"/>
                  </a:cubicBezTo>
                  <a:cubicBezTo>
                    <a:pt x="220" y="116"/>
                    <a:pt x="230" y="127"/>
                    <a:pt x="239" y="120"/>
                  </a:cubicBezTo>
                  <a:cubicBezTo>
                    <a:pt x="243" y="117"/>
                    <a:pt x="248" y="121"/>
                    <a:pt x="253" y="118"/>
                  </a:cubicBezTo>
                  <a:cubicBezTo>
                    <a:pt x="258" y="114"/>
                    <a:pt x="260" y="108"/>
                    <a:pt x="262" y="102"/>
                  </a:cubicBezTo>
                  <a:cubicBezTo>
                    <a:pt x="263" y="99"/>
                    <a:pt x="264" y="96"/>
                    <a:pt x="265" y="93"/>
                  </a:cubicBezTo>
                  <a:cubicBezTo>
                    <a:pt x="265" y="87"/>
                    <a:pt x="263" y="88"/>
                    <a:pt x="268" y="86"/>
                  </a:cubicBezTo>
                  <a:cubicBezTo>
                    <a:pt x="271" y="86"/>
                    <a:pt x="280" y="84"/>
                    <a:pt x="282" y="81"/>
                  </a:cubicBezTo>
                  <a:cubicBezTo>
                    <a:pt x="285" y="76"/>
                    <a:pt x="291" y="74"/>
                    <a:pt x="293" y="68"/>
                  </a:cubicBezTo>
                  <a:cubicBezTo>
                    <a:pt x="296" y="62"/>
                    <a:pt x="295" y="56"/>
                    <a:pt x="299" y="51"/>
                  </a:cubicBezTo>
                  <a:cubicBezTo>
                    <a:pt x="302" y="46"/>
                    <a:pt x="306" y="46"/>
                    <a:pt x="311" y="43"/>
                  </a:cubicBezTo>
                  <a:cubicBezTo>
                    <a:pt x="315" y="39"/>
                    <a:pt x="321" y="34"/>
                    <a:pt x="325" y="30"/>
                  </a:cubicBezTo>
                  <a:cubicBezTo>
                    <a:pt x="327" y="26"/>
                    <a:pt x="329" y="21"/>
                    <a:pt x="334" y="18"/>
                  </a:cubicBezTo>
                  <a:cubicBezTo>
                    <a:pt x="338" y="16"/>
                    <a:pt x="344" y="16"/>
                    <a:pt x="348" y="14"/>
                  </a:cubicBezTo>
                  <a:cubicBezTo>
                    <a:pt x="353" y="13"/>
                    <a:pt x="353" y="11"/>
                    <a:pt x="355" y="7"/>
                  </a:cubicBezTo>
                  <a:cubicBezTo>
                    <a:pt x="357" y="4"/>
                    <a:pt x="362" y="3"/>
                    <a:pt x="365" y="3"/>
                  </a:cubicBezTo>
                  <a:cubicBezTo>
                    <a:pt x="377" y="0"/>
                    <a:pt x="385" y="8"/>
                    <a:pt x="397" y="8"/>
                  </a:cubicBezTo>
                  <a:cubicBezTo>
                    <a:pt x="408" y="8"/>
                    <a:pt x="418" y="4"/>
                    <a:pt x="422" y="18"/>
                  </a:cubicBezTo>
                  <a:cubicBezTo>
                    <a:pt x="424" y="25"/>
                    <a:pt x="426" y="33"/>
                    <a:pt x="426" y="40"/>
                  </a:cubicBezTo>
                  <a:cubicBezTo>
                    <a:pt x="426" y="47"/>
                    <a:pt x="430" y="53"/>
                    <a:pt x="433" y="60"/>
                  </a:cubicBezTo>
                  <a:cubicBezTo>
                    <a:pt x="438" y="73"/>
                    <a:pt x="437" y="86"/>
                    <a:pt x="436" y="101"/>
                  </a:cubicBezTo>
                  <a:cubicBezTo>
                    <a:pt x="436" y="106"/>
                    <a:pt x="436" y="113"/>
                    <a:pt x="434" y="119"/>
                  </a:cubicBezTo>
                  <a:cubicBezTo>
                    <a:pt x="433" y="122"/>
                    <a:pt x="433" y="121"/>
                    <a:pt x="434" y="130"/>
                  </a:cubicBezTo>
                  <a:cubicBezTo>
                    <a:pt x="434" y="130"/>
                    <a:pt x="431" y="126"/>
                    <a:pt x="427" y="124"/>
                  </a:cubicBezTo>
                  <a:cubicBezTo>
                    <a:pt x="423" y="123"/>
                    <a:pt x="420" y="124"/>
                    <a:pt x="417" y="124"/>
                  </a:cubicBezTo>
                  <a:cubicBezTo>
                    <a:pt x="415" y="128"/>
                    <a:pt x="411" y="127"/>
                    <a:pt x="408" y="133"/>
                  </a:cubicBezTo>
                  <a:cubicBezTo>
                    <a:pt x="405" y="140"/>
                    <a:pt x="402" y="151"/>
                    <a:pt x="401" y="151"/>
                  </a:cubicBezTo>
                  <a:cubicBezTo>
                    <a:pt x="406" y="155"/>
                    <a:pt x="408" y="159"/>
                    <a:pt x="411" y="163"/>
                  </a:cubicBezTo>
                  <a:cubicBezTo>
                    <a:pt x="417" y="169"/>
                    <a:pt x="425" y="172"/>
                    <a:pt x="430" y="167"/>
                  </a:cubicBezTo>
                  <a:cubicBezTo>
                    <a:pt x="432" y="165"/>
                    <a:pt x="430" y="164"/>
                    <a:pt x="435" y="156"/>
                  </a:cubicBezTo>
                  <a:cubicBezTo>
                    <a:pt x="440" y="156"/>
                    <a:pt x="440" y="156"/>
                    <a:pt x="440" y="156"/>
                  </a:cubicBezTo>
                  <a:cubicBezTo>
                    <a:pt x="457" y="157"/>
                    <a:pt x="457" y="157"/>
                    <a:pt x="457" y="157"/>
                  </a:cubicBezTo>
                  <a:cubicBezTo>
                    <a:pt x="454" y="171"/>
                    <a:pt x="450" y="184"/>
                    <a:pt x="446" y="198"/>
                  </a:cubicBezTo>
                  <a:cubicBezTo>
                    <a:pt x="444" y="205"/>
                    <a:pt x="440" y="220"/>
                    <a:pt x="430" y="219"/>
                  </a:cubicBezTo>
                  <a:cubicBezTo>
                    <a:pt x="432" y="223"/>
                    <a:pt x="427" y="223"/>
                    <a:pt x="425" y="223"/>
                  </a:cubicBezTo>
                  <a:cubicBezTo>
                    <a:pt x="422" y="224"/>
                    <a:pt x="420" y="227"/>
                    <a:pt x="418" y="229"/>
                  </a:cubicBezTo>
                  <a:cubicBezTo>
                    <a:pt x="412" y="236"/>
                    <a:pt x="406" y="244"/>
                    <a:pt x="403" y="252"/>
                  </a:cubicBezTo>
                  <a:cubicBezTo>
                    <a:pt x="402" y="257"/>
                    <a:pt x="398" y="260"/>
                    <a:pt x="395" y="265"/>
                  </a:cubicBezTo>
                  <a:cubicBezTo>
                    <a:pt x="391" y="271"/>
                    <a:pt x="387" y="278"/>
                    <a:pt x="383" y="284"/>
                  </a:cubicBezTo>
                  <a:cubicBezTo>
                    <a:pt x="375" y="295"/>
                    <a:pt x="367" y="303"/>
                    <a:pt x="356" y="312"/>
                  </a:cubicBezTo>
                  <a:cubicBezTo>
                    <a:pt x="347" y="319"/>
                    <a:pt x="342" y="329"/>
                    <a:pt x="333" y="337"/>
                  </a:cubicBezTo>
                  <a:cubicBezTo>
                    <a:pt x="322" y="346"/>
                    <a:pt x="311" y="355"/>
                    <a:pt x="300" y="364"/>
                  </a:cubicBezTo>
                  <a:cubicBezTo>
                    <a:pt x="291" y="371"/>
                    <a:pt x="281" y="379"/>
                    <a:pt x="269" y="381"/>
                  </a:cubicBezTo>
                  <a:cubicBezTo>
                    <a:pt x="263" y="381"/>
                    <a:pt x="258" y="378"/>
                    <a:pt x="252" y="380"/>
                  </a:cubicBezTo>
                  <a:cubicBezTo>
                    <a:pt x="248" y="381"/>
                    <a:pt x="243" y="386"/>
                    <a:pt x="248" y="389"/>
                  </a:cubicBezTo>
                  <a:cubicBezTo>
                    <a:pt x="242" y="392"/>
                    <a:pt x="234" y="384"/>
                    <a:pt x="228" y="388"/>
                  </a:cubicBezTo>
                  <a:cubicBezTo>
                    <a:pt x="221" y="393"/>
                    <a:pt x="220" y="396"/>
                    <a:pt x="210" y="392"/>
                  </a:cubicBezTo>
                  <a:cubicBezTo>
                    <a:pt x="202" y="389"/>
                    <a:pt x="193" y="386"/>
                    <a:pt x="185" y="389"/>
                  </a:cubicBezTo>
                  <a:cubicBezTo>
                    <a:pt x="182" y="391"/>
                    <a:pt x="184" y="393"/>
                    <a:pt x="178" y="391"/>
                  </a:cubicBezTo>
                  <a:cubicBezTo>
                    <a:pt x="175" y="390"/>
                    <a:pt x="170" y="392"/>
                    <a:pt x="168" y="388"/>
                  </a:cubicBezTo>
                  <a:cubicBezTo>
                    <a:pt x="168" y="389"/>
                    <a:pt x="168" y="389"/>
                    <a:pt x="168" y="390"/>
                  </a:cubicBezTo>
                  <a:cubicBezTo>
                    <a:pt x="160" y="388"/>
                    <a:pt x="147" y="392"/>
                    <a:pt x="143" y="400"/>
                  </a:cubicBezTo>
                  <a:cubicBezTo>
                    <a:pt x="140" y="406"/>
                    <a:pt x="122" y="399"/>
                    <a:pt x="116" y="402"/>
                  </a:cubicBezTo>
                  <a:cubicBezTo>
                    <a:pt x="113" y="403"/>
                    <a:pt x="109" y="402"/>
                    <a:pt x="106" y="404"/>
                  </a:cubicBezTo>
                  <a:cubicBezTo>
                    <a:pt x="102" y="406"/>
                    <a:pt x="98" y="409"/>
                    <a:pt x="95" y="412"/>
                  </a:cubicBezTo>
                  <a:cubicBezTo>
                    <a:pt x="90" y="415"/>
                    <a:pt x="92" y="415"/>
                    <a:pt x="87" y="413"/>
                  </a:cubicBezTo>
                  <a:cubicBezTo>
                    <a:pt x="85" y="413"/>
                    <a:pt x="82" y="414"/>
                    <a:pt x="81" y="412"/>
                  </a:cubicBezTo>
                  <a:cubicBezTo>
                    <a:pt x="78" y="411"/>
                    <a:pt x="76" y="408"/>
                    <a:pt x="73" y="408"/>
                  </a:cubicBezTo>
                  <a:cubicBezTo>
                    <a:pt x="78" y="401"/>
                    <a:pt x="63" y="401"/>
                    <a:pt x="60" y="400"/>
                  </a:cubicBezTo>
                  <a:cubicBezTo>
                    <a:pt x="62" y="395"/>
                    <a:pt x="60" y="390"/>
                    <a:pt x="53" y="391"/>
                  </a:cubicBezTo>
                  <a:cubicBezTo>
                    <a:pt x="49" y="392"/>
                    <a:pt x="51" y="397"/>
                    <a:pt x="51" y="400"/>
                  </a:cubicBezTo>
                  <a:cubicBezTo>
                    <a:pt x="43" y="397"/>
                    <a:pt x="49" y="388"/>
                    <a:pt x="50" y="383"/>
                  </a:cubicBezTo>
                  <a:cubicBezTo>
                    <a:pt x="51" y="379"/>
                    <a:pt x="48" y="375"/>
                    <a:pt x="46" y="371"/>
                  </a:cubicBezTo>
                  <a:cubicBezTo>
                    <a:pt x="45" y="369"/>
                    <a:pt x="36" y="356"/>
                    <a:pt x="42" y="362"/>
                  </a:cubicBezTo>
                  <a:cubicBezTo>
                    <a:pt x="39" y="360"/>
                    <a:pt x="40" y="357"/>
                    <a:pt x="36" y="357"/>
                  </a:cubicBezTo>
                  <a:cubicBezTo>
                    <a:pt x="33" y="357"/>
                    <a:pt x="37" y="348"/>
                    <a:pt x="37" y="347"/>
                  </a:cubicBezTo>
                  <a:cubicBezTo>
                    <a:pt x="46" y="352"/>
                    <a:pt x="48" y="342"/>
                    <a:pt x="48" y="335"/>
                  </a:cubicBezTo>
                  <a:cubicBezTo>
                    <a:pt x="49" y="324"/>
                    <a:pt x="45" y="314"/>
                    <a:pt x="39" y="304"/>
                  </a:cubicBezTo>
                  <a:cubicBezTo>
                    <a:pt x="30" y="289"/>
                    <a:pt x="23" y="275"/>
                    <a:pt x="17" y="258"/>
                  </a:cubicBezTo>
                  <a:cubicBezTo>
                    <a:pt x="15" y="250"/>
                    <a:pt x="14" y="242"/>
                    <a:pt x="11" y="235"/>
                  </a:cubicBezTo>
                  <a:cubicBezTo>
                    <a:pt x="8" y="227"/>
                    <a:pt x="1" y="220"/>
                    <a:pt x="0" y="21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58"/>
            <p:cNvSpPr>
              <a:spLocks/>
            </p:cNvSpPr>
            <p:nvPr/>
          </p:nvSpPr>
          <p:spPr bwMode="auto">
            <a:xfrm>
              <a:off x="5091989" y="680966"/>
              <a:ext cx="885639" cy="893119"/>
            </a:xfrm>
            <a:custGeom>
              <a:avLst/>
              <a:gdLst>
                <a:gd name="T0" fmla="*/ 10 w 322"/>
                <a:gd name="T1" fmla="*/ 28 h 325"/>
                <a:gd name="T2" fmla="*/ 26 w 322"/>
                <a:gd name="T3" fmla="*/ 4 h 325"/>
                <a:gd name="T4" fmla="*/ 72 w 322"/>
                <a:gd name="T5" fmla="*/ 9 h 325"/>
                <a:gd name="T6" fmla="*/ 88 w 322"/>
                <a:gd name="T7" fmla="*/ 15 h 325"/>
                <a:gd name="T8" fmla="*/ 100 w 322"/>
                <a:gd name="T9" fmla="*/ 19 h 325"/>
                <a:gd name="T10" fmla="*/ 141 w 322"/>
                <a:gd name="T11" fmla="*/ 18 h 325"/>
                <a:gd name="T12" fmla="*/ 156 w 322"/>
                <a:gd name="T13" fmla="*/ 14 h 325"/>
                <a:gd name="T14" fmla="*/ 159 w 322"/>
                <a:gd name="T15" fmla="*/ 6 h 325"/>
                <a:gd name="T16" fmla="*/ 164 w 322"/>
                <a:gd name="T17" fmla="*/ 9 h 325"/>
                <a:gd name="T18" fmla="*/ 191 w 322"/>
                <a:gd name="T19" fmla="*/ 7 h 325"/>
                <a:gd name="T20" fmla="*/ 208 w 322"/>
                <a:gd name="T21" fmla="*/ 12 h 325"/>
                <a:gd name="T22" fmla="*/ 200 w 322"/>
                <a:gd name="T23" fmla="*/ 15 h 325"/>
                <a:gd name="T24" fmla="*/ 209 w 322"/>
                <a:gd name="T25" fmla="*/ 12 h 325"/>
                <a:gd name="T26" fmla="*/ 235 w 322"/>
                <a:gd name="T27" fmla="*/ 20 h 325"/>
                <a:gd name="T28" fmla="*/ 264 w 322"/>
                <a:gd name="T29" fmla="*/ 11 h 325"/>
                <a:gd name="T30" fmla="*/ 279 w 322"/>
                <a:gd name="T31" fmla="*/ 101 h 325"/>
                <a:gd name="T32" fmla="*/ 272 w 322"/>
                <a:gd name="T33" fmla="*/ 128 h 325"/>
                <a:gd name="T34" fmla="*/ 253 w 322"/>
                <a:gd name="T35" fmla="*/ 112 h 325"/>
                <a:gd name="T36" fmla="*/ 232 w 322"/>
                <a:gd name="T37" fmla="*/ 78 h 325"/>
                <a:gd name="T38" fmla="*/ 218 w 322"/>
                <a:gd name="T39" fmla="*/ 70 h 325"/>
                <a:gd name="T40" fmla="*/ 243 w 322"/>
                <a:gd name="T41" fmla="*/ 113 h 325"/>
                <a:gd name="T42" fmla="*/ 250 w 322"/>
                <a:gd name="T43" fmla="*/ 125 h 325"/>
                <a:gd name="T44" fmla="*/ 262 w 322"/>
                <a:gd name="T45" fmla="*/ 150 h 325"/>
                <a:gd name="T46" fmla="*/ 265 w 322"/>
                <a:gd name="T47" fmla="*/ 162 h 325"/>
                <a:gd name="T48" fmla="*/ 277 w 322"/>
                <a:gd name="T49" fmla="*/ 183 h 325"/>
                <a:gd name="T50" fmla="*/ 310 w 322"/>
                <a:gd name="T51" fmla="*/ 241 h 325"/>
                <a:gd name="T52" fmla="*/ 313 w 322"/>
                <a:gd name="T53" fmla="*/ 251 h 325"/>
                <a:gd name="T54" fmla="*/ 306 w 322"/>
                <a:gd name="T55" fmla="*/ 289 h 325"/>
                <a:gd name="T56" fmla="*/ 296 w 322"/>
                <a:gd name="T57" fmla="*/ 300 h 325"/>
                <a:gd name="T58" fmla="*/ 279 w 322"/>
                <a:gd name="T59" fmla="*/ 311 h 325"/>
                <a:gd name="T60" fmla="*/ 246 w 322"/>
                <a:gd name="T61" fmla="*/ 315 h 325"/>
                <a:gd name="T62" fmla="*/ 203 w 322"/>
                <a:gd name="T63" fmla="*/ 309 h 325"/>
                <a:gd name="T64" fmla="*/ 171 w 322"/>
                <a:gd name="T65" fmla="*/ 315 h 325"/>
                <a:gd name="T66" fmla="*/ 14 w 322"/>
                <a:gd name="T67" fmla="*/ 111 h 325"/>
                <a:gd name="T68" fmla="*/ 6 w 322"/>
                <a:gd name="T69" fmla="*/ 5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2" h="325">
                  <a:moveTo>
                    <a:pt x="6" y="54"/>
                  </a:moveTo>
                  <a:cubicBezTo>
                    <a:pt x="0" y="45"/>
                    <a:pt x="11" y="36"/>
                    <a:pt x="10" y="28"/>
                  </a:cubicBezTo>
                  <a:cubicBezTo>
                    <a:pt x="9" y="18"/>
                    <a:pt x="0" y="12"/>
                    <a:pt x="14" y="0"/>
                  </a:cubicBezTo>
                  <a:cubicBezTo>
                    <a:pt x="14" y="7"/>
                    <a:pt x="22" y="5"/>
                    <a:pt x="26" y="4"/>
                  </a:cubicBezTo>
                  <a:cubicBezTo>
                    <a:pt x="34" y="1"/>
                    <a:pt x="40" y="4"/>
                    <a:pt x="47" y="5"/>
                  </a:cubicBezTo>
                  <a:cubicBezTo>
                    <a:pt x="56" y="5"/>
                    <a:pt x="64" y="7"/>
                    <a:pt x="72" y="9"/>
                  </a:cubicBezTo>
                  <a:cubicBezTo>
                    <a:pt x="75" y="10"/>
                    <a:pt x="76" y="14"/>
                    <a:pt x="79" y="15"/>
                  </a:cubicBezTo>
                  <a:cubicBezTo>
                    <a:pt x="82" y="16"/>
                    <a:pt x="84" y="16"/>
                    <a:pt x="88" y="15"/>
                  </a:cubicBezTo>
                  <a:cubicBezTo>
                    <a:pt x="90" y="15"/>
                    <a:pt x="91" y="18"/>
                    <a:pt x="93" y="19"/>
                  </a:cubicBezTo>
                  <a:cubicBezTo>
                    <a:pt x="95" y="19"/>
                    <a:pt x="98" y="19"/>
                    <a:pt x="100" y="19"/>
                  </a:cubicBezTo>
                  <a:cubicBezTo>
                    <a:pt x="109" y="20"/>
                    <a:pt x="114" y="25"/>
                    <a:pt x="122" y="27"/>
                  </a:cubicBezTo>
                  <a:cubicBezTo>
                    <a:pt x="129" y="28"/>
                    <a:pt x="136" y="23"/>
                    <a:pt x="141" y="18"/>
                  </a:cubicBezTo>
                  <a:cubicBezTo>
                    <a:pt x="144" y="16"/>
                    <a:pt x="147" y="14"/>
                    <a:pt x="149" y="11"/>
                  </a:cubicBezTo>
                  <a:cubicBezTo>
                    <a:pt x="151" y="13"/>
                    <a:pt x="153" y="14"/>
                    <a:pt x="156" y="14"/>
                  </a:cubicBezTo>
                  <a:cubicBezTo>
                    <a:pt x="154" y="13"/>
                    <a:pt x="155" y="13"/>
                    <a:pt x="153" y="13"/>
                  </a:cubicBezTo>
                  <a:cubicBezTo>
                    <a:pt x="155" y="11"/>
                    <a:pt x="158" y="9"/>
                    <a:pt x="159" y="6"/>
                  </a:cubicBezTo>
                  <a:cubicBezTo>
                    <a:pt x="163" y="9"/>
                    <a:pt x="167" y="4"/>
                    <a:pt x="172" y="4"/>
                  </a:cubicBezTo>
                  <a:cubicBezTo>
                    <a:pt x="169" y="5"/>
                    <a:pt x="166" y="7"/>
                    <a:pt x="164" y="9"/>
                  </a:cubicBezTo>
                  <a:cubicBezTo>
                    <a:pt x="164" y="9"/>
                    <a:pt x="183" y="3"/>
                    <a:pt x="174" y="3"/>
                  </a:cubicBezTo>
                  <a:cubicBezTo>
                    <a:pt x="181" y="0"/>
                    <a:pt x="185" y="8"/>
                    <a:pt x="191" y="7"/>
                  </a:cubicBezTo>
                  <a:cubicBezTo>
                    <a:pt x="195" y="7"/>
                    <a:pt x="197" y="4"/>
                    <a:pt x="201" y="5"/>
                  </a:cubicBezTo>
                  <a:cubicBezTo>
                    <a:pt x="204" y="6"/>
                    <a:pt x="205" y="10"/>
                    <a:pt x="208" y="12"/>
                  </a:cubicBezTo>
                  <a:cubicBezTo>
                    <a:pt x="205" y="10"/>
                    <a:pt x="202" y="6"/>
                    <a:pt x="199" y="6"/>
                  </a:cubicBezTo>
                  <a:cubicBezTo>
                    <a:pt x="200" y="8"/>
                    <a:pt x="196" y="14"/>
                    <a:pt x="200" y="15"/>
                  </a:cubicBezTo>
                  <a:cubicBezTo>
                    <a:pt x="205" y="16"/>
                    <a:pt x="203" y="17"/>
                    <a:pt x="206" y="20"/>
                  </a:cubicBezTo>
                  <a:cubicBezTo>
                    <a:pt x="206" y="19"/>
                    <a:pt x="215" y="15"/>
                    <a:pt x="209" y="12"/>
                  </a:cubicBezTo>
                  <a:cubicBezTo>
                    <a:pt x="216" y="14"/>
                    <a:pt x="218" y="20"/>
                    <a:pt x="226" y="19"/>
                  </a:cubicBezTo>
                  <a:cubicBezTo>
                    <a:pt x="228" y="19"/>
                    <a:pt x="236" y="14"/>
                    <a:pt x="235" y="20"/>
                  </a:cubicBezTo>
                  <a:cubicBezTo>
                    <a:pt x="240" y="17"/>
                    <a:pt x="245" y="19"/>
                    <a:pt x="251" y="17"/>
                  </a:cubicBezTo>
                  <a:cubicBezTo>
                    <a:pt x="255" y="16"/>
                    <a:pt x="260" y="14"/>
                    <a:pt x="264" y="11"/>
                  </a:cubicBezTo>
                  <a:cubicBezTo>
                    <a:pt x="287" y="71"/>
                    <a:pt x="287" y="71"/>
                    <a:pt x="287" y="71"/>
                  </a:cubicBezTo>
                  <a:cubicBezTo>
                    <a:pt x="281" y="79"/>
                    <a:pt x="282" y="92"/>
                    <a:pt x="279" y="101"/>
                  </a:cubicBezTo>
                  <a:cubicBezTo>
                    <a:pt x="276" y="106"/>
                    <a:pt x="277" y="109"/>
                    <a:pt x="277" y="115"/>
                  </a:cubicBezTo>
                  <a:cubicBezTo>
                    <a:pt x="277" y="119"/>
                    <a:pt x="271" y="124"/>
                    <a:pt x="272" y="128"/>
                  </a:cubicBezTo>
                  <a:cubicBezTo>
                    <a:pt x="269" y="126"/>
                    <a:pt x="266" y="124"/>
                    <a:pt x="263" y="122"/>
                  </a:cubicBezTo>
                  <a:cubicBezTo>
                    <a:pt x="259" y="120"/>
                    <a:pt x="256" y="116"/>
                    <a:pt x="253" y="112"/>
                  </a:cubicBezTo>
                  <a:cubicBezTo>
                    <a:pt x="250" y="107"/>
                    <a:pt x="240" y="104"/>
                    <a:pt x="241" y="96"/>
                  </a:cubicBezTo>
                  <a:cubicBezTo>
                    <a:pt x="243" y="89"/>
                    <a:pt x="236" y="84"/>
                    <a:pt x="232" y="78"/>
                  </a:cubicBezTo>
                  <a:cubicBezTo>
                    <a:pt x="227" y="71"/>
                    <a:pt x="223" y="63"/>
                    <a:pt x="221" y="54"/>
                  </a:cubicBezTo>
                  <a:cubicBezTo>
                    <a:pt x="218" y="58"/>
                    <a:pt x="214" y="66"/>
                    <a:pt x="218" y="70"/>
                  </a:cubicBezTo>
                  <a:cubicBezTo>
                    <a:pt x="224" y="77"/>
                    <a:pt x="223" y="86"/>
                    <a:pt x="228" y="93"/>
                  </a:cubicBezTo>
                  <a:cubicBezTo>
                    <a:pt x="233" y="100"/>
                    <a:pt x="237" y="107"/>
                    <a:pt x="243" y="113"/>
                  </a:cubicBezTo>
                  <a:cubicBezTo>
                    <a:pt x="245" y="115"/>
                    <a:pt x="248" y="117"/>
                    <a:pt x="250" y="120"/>
                  </a:cubicBezTo>
                  <a:cubicBezTo>
                    <a:pt x="251" y="121"/>
                    <a:pt x="256" y="129"/>
                    <a:pt x="250" y="125"/>
                  </a:cubicBezTo>
                  <a:cubicBezTo>
                    <a:pt x="255" y="129"/>
                    <a:pt x="251" y="133"/>
                    <a:pt x="254" y="136"/>
                  </a:cubicBezTo>
                  <a:cubicBezTo>
                    <a:pt x="258" y="140"/>
                    <a:pt x="260" y="144"/>
                    <a:pt x="262" y="150"/>
                  </a:cubicBezTo>
                  <a:cubicBezTo>
                    <a:pt x="263" y="152"/>
                    <a:pt x="265" y="154"/>
                    <a:pt x="266" y="156"/>
                  </a:cubicBezTo>
                  <a:cubicBezTo>
                    <a:pt x="267" y="158"/>
                    <a:pt x="265" y="160"/>
                    <a:pt x="265" y="162"/>
                  </a:cubicBezTo>
                  <a:cubicBezTo>
                    <a:pt x="265" y="164"/>
                    <a:pt x="269" y="168"/>
                    <a:pt x="270" y="170"/>
                  </a:cubicBezTo>
                  <a:cubicBezTo>
                    <a:pt x="272" y="174"/>
                    <a:pt x="274" y="178"/>
                    <a:pt x="277" y="183"/>
                  </a:cubicBezTo>
                  <a:cubicBezTo>
                    <a:pt x="284" y="197"/>
                    <a:pt x="292" y="211"/>
                    <a:pt x="299" y="226"/>
                  </a:cubicBezTo>
                  <a:cubicBezTo>
                    <a:pt x="302" y="232"/>
                    <a:pt x="306" y="236"/>
                    <a:pt x="310" y="241"/>
                  </a:cubicBezTo>
                  <a:cubicBezTo>
                    <a:pt x="313" y="246"/>
                    <a:pt x="319" y="248"/>
                    <a:pt x="322" y="252"/>
                  </a:cubicBezTo>
                  <a:cubicBezTo>
                    <a:pt x="319" y="253"/>
                    <a:pt x="316" y="252"/>
                    <a:pt x="313" y="251"/>
                  </a:cubicBezTo>
                  <a:cubicBezTo>
                    <a:pt x="312" y="259"/>
                    <a:pt x="313" y="271"/>
                    <a:pt x="317" y="275"/>
                  </a:cubicBezTo>
                  <a:cubicBezTo>
                    <a:pt x="320" y="280"/>
                    <a:pt x="312" y="289"/>
                    <a:pt x="306" y="289"/>
                  </a:cubicBezTo>
                  <a:cubicBezTo>
                    <a:pt x="303" y="289"/>
                    <a:pt x="302" y="287"/>
                    <a:pt x="300" y="290"/>
                  </a:cubicBezTo>
                  <a:cubicBezTo>
                    <a:pt x="298" y="293"/>
                    <a:pt x="297" y="297"/>
                    <a:pt x="296" y="300"/>
                  </a:cubicBezTo>
                  <a:cubicBezTo>
                    <a:pt x="294" y="303"/>
                    <a:pt x="293" y="306"/>
                    <a:pt x="289" y="307"/>
                  </a:cubicBezTo>
                  <a:cubicBezTo>
                    <a:pt x="286" y="308"/>
                    <a:pt x="280" y="307"/>
                    <a:pt x="279" y="311"/>
                  </a:cubicBezTo>
                  <a:cubicBezTo>
                    <a:pt x="275" y="317"/>
                    <a:pt x="277" y="325"/>
                    <a:pt x="268" y="324"/>
                  </a:cubicBezTo>
                  <a:cubicBezTo>
                    <a:pt x="257" y="323"/>
                    <a:pt x="252" y="315"/>
                    <a:pt x="246" y="315"/>
                  </a:cubicBezTo>
                  <a:cubicBezTo>
                    <a:pt x="227" y="316"/>
                    <a:pt x="217" y="317"/>
                    <a:pt x="202" y="315"/>
                  </a:cubicBezTo>
                  <a:cubicBezTo>
                    <a:pt x="202" y="313"/>
                    <a:pt x="204" y="310"/>
                    <a:pt x="203" y="309"/>
                  </a:cubicBezTo>
                  <a:cubicBezTo>
                    <a:pt x="200" y="305"/>
                    <a:pt x="198" y="312"/>
                    <a:pt x="197" y="313"/>
                  </a:cubicBezTo>
                  <a:cubicBezTo>
                    <a:pt x="194" y="318"/>
                    <a:pt x="176" y="315"/>
                    <a:pt x="171" y="315"/>
                  </a:cubicBezTo>
                  <a:cubicBezTo>
                    <a:pt x="20" y="315"/>
                    <a:pt x="20" y="315"/>
                    <a:pt x="20" y="315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4" y="101"/>
                    <a:pt x="14" y="91"/>
                    <a:pt x="13" y="82"/>
                  </a:cubicBezTo>
                  <a:cubicBezTo>
                    <a:pt x="11" y="73"/>
                    <a:pt x="9" y="61"/>
                    <a:pt x="6" y="5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59"/>
            <p:cNvSpPr>
              <a:spLocks noEditPoints="1"/>
            </p:cNvSpPr>
            <p:nvPr/>
          </p:nvSpPr>
          <p:spPr bwMode="auto">
            <a:xfrm>
              <a:off x="5531817" y="3601182"/>
              <a:ext cx="860207" cy="975400"/>
            </a:xfrm>
            <a:custGeom>
              <a:avLst/>
              <a:gdLst>
                <a:gd name="T0" fmla="*/ 284 w 313"/>
                <a:gd name="T1" fmla="*/ 180 h 355"/>
                <a:gd name="T2" fmla="*/ 280 w 313"/>
                <a:gd name="T3" fmla="*/ 157 h 355"/>
                <a:gd name="T4" fmla="*/ 289 w 313"/>
                <a:gd name="T5" fmla="*/ 230 h 355"/>
                <a:gd name="T6" fmla="*/ 289 w 313"/>
                <a:gd name="T7" fmla="*/ 230 h 355"/>
                <a:gd name="T8" fmla="*/ 290 w 313"/>
                <a:gd name="T9" fmla="*/ 139 h 355"/>
                <a:gd name="T10" fmla="*/ 295 w 313"/>
                <a:gd name="T11" fmla="*/ 144 h 355"/>
                <a:gd name="T12" fmla="*/ 291 w 313"/>
                <a:gd name="T13" fmla="*/ 133 h 355"/>
                <a:gd name="T14" fmla="*/ 1 w 313"/>
                <a:gd name="T15" fmla="*/ 127 h 355"/>
                <a:gd name="T16" fmla="*/ 13 w 313"/>
                <a:gd name="T17" fmla="*/ 108 h 355"/>
                <a:gd name="T18" fmla="*/ 24 w 313"/>
                <a:gd name="T19" fmla="*/ 86 h 355"/>
                <a:gd name="T20" fmla="*/ 36 w 313"/>
                <a:gd name="T21" fmla="*/ 76 h 355"/>
                <a:gd name="T22" fmla="*/ 28 w 313"/>
                <a:gd name="T23" fmla="*/ 56 h 355"/>
                <a:gd name="T24" fmla="*/ 36 w 313"/>
                <a:gd name="T25" fmla="*/ 45 h 355"/>
                <a:gd name="T26" fmla="*/ 29 w 313"/>
                <a:gd name="T27" fmla="*/ 3 h 355"/>
                <a:gd name="T28" fmla="*/ 63 w 313"/>
                <a:gd name="T29" fmla="*/ 19 h 355"/>
                <a:gd name="T30" fmla="*/ 61 w 313"/>
                <a:gd name="T31" fmla="*/ 43 h 355"/>
                <a:gd name="T32" fmla="*/ 71 w 313"/>
                <a:gd name="T33" fmla="*/ 59 h 355"/>
                <a:gd name="T34" fmla="*/ 79 w 313"/>
                <a:gd name="T35" fmla="*/ 44 h 355"/>
                <a:gd name="T36" fmla="*/ 94 w 313"/>
                <a:gd name="T37" fmla="*/ 53 h 355"/>
                <a:gd name="T38" fmla="*/ 93 w 313"/>
                <a:gd name="T39" fmla="*/ 66 h 355"/>
                <a:gd name="T40" fmla="*/ 111 w 313"/>
                <a:gd name="T41" fmla="*/ 53 h 355"/>
                <a:gd name="T42" fmla="*/ 115 w 313"/>
                <a:gd name="T43" fmla="*/ 41 h 355"/>
                <a:gd name="T44" fmla="*/ 115 w 313"/>
                <a:gd name="T45" fmla="*/ 35 h 355"/>
                <a:gd name="T46" fmla="*/ 116 w 313"/>
                <a:gd name="T47" fmla="*/ 28 h 355"/>
                <a:gd name="T48" fmla="*/ 120 w 313"/>
                <a:gd name="T49" fmla="*/ 23 h 355"/>
                <a:gd name="T50" fmla="*/ 126 w 313"/>
                <a:gd name="T51" fmla="*/ 19 h 355"/>
                <a:gd name="T52" fmla="*/ 126 w 313"/>
                <a:gd name="T53" fmla="*/ 13 h 355"/>
                <a:gd name="T54" fmla="*/ 130 w 313"/>
                <a:gd name="T55" fmla="*/ 4 h 355"/>
                <a:gd name="T56" fmla="*/ 235 w 313"/>
                <a:gd name="T57" fmla="*/ 74 h 355"/>
                <a:gd name="T58" fmla="*/ 237 w 313"/>
                <a:gd name="T59" fmla="*/ 89 h 355"/>
                <a:gd name="T60" fmla="*/ 277 w 313"/>
                <a:gd name="T61" fmla="*/ 125 h 355"/>
                <a:gd name="T62" fmla="*/ 266 w 313"/>
                <a:gd name="T63" fmla="*/ 160 h 355"/>
                <a:gd name="T64" fmla="*/ 267 w 313"/>
                <a:gd name="T65" fmla="*/ 172 h 355"/>
                <a:gd name="T66" fmla="*/ 283 w 313"/>
                <a:gd name="T67" fmla="*/ 205 h 355"/>
                <a:gd name="T68" fmla="*/ 281 w 313"/>
                <a:gd name="T69" fmla="*/ 234 h 355"/>
                <a:gd name="T70" fmla="*/ 281 w 313"/>
                <a:gd name="T71" fmla="*/ 260 h 355"/>
                <a:gd name="T72" fmla="*/ 286 w 313"/>
                <a:gd name="T73" fmla="*/ 274 h 355"/>
                <a:gd name="T74" fmla="*/ 290 w 313"/>
                <a:gd name="T75" fmla="*/ 289 h 355"/>
                <a:gd name="T76" fmla="*/ 297 w 313"/>
                <a:gd name="T77" fmla="*/ 303 h 355"/>
                <a:gd name="T78" fmla="*/ 276 w 313"/>
                <a:gd name="T79" fmla="*/ 334 h 355"/>
                <a:gd name="T80" fmla="*/ 253 w 313"/>
                <a:gd name="T81" fmla="*/ 342 h 355"/>
                <a:gd name="T82" fmla="*/ 226 w 313"/>
                <a:gd name="T83" fmla="*/ 351 h 355"/>
                <a:gd name="T84" fmla="*/ 197 w 313"/>
                <a:gd name="T85" fmla="*/ 352 h 355"/>
                <a:gd name="T86" fmla="*/ 172 w 313"/>
                <a:gd name="T87" fmla="*/ 346 h 355"/>
                <a:gd name="T88" fmla="*/ 150 w 313"/>
                <a:gd name="T89" fmla="*/ 343 h 355"/>
                <a:gd name="T90" fmla="*/ 142 w 313"/>
                <a:gd name="T91" fmla="*/ 318 h 355"/>
                <a:gd name="T92" fmla="*/ 129 w 313"/>
                <a:gd name="T93" fmla="*/ 281 h 355"/>
                <a:gd name="T94" fmla="*/ 108 w 313"/>
                <a:gd name="T95" fmla="*/ 280 h 355"/>
                <a:gd name="T96" fmla="*/ 84 w 313"/>
                <a:gd name="T97" fmla="*/ 272 h 355"/>
                <a:gd name="T98" fmla="*/ 76 w 313"/>
                <a:gd name="T99" fmla="*/ 266 h 355"/>
                <a:gd name="T100" fmla="*/ 64 w 313"/>
                <a:gd name="T101" fmla="*/ 260 h 355"/>
                <a:gd name="T102" fmla="*/ 55 w 313"/>
                <a:gd name="T103" fmla="*/ 255 h 355"/>
                <a:gd name="T104" fmla="*/ 29 w 313"/>
                <a:gd name="T105" fmla="*/ 216 h 355"/>
                <a:gd name="T106" fmla="*/ 11 w 313"/>
                <a:gd name="T107" fmla="*/ 181 h 355"/>
                <a:gd name="T108" fmla="*/ 5 w 313"/>
                <a:gd name="T109" fmla="*/ 146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355">
                  <a:moveTo>
                    <a:pt x="276" y="166"/>
                  </a:moveTo>
                  <a:cubicBezTo>
                    <a:pt x="278" y="173"/>
                    <a:pt x="278" y="175"/>
                    <a:pt x="284" y="180"/>
                  </a:cubicBezTo>
                  <a:cubicBezTo>
                    <a:pt x="288" y="183"/>
                    <a:pt x="289" y="167"/>
                    <a:pt x="283" y="172"/>
                  </a:cubicBezTo>
                  <a:cubicBezTo>
                    <a:pt x="284" y="168"/>
                    <a:pt x="282" y="161"/>
                    <a:pt x="280" y="157"/>
                  </a:cubicBezTo>
                  <a:cubicBezTo>
                    <a:pt x="279" y="160"/>
                    <a:pt x="276" y="163"/>
                    <a:pt x="276" y="166"/>
                  </a:cubicBezTo>
                  <a:moveTo>
                    <a:pt x="289" y="230"/>
                  </a:moveTo>
                  <a:cubicBezTo>
                    <a:pt x="292" y="228"/>
                    <a:pt x="296" y="226"/>
                    <a:pt x="295" y="221"/>
                  </a:cubicBezTo>
                  <a:cubicBezTo>
                    <a:pt x="293" y="225"/>
                    <a:pt x="288" y="225"/>
                    <a:pt x="289" y="230"/>
                  </a:cubicBezTo>
                  <a:moveTo>
                    <a:pt x="291" y="133"/>
                  </a:moveTo>
                  <a:cubicBezTo>
                    <a:pt x="291" y="136"/>
                    <a:pt x="294" y="139"/>
                    <a:pt x="290" y="139"/>
                  </a:cubicBezTo>
                  <a:cubicBezTo>
                    <a:pt x="291" y="140"/>
                    <a:pt x="292" y="141"/>
                    <a:pt x="293" y="141"/>
                  </a:cubicBezTo>
                  <a:cubicBezTo>
                    <a:pt x="287" y="145"/>
                    <a:pt x="292" y="149"/>
                    <a:pt x="295" y="144"/>
                  </a:cubicBezTo>
                  <a:cubicBezTo>
                    <a:pt x="297" y="138"/>
                    <a:pt x="297" y="132"/>
                    <a:pt x="291" y="130"/>
                  </a:cubicBezTo>
                  <a:cubicBezTo>
                    <a:pt x="291" y="131"/>
                    <a:pt x="291" y="132"/>
                    <a:pt x="291" y="133"/>
                  </a:cubicBezTo>
                  <a:moveTo>
                    <a:pt x="5" y="146"/>
                  </a:moveTo>
                  <a:cubicBezTo>
                    <a:pt x="7" y="130"/>
                    <a:pt x="8" y="141"/>
                    <a:pt x="1" y="127"/>
                  </a:cubicBezTo>
                  <a:cubicBezTo>
                    <a:pt x="0" y="124"/>
                    <a:pt x="3" y="119"/>
                    <a:pt x="1" y="114"/>
                  </a:cubicBezTo>
                  <a:cubicBezTo>
                    <a:pt x="8" y="114"/>
                    <a:pt x="9" y="113"/>
                    <a:pt x="13" y="108"/>
                  </a:cubicBezTo>
                  <a:cubicBezTo>
                    <a:pt x="17" y="104"/>
                    <a:pt x="22" y="99"/>
                    <a:pt x="26" y="95"/>
                  </a:cubicBezTo>
                  <a:cubicBezTo>
                    <a:pt x="28" y="92"/>
                    <a:pt x="23" y="89"/>
                    <a:pt x="24" y="86"/>
                  </a:cubicBezTo>
                  <a:cubicBezTo>
                    <a:pt x="25" y="84"/>
                    <a:pt x="31" y="86"/>
                    <a:pt x="30" y="83"/>
                  </a:cubicBezTo>
                  <a:cubicBezTo>
                    <a:pt x="29" y="81"/>
                    <a:pt x="35" y="78"/>
                    <a:pt x="36" y="76"/>
                  </a:cubicBezTo>
                  <a:cubicBezTo>
                    <a:pt x="39" y="73"/>
                    <a:pt x="34" y="70"/>
                    <a:pt x="37" y="67"/>
                  </a:cubicBezTo>
                  <a:cubicBezTo>
                    <a:pt x="28" y="69"/>
                    <a:pt x="23" y="64"/>
                    <a:pt x="28" y="56"/>
                  </a:cubicBezTo>
                  <a:cubicBezTo>
                    <a:pt x="23" y="57"/>
                    <a:pt x="26" y="53"/>
                    <a:pt x="28" y="50"/>
                  </a:cubicBezTo>
                  <a:cubicBezTo>
                    <a:pt x="30" y="47"/>
                    <a:pt x="35" y="48"/>
                    <a:pt x="36" y="45"/>
                  </a:cubicBezTo>
                  <a:cubicBezTo>
                    <a:pt x="40" y="38"/>
                    <a:pt x="35" y="26"/>
                    <a:pt x="32" y="20"/>
                  </a:cubicBezTo>
                  <a:cubicBezTo>
                    <a:pt x="30" y="15"/>
                    <a:pt x="22" y="5"/>
                    <a:pt x="29" y="3"/>
                  </a:cubicBezTo>
                  <a:cubicBezTo>
                    <a:pt x="38" y="0"/>
                    <a:pt x="57" y="2"/>
                    <a:pt x="66" y="3"/>
                  </a:cubicBezTo>
                  <a:cubicBezTo>
                    <a:pt x="70" y="17"/>
                    <a:pt x="63" y="17"/>
                    <a:pt x="63" y="19"/>
                  </a:cubicBezTo>
                  <a:cubicBezTo>
                    <a:pt x="65" y="25"/>
                    <a:pt x="60" y="31"/>
                    <a:pt x="60" y="33"/>
                  </a:cubicBezTo>
                  <a:cubicBezTo>
                    <a:pt x="63" y="37"/>
                    <a:pt x="60" y="41"/>
                    <a:pt x="61" y="43"/>
                  </a:cubicBezTo>
                  <a:cubicBezTo>
                    <a:pt x="63" y="50"/>
                    <a:pt x="64" y="44"/>
                    <a:pt x="65" y="61"/>
                  </a:cubicBezTo>
                  <a:cubicBezTo>
                    <a:pt x="66" y="57"/>
                    <a:pt x="68" y="55"/>
                    <a:pt x="71" y="59"/>
                  </a:cubicBezTo>
                  <a:cubicBezTo>
                    <a:pt x="70" y="52"/>
                    <a:pt x="71" y="52"/>
                    <a:pt x="75" y="52"/>
                  </a:cubicBezTo>
                  <a:cubicBezTo>
                    <a:pt x="72" y="51"/>
                    <a:pt x="74" y="47"/>
                    <a:pt x="79" y="44"/>
                  </a:cubicBezTo>
                  <a:cubicBezTo>
                    <a:pt x="80" y="45"/>
                    <a:pt x="85" y="55"/>
                    <a:pt x="90" y="49"/>
                  </a:cubicBezTo>
                  <a:cubicBezTo>
                    <a:pt x="89" y="50"/>
                    <a:pt x="93" y="51"/>
                    <a:pt x="94" y="53"/>
                  </a:cubicBezTo>
                  <a:cubicBezTo>
                    <a:pt x="95" y="57"/>
                    <a:pt x="95" y="65"/>
                    <a:pt x="91" y="63"/>
                  </a:cubicBezTo>
                  <a:cubicBezTo>
                    <a:pt x="93" y="66"/>
                    <a:pt x="93" y="66"/>
                    <a:pt x="93" y="66"/>
                  </a:cubicBezTo>
                  <a:cubicBezTo>
                    <a:pt x="95" y="64"/>
                    <a:pt x="92" y="63"/>
                    <a:pt x="99" y="62"/>
                  </a:cubicBezTo>
                  <a:cubicBezTo>
                    <a:pt x="95" y="63"/>
                    <a:pt x="88" y="38"/>
                    <a:pt x="111" y="53"/>
                  </a:cubicBezTo>
                  <a:cubicBezTo>
                    <a:pt x="112" y="47"/>
                    <a:pt x="128" y="40"/>
                    <a:pt x="123" y="39"/>
                  </a:cubicBezTo>
                  <a:cubicBezTo>
                    <a:pt x="117" y="39"/>
                    <a:pt x="118" y="41"/>
                    <a:pt x="115" y="41"/>
                  </a:cubicBezTo>
                  <a:cubicBezTo>
                    <a:pt x="105" y="39"/>
                    <a:pt x="106" y="37"/>
                    <a:pt x="105" y="38"/>
                  </a:cubicBezTo>
                  <a:cubicBezTo>
                    <a:pt x="108" y="35"/>
                    <a:pt x="105" y="35"/>
                    <a:pt x="115" y="35"/>
                  </a:cubicBezTo>
                  <a:cubicBezTo>
                    <a:pt x="114" y="31"/>
                    <a:pt x="106" y="33"/>
                    <a:pt x="108" y="32"/>
                  </a:cubicBezTo>
                  <a:cubicBezTo>
                    <a:pt x="109" y="31"/>
                    <a:pt x="105" y="30"/>
                    <a:pt x="116" y="28"/>
                  </a:cubicBezTo>
                  <a:cubicBezTo>
                    <a:pt x="117" y="28"/>
                    <a:pt x="118" y="26"/>
                    <a:pt x="118" y="24"/>
                  </a:cubicBezTo>
                  <a:cubicBezTo>
                    <a:pt x="118" y="23"/>
                    <a:pt x="119" y="24"/>
                    <a:pt x="120" y="23"/>
                  </a:cubicBezTo>
                  <a:cubicBezTo>
                    <a:pt x="115" y="19"/>
                    <a:pt x="118" y="18"/>
                    <a:pt x="119" y="18"/>
                  </a:cubicBezTo>
                  <a:cubicBezTo>
                    <a:pt x="120" y="17"/>
                    <a:pt x="122" y="18"/>
                    <a:pt x="126" y="19"/>
                  </a:cubicBezTo>
                  <a:cubicBezTo>
                    <a:pt x="125" y="19"/>
                    <a:pt x="123" y="15"/>
                    <a:pt x="125" y="13"/>
                  </a:cubicBezTo>
                  <a:cubicBezTo>
                    <a:pt x="126" y="11"/>
                    <a:pt x="125" y="15"/>
                    <a:pt x="126" y="13"/>
                  </a:cubicBezTo>
                  <a:cubicBezTo>
                    <a:pt x="125" y="12"/>
                    <a:pt x="125" y="9"/>
                    <a:pt x="126" y="8"/>
                  </a:cubicBezTo>
                  <a:cubicBezTo>
                    <a:pt x="127" y="7"/>
                    <a:pt x="129" y="5"/>
                    <a:pt x="130" y="4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223" y="62"/>
                    <a:pt x="233" y="66"/>
                    <a:pt x="235" y="74"/>
                  </a:cubicBezTo>
                  <a:cubicBezTo>
                    <a:pt x="236" y="78"/>
                    <a:pt x="233" y="78"/>
                    <a:pt x="232" y="81"/>
                  </a:cubicBezTo>
                  <a:cubicBezTo>
                    <a:pt x="231" y="84"/>
                    <a:pt x="235" y="87"/>
                    <a:pt x="237" y="89"/>
                  </a:cubicBezTo>
                  <a:cubicBezTo>
                    <a:pt x="242" y="95"/>
                    <a:pt x="251" y="100"/>
                    <a:pt x="257" y="106"/>
                  </a:cubicBezTo>
                  <a:cubicBezTo>
                    <a:pt x="261" y="109"/>
                    <a:pt x="278" y="120"/>
                    <a:pt x="277" y="125"/>
                  </a:cubicBezTo>
                  <a:cubicBezTo>
                    <a:pt x="276" y="133"/>
                    <a:pt x="274" y="141"/>
                    <a:pt x="270" y="149"/>
                  </a:cubicBezTo>
                  <a:cubicBezTo>
                    <a:pt x="269" y="152"/>
                    <a:pt x="267" y="156"/>
                    <a:pt x="266" y="160"/>
                  </a:cubicBezTo>
                  <a:cubicBezTo>
                    <a:pt x="265" y="161"/>
                    <a:pt x="265" y="163"/>
                    <a:pt x="265" y="165"/>
                  </a:cubicBezTo>
                  <a:cubicBezTo>
                    <a:pt x="265" y="168"/>
                    <a:pt x="267" y="170"/>
                    <a:pt x="267" y="172"/>
                  </a:cubicBezTo>
                  <a:cubicBezTo>
                    <a:pt x="265" y="182"/>
                    <a:pt x="281" y="183"/>
                    <a:pt x="279" y="193"/>
                  </a:cubicBezTo>
                  <a:cubicBezTo>
                    <a:pt x="287" y="191"/>
                    <a:pt x="286" y="201"/>
                    <a:pt x="283" y="205"/>
                  </a:cubicBezTo>
                  <a:cubicBezTo>
                    <a:pt x="278" y="211"/>
                    <a:pt x="281" y="219"/>
                    <a:pt x="277" y="225"/>
                  </a:cubicBezTo>
                  <a:cubicBezTo>
                    <a:pt x="283" y="220"/>
                    <a:pt x="283" y="231"/>
                    <a:pt x="281" y="234"/>
                  </a:cubicBezTo>
                  <a:cubicBezTo>
                    <a:pt x="279" y="238"/>
                    <a:pt x="278" y="243"/>
                    <a:pt x="278" y="248"/>
                  </a:cubicBezTo>
                  <a:cubicBezTo>
                    <a:pt x="279" y="252"/>
                    <a:pt x="285" y="259"/>
                    <a:pt x="281" y="260"/>
                  </a:cubicBezTo>
                  <a:cubicBezTo>
                    <a:pt x="284" y="261"/>
                    <a:pt x="282" y="268"/>
                    <a:pt x="285" y="267"/>
                  </a:cubicBezTo>
                  <a:cubicBezTo>
                    <a:pt x="289" y="267"/>
                    <a:pt x="287" y="272"/>
                    <a:pt x="286" y="274"/>
                  </a:cubicBezTo>
                  <a:cubicBezTo>
                    <a:pt x="284" y="278"/>
                    <a:pt x="289" y="280"/>
                    <a:pt x="290" y="284"/>
                  </a:cubicBezTo>
                  <a:cubicBezTo>
                    <a:pt x="290" y="286"/>
                    <a:pt x="289" y="287"/>
                    <a:pt x="290" y="289"/>
                  </a:cubicBezTo>
                  <a:cubicBezTo>
                    <a:pt x="291" y="292"/>
                    <a:pt x="292" y="293"/>
                    <a:pt x="289" y="296"/>
                  </a:cubicBezTo>
                  <a:cubicBezTo>
                    <a:pt x="294" y="295"/>
                    <a:pt x="296" y="299"/>
                    <a:pt x="297" y="303"/>
                  </a:cubicBezTo>
                  <a:cubicBezTo>
                    <a:pt x="296" y="296"/>
                    <a:pt x="313" y="306"/>
                    <a:pt x="308" y="313"/>
                  </a:cubicBezTo>
                  <a:cubicBezTo>
                    <a:pt x="296" y="322"/>
                    <a:pt x="286" y="327"/>
                    <a:pt x="276" y="334"/>
                  </a:cubicBezTo>
                  <a:cubicBezTo>
                    <a:pt x="272" y="335"/>
                    <a:pt x="271" y="333"/>
                    <a:pt x="267" y="334"/>
                  </a:cubicBezTo>
                  <a:cubicBezTo>
                    <a:pt x="263" y="335"/>
                    <a:pt x="257" y="340"/>
                    <a:pt x="253" y="342"/>
                  </a:cubicBezTo>
                  <a:cubicBezTo>
                    <a:pt x="249" y="343"/>
                    <a:pt x="244" y="335"/>
                    <a:pt x="240" y="337"/>
                  </a:cubicBezTo>
                  <a:cubicBezTo>
                    <a:pt x="234" y="340"/>
                    <a:pt x="232" y="348"/>
                    <a:pt x="226" y="351"/>
                  </a:cubicBezTo>
                  <a:cubicBezTo>
                    <a:pt x="217" y="355"/>
                    <a:pt x="215" y="352"/>
                    <a:pt x="212" y="349"/>
                  </a:cubicBezTo>
                  <a:cubicBezTo>
                    <a:pt x="206" y="344"/>
                    <a:pt x="204" y="353"/>
                    <a:pt x="197" y="352"/>
                  </a:cubicBezTo>
                  <a:cubicBezTo>
                    <a:pt x="190" y="352"/>
                    <a:pt x="187" y="353"/>
                    <a:pt x="183" y="347"/>
                  </a:cubicBezTo>
                  <a:cubicBezTo>
                    <a:pt x="180" y="343"/>
                    <a:pt x="177" y="342"/>
                    <a:pt x="172" y="346"/>
                  </a:cubicBezTo>
                  <a:cubicBezTo>
                    <a:pt x="169" y="349"/>
                    <a:pt x="157" y="348"/>
                    <a:pt x="151" y="347"/>
                  </a:cubicBezTo>
                  <a:cubicBezTo>
                    <a:pt x="151" y="347"/>
                    <a:pt x="151" y="344"/>
                    <a:pt x="150" y="343"/>
                  </a:cubicBezTo>
                  <a:cubicBezTo>
                    <a:pt x="148" y="339"/>
                    <a:pt x="146" y="336"/>
                    <a:pt x="144" y="333"/>
                  </a:cubicBezTo>
                  <a:cubicBezTo>
                    <a:pt x="142" y="328"/>
                    <a:pt x="143" y="323"/>
                    <a:pt x="142" y="318"/>
                  </a:cubicBezTo>
                  <a:cubicBezTo>
                    <a:pt x="141" y="311"/>
                    <a:pt x="142" y="305"/>
                    <a:pt x="140" y="299"/>
                  </a:cubicBezTo>
                  <a:cubicBezTo>
                    <a:pt x="139" y="292"/>
                    <a:pt x="134" y="285"/>
                    <a:pt x="129" y="281"/>
                  </a:cubicBezTo>
                  <a:cubicBezTo>
                    <a:pt x="124" y="277"/>
                    <a:pt x="123" y="285"/>
                    <a:pt x="123" y="286"/>
                  </a:cubicBezTo>
                  <a:cubicBezTo>
                    <a:pt x="118" y="280"/>
                    <a:pt x="113" y="286"/>
                    <a:pt x="108" y="280"/>
                  </a:cubicBezTo>
                  <a:cubicBezTo>
                    <a:pt x="106" y="279"/>
                    <a:pt x="100" y="278"/>
                    <a:pt x="98" y="277"/>
                  </a:cubicBezTo>
                  <a:cubicBezTo>
                    <a:pt x="94" y="275"/>
                    <a:pt x="90" y="273"/>
                    <a:pt x="84" y="272"/>
                  </a:cubicBezTo>
                  <a:cubicBezTo>
                    <a:pt x="83" y="272"/>
                    <a:pt x="82" y="270"/>
                    <a:pt x="82" y="269"/>
                  </a:cubicBezTo>
                  <a:cubicBezTo>
                    <a:pt x="80" y="267"/>
                    <a:pt x="79" y="268"/>
                    <a:pt x="76" y="266"/>
                  </a:cubicBezTo>
                  <a:cubicBezTo>
                    <a:pt x="74" y="265"/>
                    <a:pt x="71" y="266"/>
                    <a:pt x="69" y="264"/>
                  </a:cubicBezTo>
                  <a:cubicBezTo>
                    <a:pt x="67" y="263"/>
                    <a:pt x="66" y="261"/>
                    <a:pt x="64" y="260"/>
                  </a:cubicBezTo>
                  <a:cubicBezTo>
                    <a:pt x="63" y="259"/>
                    <a:pt x="61" y="261"/>
                    <a:pt x="59" y="261"/>
                  </a:cubicBezTo>
                  <a:cubicBezTo>
                    <a:pt x="57" y="260"/>
                    <a:pt x="56" y="257"/>
                    <a:pt x="55" y="255"/>
                  </a:cubicBezTo>
                  <a:cubicBezTo>
                    <a:pt x="52" y="251"/>
                    <a:pt x="49" y="250"/>
                    <a:pt x="45" y="251"/>
                  </a:cubicBezTo>
                  <a:cubicBezTo>
                    <a:pt x="43" y="247"/>
                    <a:pt x="34" y="228"/>
                    <a:pt x="29" y="216"/>
                  </a:cubicBezTo>
                  <a:cubicBezTo>
                    <a:pt x="25" y="206"/>
                    <a:pt x="28" y="186"/>
                    <a:pt x="14" y="180"/>
                  </a:cubicBezTo>
                  <a:cubicBezTo>
                    <a:pt x="11" y="179"/>
                    <a:pt x="13" y="182"/>
                    <a:pt x="11" y="181"/>
                  </a:cubicBezTo>
                  <a:cubicBezTo>
                    <a:pt x="5" y="178"/>
                    <a:pt x="0" y="172"/>
                    <a:pt x="9" y="163"/>
                  </a:cubicBezTo>
                  <a:cubicBezTo>
                    <a:pt x="13" y="159"/>
                    <a:pt x="7" y="152"/>
                    <a:pt x="5" y="14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60"/>
            <p:cNvSpPr>
              <a:spLocks noEditPoints="1"/>
            </p:cNvSpPr>
            <p:nvPr/>
          </p:nvSpPr>
          <p:spPr bwMode="auto">
            <a:xfrm>
              <a:off x="3853291" y="3176314"/>
              <a:ext cx="236370" cy="257314"/>
            </a:xfrm>
            <a:custGeom>
              <a:avLst/>
              <a:gdLst>
                <a:gd name="T0" fmla="*/ 10 w 86"/>
                <a:gd name="T1" fmla="*/ 20 h 94"/>
                <a:gd name="T2" fmla="*/ 13 w 86"/>
                <a:gd name="T3" fmla="*/ 2 h 94"/>
                <a:gd name="T4" fmla="*/ 8 w 86"/>
                <a:gd name="T5" fmla="*/ 8 h 94"/>
                <a:gd name="T6" fmla="*/ 2 w 86"/>
                <a:gd name="T7" fmla="*/ 14 h 94"/>
                <a:gd name="T8" fmla="*/ 10 w 86"/>
                <a:gd name="T9" fmla="*/ 20 h 94"/>
                <a:gd name="T10" fmla="*/ 37 w 86"/>
                <a:gd name="T11" fmla="*/ 73 h 94"/>
                <a:gd name="T12" fmla="*/ 40 w 86"/>
                <a:gd name="T13" fmla="*/ 72 h 94"/>
                <a:gd name="T14" fmla="*/ 41 w 86"/>
                <a:gd name="T15" fmla="*/ 65 h 94"/>
                <a:gd name="T16" fmla="*/ 43 w 86"/>
                <a:gd name="T17" fmla="*/ 47 h 94"/>
                <a:gd name="T18" fmla="*/ 55 w 86"/>
                <a:gd name="T19" fmla="*/ 54 h 94"/>
                <a:gd name="T20" fmla="*/ 86 w 86"/>
                <a:gd name="T21" fmla="*/ 54 h 94"/>
                <a:gd name="T22" fmla="*/ 86 w 86"/>
                <a:gd name="T23" fmla="*/ 92 h 94"/>
                <a:gd name="T24" fmla="*/ 52 w 86"/>
                <a:gd name="T25" fmla="*/ 91 h 94"/>
                <a:gd name="T26" fmla="*/ 43 w 86"/>
                <a:gd name="T27" fmla="*/ 90 h 94"/>
                <a:gd name="T28" fmla="*/ 29 w 86"/>
                <a:gd name="T29" fmla="*/ 87 h 94"/>
                <a:gd name="T30" fmla="*/ 37 w 86"/>
                <a:gd name="T31" fmla="*/ 7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94">
                  <a:moveTo>
                    <a:pt x="10" y="20"/>
                  </a:moveTo>
                  <a:cubicBezTo>
                    <a:pt x="12" y="18"/>
                    <a:pt x="21" y="0"/>
                    <a:pt x="13" y="2"/>
                  </a:cubicBezTo>
                  <a:cubicBezTo>
                    <a:pt x="10" y="3"/>
                    <a:pt x="9" y="5"/>
                    <a:pt x="8" y="8"/>
                  </a:cubicBezTo>
                  <a:cubicBezTo>
                    <a:pt x="6" y="11"/>
                    <a:pt x="4" y="11"/>
                    <a:pt x="2" y="14"/>
                  </a:cubicBezTo>
                  <a:cubicBezTo>
                    <a:pt x="0" y="17"/>
                    <a:pt x="9" y="20"/>
                    <a:pt x="10" y="20"/>
                  </a:cubicBezTo>
                  <a:moveTo>
                    <a:pt x="37" y="73"/>
                  </a:moveTo>
                  <a:cubicBezTo>
                    <a:pt x="38" y="73"/>
                    <a:pt x="39" y="73"/>
                    <a:pt x="40" y="72"/>
                  </a:cubicBezTo>
                  <a:cubicBezTo>
                    <a:pt x="34" y="75"/>
                    <a:pt x="40" y="67"/>
                    <a:pt x="41" y="65"/>
                  </a:cubicBezTo>
                  <a:cubicBezTo>
                    <a:pt x="44" y="60"/>
                    <a:pt x="41" y="53"/>
                    <a:pt x="43" y="47"/>
                  </a:cubicBezTo>
                  <a:cubicBezTo>
                    <a:pt x="47" y="55"/>
                    <a:pt x="50" y="53"/>
                    <a:pt x="55" y="54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52" y="91"/>
                    <a:pt x="52" y="91"/>
                    <a:pt x="52" y="91"/>
                  </a:cubicBezTo>
                  <a:cubicBezTo>
                    <a:pt x="50" y="91"/>
                    <a:pt x="39" y="94"/>
                    <a:pt x="43" y="90"/>
                  </a:cubicBezTo>
                  <a:cubicBezTo>
                    <a:pt x="40" y="88"/>
                    <a:pt x="32" y="92"/>
                    <a:pt x="29" y="87"/>
                  </a:cubicBezTo>
                  <a:cubicBezTo>
                    <a:pt x="27" y="83"/>
                    <a:pt x="35" y="76"/>
                    <a:pt x="37" y="73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1"/>
            <p:cNvSpPr>
              <a:spLocks/>
            </p:cNvSpPr>
            <p:nvPr/>
          </p:nvSpPr>
          <p:spPr bwMode="auto">
            <a:xfrm>
              <a:off x="5278991" y="6074089"/>
              <a:ext cx="187001" cy="201962"/>
            </a:xfrm>
            <a:custGeom>
              <a:avLst/>
              <a:gdLst>
                <a:gd name="T0" fmla="*/ 0 w 68"/>
                <a:gd name="T1" fmla="*/ 37 h 73"/>
                <a:gd name="T2" fmla="*/ 6 w 68"/>
                <a:gd name="T3" fmla="*/ 49 h 73"/>
                <a:gd name="T4" fmla="*/ 10 w 68"/>
                <a:gd name="T5" fmla="*/ 59 h 73"/>
                <a:gd name="T6" fmla="*/ 28 w 68"/>
                <a:gd name="T7" fmla="*/ 69 h 73"/>
                <a:gd name="T8" fmla="*/ 34 w 68"/>
                <a:gd name="T9" fmla="*/ 57 h 73"/>
                <a:gd name="T10" fmla="*/ 47 w 68"/>
                <a:gd name="T11" fmla="*/ 52 h 73"/>
                <a:gd name="T12" fmla="*/ 58 w 68"/>
                <a:gd name="T13" fmla="*/ 45 h 73"/>
                <a:gd name="T14" fmla="*/ 63 w 68"/>
                <a:gd name="T15" fmla="*/ 34 h 73"/>
                <a:gd name="T16" fmla="*/ 68 w 68"/>
                <a:gd name="T17" fmla="*/ 26 h 73"/>
                <a:gd name="T18" fmla="*/ 58 w 68"/>
                <a:gd name="T19" fmla="*/ 14 h 73"/>
                <a:gd name="T20" fmla="*/ 48 w 68"/>
                <a:gd name="T21" fmla="*/ 3 h 73"/>
                <a:gd name="T22" fmla="*/ 36 w 68"/>
                <a:gd name="T23" fmla="*/ 6 h 73"/>
                <a:gd name="T24" fmla="*/ 29 w 68"/>
                <a:gd name="T25" fmla="*/ 11 h 73"/>
                <a:gd name="T26" fmla="*/ 19 w 68"/>
                <a:gd name="T27" fmla="*/ 16 h 73"/>
                <a:gd name="T28" fmla="*/ 12 w 68"/>
                <a:gd name="T29" fmla="*/ 28 h 73"/>
                <a:gd name="T30" fmla="*/ 0 w 68"/>
                <a:gd name="T31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73">
                  <a:moveTo>
                    <a:pt x="0" y="37"/>
                  </a:moveTo>
                  <a:cubicBezTo>
                    <a:pt x="3" y="40"/>
                    <a:pt x="3" y="45"/>
                    <a:pt x="6" y="49"/>
                  </a:cubicBezTo>
                  <a:cubicBezTo>
                    <a:pt x="9" y="52"/>
                    <a:pt x="8" y="56"/>
                    <a:pt x="10" y="59"/>
                  </a:cubicBezTo>
                  <a:cubicBezTo>
                    <a:pt x="14" y="62"/>
                    <a:pt x="22" y="73"/>
                    <a:pt x="28" y="69"/>
                  </a:cubicBezTo>
                  <a:cubicBezTo>
                    <a:pt x="31" y="67"/>
                    <a:pt x="33" y="60"/>
                    <a:pt x="34" y="57"/>
                  </a:cubicBezTo>
                  <a:cubicBezTo>
                    <a:pt x="37" y="52"/>
                    <a:pt x="42" y="53"/>
                    <a:pt x="47" y="52"/>
                  </a:cubicBezTo>
                  <a:cubicBezTo>
                    <a:pt x="50" y="51"/>
                    <a:pt x="57" y="48"/>
                    <a:pt x="58" y="45"/>
                  </a:cubicBezTo>
                  <a:cubicBezTo>
                    <a:pt x="60" y="40"/>
                    <a:pt x="60" y="38"/>
                    <a:pt x="63" y="34"/>
                  </a:cubicBezTo>
                  <a:cubicBezTo>
                    <a:pt x="65" y="32"/>
                    <a:pt x="68" y="28"/>
                    <a:pt x="68" y="26"/>
                  </a:cubicBezTo>
                  <a:cubicBezTo>
                    <a:pt x="66" y="19"/>
                    <a:pt x="63" y="19"/>
                    <a:pt x="58" y="14"/>
                  </a:cubicBezTo>
                  <a:cubicBezTo>
                    <a:pt x="55" y="10"/>
                    <a:pt x="51" y="7"/>
                    <a:pt x="48" y="3"/>
                  </a:cubicBezTo>
                  <a:cubicBezTo>
                    <a:pt x="44" y="0"/>
                    <a:pt x="39" y="5"/>
                    <a:pt x="36" y="6"/>
                  </a:cubicBezTo>
                  <a:cubicBezTo>
                    <a:pt x="33" y="8"/>
                    <a:pt x="32" y="9"/>
                    <a:pt x="29" y="11"/>
                  </a:cubicBezTo>
                  <a:cubicBezTo>
                    <a:pt x="25" y="13"/>
                    <a:pt x="22" y="12"/>
                    <a:pt x="19" y="16"/>
                  </a:cubicBezTo>
                  <a:cubicBezTo>
                    <a:pt x="16" y="19"/>
                    <a:pt x="14" y="24"/>
                    <a:pt x="12" y="28"/>
                  </a:cubicBezTo>
                  <a:cubicBezTo>
                    <a:pt x="9" y="33"/>
                    <a:pt x="4" y="34"/>
                    <a:pt x="0" y="3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2"/>
            <p:cNvSpPr>
              <a:spLocks/>
            </p:cNvSpPr>
            <p:nvPr/>
          </p:nvSpPr>
          <p:spPr bwMode="auto">
            <a:xfrm>
              <a:off x="5491424" y="3717871"/>
              <a:ext cx="154089" cy="197474"/>
            </a:xfrm>
            <a:custGeom>
              <a:avLst/>
              <a:gdLst>
                <a:gd name="T0" fmla="*/ 0 w 56"/>
                <a:gd name="T1" fmla="*/ 17 h 72"/>
                <a:gd name="T2" fmla="*/ 10 w 56"/>
                <a:gd name="T3" fmla="*/ 18 h 72"/>
                <a:gd name="T4" fmla="*/ 27 w 56"/>
                <a:gd name="T5" fmla="*/ 3 h 72"/>
                <a:gd name="T6" fmla="*/ 47 w 56"/>
                <a:gd name="T7" fmla="*/ 6 h 72"/>
                <a:gd name="T8" fmla="*/ 43 w 56"/>
                <a:gd name="T9" fmla="*/ 14 h 72"/>
                <a:gd name="T10" fmla="*/ 52 w 56"/>
                <a:gd name="T11" fmla="*/ 25 h 72"/>
                <a:gd name="T12" fmla="*/ 49 w 56"/>
                <a:gd name="T13" fmla="*/ 36 h 72"/>
                <a:gd name="T14" fmla="*/ 45 w 56"/>
                <a:gd name="T15" fmla="*/ 42 h 72"/>
                <a:gd name="T16" fmla="*/ 39 w 56"/>
                <a:gd name="T17" fmla="*/ 44 h 72"/>
                <a:gd name="T18" fmla="*/ 41 w 56"/>
                <a:gd name="T19" fmla="*/ 51 h 72"/>
                <a:gd name="T20" fmla="*/ 36 w 56"/>
                <a:gd name="T21" fmla="*/ 58 h 72"/>
                <a:gd name="T22" fmla="*/ 24 w 56"/>
                <a:gd name="T23" fmla="*/ 70 h 72"/>
                <a:gd name="T24" fmla="*/ 17 w 56"/>
                <a:gd name="T25" fmla="*/ 72 h 72"/>
                <a:gd name="T26" fmla="*/ 9 w 56"/>
                <a:gd name="T27" fmla="*/ 53 h 72"/>
                <a:gd name="T28" fmla="*/ 5 w 56"/>
                <a:gd name="T29" fmla="*/ 36 h 72"/>
                <a:gd name="T30" fmla="*/ 5 w 56"/>
                <a:gd name="T31" fmla="*/ 26 h 72"/>
                <a:gd name="T32" fmla="*/ 0 w 56"/>
                <a:gd name="T33" fmla="*/ 1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72">
                  <a:moveTo>
                    <a:pt x="0" y="17"/>
                  </a:moveTo>
                  <a:cubicBezTo>
                    <a:pt x="3" y="6"/>
                    <a:pt x="9" y="18"/>
                    <a:pt x="10" y="18"/>
                  </a:cubicBezTo>
                  <a:cubicBezTo>
                    <a:pt x="23" y="20"/>
                    <a:pt x="25" y="16"/>
                    <a:pt x="27" y="3"/>
                  </a:cubicBezTo>
                  <a:cubicBezTo>
                    <a:pt x="33" y="9"/>
                    <a:pt x="31" y="0"/>
                    <a:pt x="47" y="6"/>
                  </a:cubicBezTo>
                  <a:cubicBezTo>
                    <a:pt x="44" y="7"/>
                    <a:pt x="38" y="14"/>
                    <a:pt x="43" y="14"/>
                  </a:cubicBezTo>
                  <a:cubicBezTo>
                    <a:pt x="38" y="26"/>
                    <a:pt x="47" y="26"/>
                    <a:pt x="52" y="25"/>
                  </a:cubicBezTo>
                  <a:cubicBezTo>
                    <a:pt x="49" y="29"/>
                    <a:pt x="56" y="31"/>
                    <a:pt x="49" y="36"/>
                  </a:cubicBezTo>
                  <a:cubicBezTo>
                    <a:pt x="45" y="39"/>
                    <a:pt x="46" y="37"/>
                    <a:pt x="45" y="42"/>
                  </a:cubicBezTo>
                  <a:cubicBezTo>
                    <a:pt x="44" y="43"/>
                    <a:pt x="40" y="43"/>
                    <a:pt x="39" y="44"/>
                  </a:cubicBezTo>
                  <a:cubicBezTo>
                    <a:pt x="38" y="46"/>
                    <a:pt x="42" y="50"/>
                    <a:pt x="41" y="51"/>
                  </a:cubicBezTo>
                  <a:cubicBezTo>
                    <a:pt x="41" y="52"/>
                    <a:pt x="39" y="56"/>
                    <a:pt x="36" y="58"/>
                  </a:cubicBezTo>
                  <a:cubicBezTo>
                    <a:pt x="31" y="62"/>
                    <a:pt x="30" y="67"/>
                    <a:pt x="24" y="70"/>
                  </a:cubicBezTo>
                  <a:cubicBezTo>
                    <a:pt x="22" y="72"/>
                    <a:pt x="19" y="72"/>
                    <a:pt x="17" y="72"/>
                  </a:cubicBezTo>
                  <a:cubicBezTo>
                    <a:pt x="16" y="69"/>
                    <a:pt x="10" y="57"/>
                    <a:pt x="9" y="53"/>
                  </a:cubicBezTo>
                  <a:cubicBezTo>
                    <a:pt x="7" y="47"/>
                    <a:pt x="9" y="41"/>
                    <a:pt x="5" y="36"/>
                  </a:cubicBezTo>
                  <a:cubicBezTo>
                    <a:pt x="6" y="33"/>
                    <a:pt x="7" y="29"/>
                    <a:pt x="5" y="26"/>
                  </a:cubicBezTo>
                  <a:cubicBezTo>
                    <a:pt x="3" y="23"/>
                    <a:pt x="1" y="21"/>
                    <a:pt x="0" y="1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3"/>
            <p:cNvSpPr>
              <a:spLocks/>
            </p:cNvSpPr>
            <p:nvPr/>
          </p:nvSpPr>
          <p:spPr bwMode="auto">
            <a:xfrm>
              <a:off x="6480288" y="2378940"/>
              <a:ext cx="143617" cy="167553"/>
            </a:xfrm>
            <a:custGeom>
              <a:avLst/>
              <a:gdLst>
                <a:gd name="T0" fmla="*/ 3 w 52"/>
                <a:gd name="T1" fmla="*/ 55 h 61"/>
                <a:gd name="T2" fmla="*/ 5 w 52"/>
                <a:gd name="T3" fmla="*/ 30 h 61"/>
                <a:gd name="T4" fmla="*/ 16 w 52"/>
                <a:gd name="T5" fmla="*/ 12 h 61"/>
                <a:gd name="T6" fmla="*/ 28 w 52"/>
                <a:gd name="T7" fmla="*/ 10 h 61"/>
                <a:gd name="T8" fmla="*/ 32 w 52"/>
                <a:gd name="T9" fmla="*/ 5 h 61"/>
                <a:gd name="T10" fmla="*/ 39 w 52"/>
                <a:gd name="T11" fmla="*/ 0 h 61"/>
                <a:gd name="T12" fmla="*/ 47 w 52"/>
                <a:gd name="T13" fmla="*/ 22 h 61"/>
                <a:gd name="T14" fmla="*/ 33 w 52"/>
                <a:gd name="T15" fmla="*/ 31 h 61"/>
                <a:gd name="T16" fmla="*/ 23 w 52"/>
                <a:gd name="T17" fmla="*/ 38 h 61"/>
                <a:gd name="T18" fmla="*/ 40 w 52"/>
                <a:gd name="T19" fmla="*/ 37 h 61"/>
                <a:gd name="T20" fmla="*/ 38 w 52"/>
                <a:gd name="T21" fmla="*/ 52 h 61"/>
                <a:gd name="T22" fmla="*/ 25 w 52"/>
                <a:gd name="T23" fmla="*/ 53 h 61"/>
                <a:gd name="T24" fmla="*/ 3 w 52"/>
                <a:gd name="T25" fmla="*/ 5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61">
                  <a:moveTo>
                    <a:pt x="3" y="55"/>
                  </a:moveTo>
                  <a:cubicBezTo>
                    <a:pt x="3" y="46"/>
                    <a:pt x="0" y="37"/>
                    <a:pt x="5" y="30"/>
                  </a:cubicBezTo>
                  <a:cubicBezTo>
                    <a:pt x="9" y="24"/>
                    <a:pt x="13" y="18"/>
                    <a:pt x="16" y="12"/>
                  </a:cubicBezTo>
                  <a:cubicBezTo>
                    <a:pt x="20" y="5"/>
                    <a:pt x="22" y="9"/>
                    <a:pt x="28" y="10"/>
                  </a:cubicBezTo>
                  <a:cubicBezTo>
                    <a:pt x="31" y="11"/>
                    <a:pt x="31" y="6"/>
                    <a:pt x="32" y="5"/>
                  </a:cubicBezTo>
                  <a:cubicBezTo>
                    <a:pt x="34" y="2"/>
                    <a:pt x="37" y="2"/>
                    <a:pt x="39" y="0"/>
                  </a:cubicBezTo>
                  <a:cubicBezTo>
                    <a:pt x="42" y="6"/>
                    <a:pt x="52" y="16"/>
                    <a:pt x="47" y="22"/>
                  </a:cubicBezTo>
                  <a:cubicBezTo>
                    <a:pt x="45" y="26"/>
                    <a:pt x="36" y="30"/>
                    <a:pt x="33" y="31"/>
                  </a:cubicBezTo>
                  <a:cubicBezTo>
                    <a:pt x="29" y="33"/>
                    <a:pt x="28" y="37"/>
                    <a:pt x="23" y="38"/>
                  </a:cubicBezTo>
                  <a:cubicBezTo>
                    <a:pt x="26" y="42"/>
                    <a:pt x="35" y="36"/>
                    <a:pt x="40" y="37"/>
                  </a:cubicBezTo>
                  <a:cubicBezTo>
                    <a:pt x="48" y="40"/>
                    <a:pt x="40" y="48"/>
                    <a:pt x="38" y="52"/>
                  </a:cubicBezTo>
                  <a:cubicBezTo>
                    <a:pt x="35" y="59"/>
                    <a:pt x="29" y="52"/>
                    <a:pt x="25" y="53"/>
                  </a:cubicBezTo>
                  <a:cubicBezTo>
                    <a:pt x="20" y="55"/>
                    <a:pt x="6" y="61"/>
                    <a:pt x="3" y="55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4"/>
            <p:cNvSpPr>
              <a:spLocks/>
            </p:cNvSpPr>
            <p:nvPr/>
          </p:nvSpPr>
          <p:spPr bwMode="auto">
            <a:xfrm>
              <a:off x="4073205" y="3183794"/>
              <a:ext cx="596909" cy="797374"/>
            </a:xfrm>
            <a:custGeom>
              <a:avLst/>
              <a:gdLst>
                <a:gd name="T0" fmla="*/ 10 w 217"/>
                <a:gd name="T1" fmla="*/ 237 h 290"/>
                <a:gd name="T2" fmla="*/ 23 w 217"/>
                <a:gd name="T3" fmla="*/ 234 h 290"/>
                <a:gd name="T4" fmla="*/ 12 w 217"/>
                <a:gd name="T5" fmla="*/ 214 h 290"/>
                <a:gd name="T6" fmla="*/ 23 w 217"/>
                <a:gd name="T7" fmla="*/ 198 h 290"/>
                <a:gd name="T8" fmla="*/ 40 w 217"/>
                <a:gd name="T9" fmla="*/ 193 h 290"/>
                <a:gd name="T10" fmla="*/ 54 w 217"/>
                <a:gd name="T11" fmla="*/ 199 h 290"/>
                <a:gd name="T12" fmla="*/ 76 w 217"/>
                <a:gd name="T13" fmla="*/ 190 h 290"/>
                <a:gd name="T14" fmla="*/ 89 w 217"/>
                <a:gd name="T15" fmla="*/ 196 h 290"/>
                <a:gd name="T16" fmla="*/ 94 w 217"/>
                <a:gd name="T17" fmla="*/ 174 h 290"/>
                <a:gd name="T18" fmla="*/ 97 w 217"/>
                <a:gd name="T19" fmla="*/ 140 h 290"/>
                <a:gd name="T20" fmla="*/ 84 w 217"/>
                <a:gd name="T21" fmla="*/ 130 h 290"/>
                <a:gd name="T22" fmla="*/ 85 w 217"/>
                <a:gd name="T23" fmla="*/ 104 h 290"/>
                <a:gd name="T24" fmla="*/ 93 w 217"/>
                <a:gd name="T25" fmla="*/ 87 h 290"/>
                <a:gd name="T26" fmla="*/ 60 w 217"/>
                <a:gd name="T27" fmla="*/ 82 h 290"/>
                <a:gd name="T28" fmla="*/ 62 w 217"/>
                <a:gd name="T29" fmla="*/ 51 h 290"/>
                <a:gd name="T30" fmla="*/ 105 w 217"/>
                <a:gd name="T31" fmla="*/ 52 h 290"/>
                <a:gd name="T32" fmla="*/ 143 w 217"/>
                <a:gd name="T33" fmla="*/ 68 h 290"/>
                <a:gd name="T34" fmla="*/ 149 w 217"/>
                <a:gd name="T35" fmla="*/ 44 h 290"/>
                <a:gd name="T36" fmla="*/ 155 w 217"/>
                <a:gd name="T37" fmla="*/ 17 h 290"/>
                <a:gd name="T38" fmla="*/ 173 w 217"/>
                <a:gd name="T39" fmla="*/ 5 h 290"/>
                <a:gd name="T40" fmla="*/ 201 w 217"/>
                <a:gd name="T41" fmla="*/ 6 h 290"/>
                <a:gd name="T42" fmla="*/ 205 w 217"/>
                <a:gd name="T43" fmla="*/ 40 h 290"/>
                <a:gd name="T44" fmla="*/ 198 w 217"/>
                <a:gd name="T45" fmla="*/ 81 h 290"/>
                <a:gd name="T46" fmla="*/ 194 w 217"/>
                <a:gd name="T47" fmla="*/ 108 h 290"/>
                <a:gd name="T48" fmla="*/ 185 w 217"/>
                <a:gd name="T49" fmla="*/ 147 h 290"/>
                <a:gd name="T50" fmla="*/ 158 w 217"/>
                <a:gd name="T51" fmla="*/ 181 h 290"/>
                <a:gd name="T52" fmla="*/ 147 w 217"/>
                <a:gd name="T53" fmla="*/ 225 h 290"/>
                <a:gd name="T54" fmla="*/ 125 w 217"/>
                <a:gd name="T55" fmla="*/ 259 h 290"/>
                <a:gd name="T56" fmla="*/ 107 w 217"/>
                <a:gd name="T57" fmla="*/ 278 h 290"/>
                <a:gd name="T58" fmla="*/ 94 w 217"/>
                <a:gd name="T59" fmla="*/ 268 h 290"/>
                <a:gd name="T60" fmla="*/ 77 w 217"/>
                <a:gd name="T61" fmla="*/ 266 h 290"/>
                <a:gd name="T62" fmla="*/ 66 w 217"/>
                <a:gd name="T63" fmla="*/ 281 h 290"/>
                <a:gd name="T64" fmla="*/ 46 w 217"/>
                <a:gd name="T65" fmla="*/ 268 h 290"/>
                <a:gd name="T66" fmla="*/ 29 w 217"/>
                <a:gd name="T67" fmla="*/ 283 h 290"/>
                <a:gd name="T68" fmla="*/ 0 w 217"/>
                <a:gd name="T69" fmla="*/ 25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7" h="290">
                  <a:moveTo>
                    <a:pt x="0" y="250"/>
                  </a:moveTo>
                  <a:cubicBezTo>
                    <a:pt x="3" y="243"/>
                    <a:pt x="4" y="241"/>
                    <a:pt x="10" y="237"/>
                  </a:cubicBezTo>
                  <a:cubicBezTo>
                    <a:pt x="14" y="233"/>
                    <a:pt x="16" y="246"/>
                    <a:pt x="22" y="242"/>
                  </a:cubicBezTo>
                  <a:cubicBezTo>
                    <a:pt x="23" y="241"/>
                    <a:pt x="22" y="236"/>
                    <a:pt x="23" y="234"/>
                  </a:cubicBezTo>
                  <a:cubicBezTo>
                    <a:pt x="25" y="229"/>
                    <a:pt x="21" y="228"/>
                    <a:pt x="18" y="227"/>
                  </a:cubicBezTo>
                  <a:cubicBezTo>
                    <a:pt x="16" y="225"/>
                    <a:pt x="22" y="211"/>
                    <a:pt x="12" y="214"/>
                  </a:cubicBezTo>
                  <a:cubicBezTo>
                    <a:pt x="16" y="209"/>
                    <a:pt x="15" y="203"/>
                    <a:pt x="13" y="198"/>
                  </a:cubicBezTo>
                  <a:cubicBezTo>
                    <a:pt x="17" y="199"/>
                    <a:pt x="19" y="198"/>
                    <a:pt x="23" y="198"/>
                  </a:cubicBezTo>
                  <a:cubicBezTo>
                    <a:pt x="25" y="198"/>
                    <a:pt x="26" y="201"/>
                    <a:pt x="27" y="200"/>
                  </a:cubicBezTo>
                  <a:cubicBezTo>
                    <a:pt x="32" y="199"/>
                    <a:pt x="41" y="201"/>
                    <a:pt x="40" y="193"/>
                  </a:cubicBezTo>
                  <a:cubicBezTo>
                    <a:pt x="39" y="188"/>
                    <a:pt x="37" y="177"/>
                    <a:pt x="47" y="183"/>
                  </a:cubicBezTo>
                  <a:cubicBezTo>
                    <a:pt x="50" y="185"/>
                    <a:pt x="57" y="195"/>
                    <a:pt x="54" y="199"/>
                  </a:cubicBezTo>
                  <a:cubicBezTo>
                    <a:pt x="59" y="196"/>
                    <a:pt x="63" y="202"/>
                    <a:pt x="68" y="201"/>
                  </a:cubicBezTo>
                  <a:cubicBezTo>
                    <a:pt x="71" y="200"/>
                    <a:pt x="75" y="194"/>
                    <a:pt x="76" y="190"/>
                  </a:cubicBezTo>
                  <a:cubicBezTo>
                    <a:pt x="77" y="192"/>
                    <a:pt x="80" y="204"/>
                    <a:pt x="82" y="204"/>
                  </a:cubicBezTo>
                  <a:cubicBezTo>
                    <a:pt x="84" y="204"/>
                    <a:pt x="90" y="199"/>
                    <a:pt x="89" y="196"/>
                  </a:cubicBezTo>
                  <a:cubicBezTo>
                    <a:pt x="89" y="194"/>
                    <a:pt x="90" y="186"/>
                    <a:pt x="92" y="185"/>
                  </a:cubicBezTo>
                  <a:cubicBezTo>
                    <a:pt x="95" y="183"/>
                    <a:pt x="98" y="177"/>
                    <a:pt x="94" y="174"/>
                  </a:cubicBezTo>
                  <a:cubicBezTo>
                    <a:pt x="100" y="172"/>
                    <a:pt x="97" y="162"/>
                    <a:pt x="96" y="158"/>
                  </a:cubicBezTo>
                  <a:cubicBezTo>
                    <a:pt x="94" y="152"/>
                    <a:pt x="100" y="145"/>
                    <a:pt x="97" y="140"/>
                  </a:cubicBezTo>
                  <a:cubicBezTo>
                    <a:pt x="96" y="137"/>
                    <a:pt x="91" y="136"/>
                    <a:pt x="88" y="136"/>
                  </a:cubicBezTo>
                  <a:cubicBezTo>
                    <a:pt x="87" y="135"/>
                    <a:pt x="88" y="131"/>
                    <a:pt x="84" y="130"/>
                  </a:cubicBezTo>
                  <a:cubicBezTo>
                    <a:pt x="75" y="129"/>
                    <a:pt x="82" y="125"/>
                    <a:pt x="81" y="119"/>
                  </a:cubicBezTo>
                  <a:cubicBezTo>
                    <a:pt x="80" y="115"/>
                    <a:pt x="82" y="107"/>
                    <a:pt x="85" y="104"/>
                  </a:cubicBezTo>
                  <a:cubicBezTo>
                    <a:pt x="89" y="101"/>
                    <a:pt x="93" y="103"/>
                    <a:pt x="95" y="98"/>
                  </a:cubicBezTo>
                  <a:cubicBezTo>
                    <a:pt x="97" y="93"/>
                    <a:pt x="94" y="90"/>
                    <a:pt x="93" y="87"/>
                  </a:cubicBezTo>
                  <a:cubicBezTo>
                    <a:pt x="90" y="80"/>
                    <a:pt x="89" y="74"/>
                    <a:pt x="81" y="76"/>
                  </a:cubicBezTo>
                  <a:cubicBezTo>
                    <a:pt x="73" y="77"/>
                    <a:pt x="67" y="81"/>
                    <a:pt x="60" y="82"/>
                  </a:cubicBezTo>
                  <a:cubicBezTo>
                    <a:pt x="62" y="77"/>
                    <a:pt x="59" y="71"/>
                    <a:pt x="59" y="65"/>
                  </a:cubicBezTo>
                  <a:cubicBezTo>
                    <a:pt x="58" y="59"/>
                    <a:pt x="62" y="54"/>
                    <a:pt x="62" y="51"/>
                  </a:cubicBezTo>
                  <a:cubicBezTo>
                    <a:pt x="62" y="48"/>
                    <a:pt x="91" y="52"/>
                    <a:pt x="94" y="51"/>
                  </a:cubicBezTo>
                  <a:cubicBezTo>
                    <a:pt x="99" y="51"/>
                    <a:pt x="100" y="52"/>
                    <a:pt x="105" y="52"/>
                  </a:cubicBezTo>
                  <a:cubicBezTo>
                    <a:pt x="109" y="53"/>
                    <a:pt x="110" y="58"/>
                    <a:pt x="115" y="56"/>
                  </a:cubicBezTo>
                  <a:cubicBezTo>
                    <a:pt x="125" y="54"/>
                    <a:pt x="136" y="61"/>
                    <a:pt x="143" y="68"/>
                  </a:cubicBezTo>
                  <a:cubicBezTo>
                    <a:pt x="146" y="63"/>
                    <a:pt x="143" y="60"/>
                    <a:pt x="143" y="55"/>
                  </a:cubicBezTo>
                  <a:cubicBezTo>
                    <a:pt x="143" y="51"/>
                    <a:pt x="147" y="48"/>
                    <a:pt x="149" y="44"/>
                  </a:cubicBezTo>
                  <a:cubicBezTo>
                    <a:pt x="151" y="39"/>
                    <a:pt x="153" y="35"/>
                    <a:pt x="155" y="29"/>
                  </a:cubicBezTo>
                  <a:cubicBezTo>
                    <a:pt x="156" y="25"/>
                    <a:pt x="154" y="21"/>
                    <a:pt x="155" y="17"/>
                  </a:cubicBezTo>
                  <a:cubicBezTo>
                    <a:pt x="156" y="14"/>
                    <a:pt x="157" y="9"/>
                    <a:pt x="160" y="7"/>
                  </a:cubicBezTo>
                  <a:cubicBezTo>
                    <a:pt x="164" y="5"/>
                    <a:pt x="169" y="7"/>
                    <a:pt x="173" y="5"/>
                  </a:cubicBezTo>
                  <a:cubicBezTo>
                    <a:pt x="178" y="3"/>
                    <a:pt x="181" y="0"/>
                    <a:pt x="187" y="3"/>
                  </a:cubicBezTo>
                  <a:cubicBezTo>
                    <a:pt x="192" y="5"/>
                    <a:pt x="195" y="7"/>
                    <a:pt x="201" y="6"/>
                  </a:cubicBezTo>
                  <a:cubicBezTo>
                    <a:pt x="208" y="5"/>
                    <a:pt x="217" y="2"/>
                    <a:pt x="216" y="12"/>
                  </a:cubicBezTo>
                  <a:cubicBezTo>
                    <a:pt x="216" y="21"/>
                    <a:pt x="210" y="33"/>
                    <a:pt x="205" y="40"/>
                  </a:cubicBezTo>
                  <a:cubicBezTo>
                    <a:pt x="201" y="49"/>
                    <a:pt x="201" y="54"/>
                    <a:pt x="201" y="64"/>
                  </a:cubicBezTo>
                  <a:cubicBezTo>
                    <a:pt x="201" y="70"/>
                    <a:pt x="200" y="75"/>
                    <a:pt x="198" y="81"/>
                  </a:cubicBezTo>
                  <a:cubicBezTo>
                    <a:pt x="196" y="86"/>
                    <a:pt x="195" y="89"/>
                    <a:pt x="195" y="96"/>
                  </a:cubicBezTo>
                  <a:cubicBezTo>
                    <a:pt x="195" y="100"/>
                    <a:pt x="194" y="104"/>
                    <a:pt x="194" y="108"/>
                  </a:cubicBezTo>
                  <a:cubicBezTo>
                    <a:pt x="194" y="112"/>
                    <a:pt x="193" y="117"/>
                    <a:pt x="192" y="121"/>
                  </a:cubicBezTo>
                  <a:cubicBezTo>
                    <a:pt x="189" y="131"/>
                    <a:pt x="194" y="138"/>
                    <a:pt x="185" y="147"/>
                  </a:cubicBezTo>
                  <a:cubicBezTo>
                    <a:pt x="178" y="156"/>
                    <a:pt x="170" y="158"/>
                    <a:pt x="165" y="167"/>
                  </a:cubicBezTo>
                  <a:cubicBezTo>
                    <a:pt x="162" y="172"/>
                    <a:pt x="160" y="177"/>
                    <a:pt x="158" y="181"/>
                  </a:cubicBezTo>
                  <a:cubicBezTo>
                    <a:pt x="155" y="190"/>
                    <a:pt x="146" y="192"/>
                    <a:pt x="147" y="197"/>
                  </a:cubicBezTo>
                  <a:cubicBezTo>
                    <a:pt x="147" y="206"/>
                    <a:pt x="147" y="215"/>
                    <a:pt x="147" y="225"/>
                  </a:cubicBezTo>
                  <a:cubicBezTo>
                    <a:pt x="147" y="235"/>
                    <a:pt x="142" y="250"/>
                    <a:pt x="133" y="252"/>
                  </a:cubicBezTo>
                  <a:cubicBezTo>
                    <a:pt x="130" y="252"/>
                    <a:pt x="126" y="256"/>
                    <a:pt x="125" y="259"/>
                  </a:cubicBezTo>
                  <a:cubicBezTo>
                    <a:pt x="125" y="261"/>
                    <a:pt x="118" y="264"/>
                    <a:pt x="117" y="266"/>
                  </a:cubicBezTo>
                  <a:cubicBezTo>
                    <a:pt x="113" y="270"/>
                    <a:pt x="111" y="275"/>
                    <a:pt x="107" y="278"/>
                  </a:cubicBezTo>
                  <a:cubicBezTo>
                    <a:pt x="102" y="283"/>
                    <a:pt x="98" y="278"/>
                    <a:pt x="95" y="281"/>
                  </a:cubicBezTo>
                  <a:cubicBezTo>
                    <a:pt x="95" y="278"/>
                    <a:pt x="92" y="271"/>
                    <a:pt x="94" y="268"/>
                  </a:cubicBezTo>
                  <a:cubicBezTo>
                    <a:pt x="96" y="266"/>
                    <a:pt x="97" y="264"/>
                    <a:pt x="93" y="263"/>
                  </a:cubicBezTo>
                  <a:cubicBezTo>
                    <a:pt x="88" y="261"/>
                    <a:pt x="82" y="272"/>
                    <a:pt x="77" y="266"/>
                  </a:cubicBezTo>
                  <a:cubicBezTo>
                    <a:pt x="75" y="268"/>
                    <a:pt x="76" y="271"/>
                    <a:pt x="74" y="274"/>
                  </a:cubicBezTo>
                  <a:cubicBezTo>
                    <a:pt x="73" y="277"/>
                    <a:pt x="68" y="278"/>
                    <a:pt x="66" y="281"/>
                  </a:cubicBezTo>
                  <a:cubicBezTo>
                    <a:pt x="66" y="276"/>
                    <a:pt x="59" y="276"/>
                    <a:pt x="58" y="271"/>
                  </a:cubicBezTo>
                  <a:cubicBezTo>
                    <a:pt x="55" y="278"/>
                    <a:pt x="51" y="259"/>
                    <a:pt x="46" y="268"/>
                  </a:cubicBezTo>
                  <a:cubicBezTo>
                    <a:pt x="44" y="271"/>
                    <a:pt x="40" y="271"/>
                    <a:pt x="38" y="273"/>
                  </a:cubicBezTo>
                  <a:cubicBezTo>
                    <a:pt x="35" y="275"/>
                    <a:pt x="31" y="280"/>
                    <a:pt x="29" y="283"/>
                  </a:cubicBezTo>
                  <a:cubicBezTo>
                    <a:pt x="23" y="290"/>
                    <a:pt x="21" y="277"/>
                    <a:pt x="20" y="274"/>
                  </a:cubicBezTo>
                  <a:cubicBezTo>
                    <a:pt x="17" y="264"/>
                    <a:pt x="7" y="256"/>
                    <a:pt x="0" y="250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5"/>
            <p:cNvSpPr>
              <a:spLocks/>
            </p:cNvSpPr>
            <p:nvPr/>
          </p:nvSpPr>
          <p:spPr bwMode="auto">
            <a:xfrm>
              <a:off x="5474968" y="3610158"/>
              <a:ext cx="164561" cy="161569"/>
            </a:xfrm>
            <a:custGeom>
              <a:avLst/>
              <a:gdLst>
                <a:gd name="T0" fmla="*/ 2 w 60"/>
                <a:gd name="T1" fmla="*/ 48 h 59"/>
                <a:gd name="T2" fmla="*/ 10 w 60"/>
                <a:gd name="T3" fmla="*/ 31 h 59"/>
                <a:gd name="T4" fmla="*/ 22 w 60"/>
                <a:gd name="T5" fmla="*/ 13 h 59"/>
                <a:gd name="T6" fmla="*/ 29 w 60"/>
                <a:gd name="T7" fmla="*/ 10 h 59"/>
                <a:gd name="T8" fmla="*/ 35 w 60"/>
                <a:gd name="T9" fmla="*/ 13 h 59"/>
                <a:gd name="T10" fmla="*/ 48 w 60"/>
                <a:gd name="T11" fmla="*/ 1 h 59"/>
                <a:gd name="T12" fmla="*/ 53 w 60"/>
                <a:gd name="T13" fmla="*/ 18 h 59"/>
                <a:gd name="T14" fmla="*/ 59 w 60"/>
                <a:gd name="T15" fmla="*/ 38 h 59"/>
                <a:gd name="T16" fmla="*/ 47 w 60"/>
                <a:gd name="T17" fmla="*/ 44 h 59"/>
                <a:gd name="T18" fmla="*/ 33 w 60"/>
                <a:gd name="T19" fmla="*/ 42 h 59"/>
                <a:gd name="T20" fmla="*/ 24 w 60"/>
                <a:gd name="T21" fmla="*/ 58 h 59"/>
                <a:gd name="T22" fmla="*/ 14 w 60"/>
                <a:gd name="T23" fmla="*/ 55 h 59"/>
                <a:gd name="T24" fmla="*/ 6 w 60"/>
                <a:gd name="T25" fmla="*/ 56 h 59"/>
                <a:gd name="T26" fmla="*/ 2 w 60"/>
                <a:gd name="T27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59">
                  <a:moveTo>
                    <a:pt x="2" y="48"/>
                  </a:moveTo>
                  <a:cubicBezTo>
                    <a:pt x="0" y="44"/>
                    <a:pt x="10" y="37"/>
                    <a:pt x="10" y="31"/>
                  </a:cubicBezTo>
                  <a:cubicBezTo>
                    <a:pt x="10" y="22"/>
                    <a:pt x="14" y="18"/>
                    <a:pt x="22" y="13"/>
                  </a:cubicBezTo>
                  <a:cubicBezTo>
                    <a:pt x="23" y="12"/>
                    <a:pt x="28" y="9"/>
                    <a:pt x="29" y="10"/>
                  </a:cubicBezTo>
                  <a:cubicBezTo>
                    <a:pt x="31" y="11"/>
                    <a:pt x="32" y="16"/>
                    <a:pt x="35" y="13"/>
                  </a:cubicBezTo>
                  <a:cubicBezTo>
                    <a:pt x="37" y="11"/>
                    <a:pt x="44" y="0"/>
                    <a:pt x="48" y="1"/>
                  </a:cubicBezTo>
                  <a:cubicBezTo>
                    <a:pt x="46" y="7"/>
                    <a:pt x="51" y="14"/>
                    <a:pt x="53" y="18"/>
                  </a:cubicBezTo>
                  <a:cubicBezTo>
                    <a:pt x="57" y="23"/>
                    <a:pt x="60" y="32"/>
                    <a:pt x="59" y="38"/>
                  </a:cubicBezTo>
                  <a:cubicBezTo>
                    <a:pt x="58" y="45"/>
                    <a:pt x="54" y="46"/>
                    <a:pt x="47" y="44"/>
                  </a:cubicBezTo>
                  <a:cubicBezTo>
                    <a:pt x="40" y="41"/>
                    <a:pt x="39" y="47"/>
                    <a:pt x="33" y="42"/>
                  </a:cubicBezTo>
                  <a:cubicBezTo>
                    <a:pt x="32" y="49"/>
                    <a:pt x="32" y="56"/>
                    <a:pt x="24" y="58"/>
                  </a:cubicBezTo>
                  <a:cubicBezTo>
                    <a:pt x="20" y="58"/>
                    <a:pt x="16" y="59"/>
                    <a:pt x="14" y="55"/>
                  </a:cubicBezTo>
                  <a:cubicBezTo>
                    <a:pt x="12" y="50"/>
                    <a:pt x="6" y="51"/>
                    <a:pt x="6" y="56"/>
                  </a:cubicBezTo>
                  <a:cubicBezTo>
                    <a:pt x="3" y="54"/>
                    <a:pt x="2" y="52"/>
                    <a:pt x="2" y="4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6"/>
            <p:cNvSpPr>
              <a:spLocks/>
            </p:cNvSpPr>
            <p:nvPr/>
          </p:nvSpPr>
          <p:spPr bwMode="auto">
            <a:xfrm>
              <a:off x="1827691" y="2013913"/>
              <a:ext cx="480220" cy="403923"/>
            </a:xfrm>
            <a:custGeom>
              <a:avLst/>
              <a:gdLst>
                <a:gd name="T0" fmla="*/ 1 w 175"/>
                <a:gd name="T1" fmla="*/ 69 h 147"/>
                <a:gd name="T2" fmla="*/ 25 w 175"/>
                <a:gd name="T3" fmla="*/ 39 h 147"/>
                <a:gd name="T4" fmla="*/ 70 w 175"/>
                <a:gd name="T5" fmla="*/ 6 h 147"/>
                <a:gd name="T6" fmla="*/ 113 w 175"/>
                <a:gd name="T7" fmla="*/ 21 h 147"/>
                <a:gd name="T8" fmla="*/ 130 w 175"/>
                <a:gd name="T9" fmla="*/ 44 h 147"/>
                <a:gd name="T10" fmla="*/ 143 w 175"/>
                <a:gd name="T11" fmla="*/ 59 h 147"/>
                <a:gd name="T12" fmla="*/ 152 w 175"/>
                <a:gd name="T13" fmla="*/ 78 h 147"/>
                <a:gd name="T14" fmla="*/ 156 w 175"/>
                <a:gd name="T15" fmla="*/ 99 h 147"/>
                <a:gd name="T16" fmla="*/ 158 w 175"/>
                <a:gd name="T17" fmla="*/ 108 h 147"/>
                <a:gd name="T18" fmla="*/ 171 w 175"/>
                <a:gd name="T19" fmla="*/ 121 h 147"/>
                <a:gd name="T20" fmla="*/ 173 w 175"/>
                <a:gd name="T21" fmla="*/ 143 h 147"/>
                <a:gd name="T22" fmla="*/ 145 w 175"/>
                <a:gd name="T23" fmla="*/ 146 h 147"/>
                <a:gd name="T24" fmla="*/ 125 w 175"/>
                <a:gd name="T25" fmla="*/ 136 h 147"/>
                <a:gd name="T26" fmla="*/ 71 w 175"/>
                <a:gd name="T27" fmla="*/ 134 h 147"/>
                <a:gd name="T28" fmla="*/ 42 w 175"/>
                <a:gd name="T29" fmla="*/ 141 h 147"/>
                <a:gd name="T30" fmla="*/ 20 w 175"/>
                <a:gd name="T31" fmla="*/ 146 h 147"/>
                <a:gd name="T32" fmla="*/ 28 w 175"/>
                <a:gd name="T33" fmla="*/ 138 h 147"/>
                <a:gd name="T34" fmla="*/ 46 w 175"/>
                <a:gd name="T35" fmla="*/ 138 h 147"/>
                <a:gd name="T36" fmla="*/ 59 w 175"/>
                <a:gd name="T37" fmla="*/ 129 h 147"/>
                <a:gd name="T38" fmla="*/ 40 w 175"/>
                <a:gd name="T39" fmla="*/ 133 h 147"/>
                <a:gd name="T40" fmla="*/ 19 w 175"/>
                <a:gd name="T41" fmla="*/ 138 h 147"/>
                <a:gd name="T42" fmla="*/ 20 w 175"/>
                <a:gd name="T43" fmla="*/ 123 h 147"/>
                <a:gd name="T44" fmla="*/ 47 w 175"/>
                <a:gd name="T45" fmla="*/ 118 h 147"/>
                <a:gd name="T46" fmla="*/ 62 w 175"/>
                <a:gd name="T47" fmla="*/ 111 h 147"/>
                <a:gd name="T48" fmla="*/ 99 w 175"/>
                <a:gd name="T49" fmla="*/ 115 h 147"/>
                <a:gd name="T50" fmla="*/ 89 w 175"/>
                <a:gd name="T51" fmla="*/ 108 h 147"/>
                <a:gd name="T52" fmla="*/ 75 w 175"/>
                <a:gd name="T53" fmla="*/ 99 h 147"/>
                <a:gd name="T54" fmla="*/ 59 w 175"/>
                <a:gd name="T55" fmla="*/ 100 h 147"/>
                <a:gd name="T56" fmla="*/ 28 w 175"/>
                <a:gd name="T57" fmla="*/ 104 h 147"/>
                <a:gd name="T58" fmla="*/ 28 w 175"/>
                <a:gd name="T59" fmla="*/ 98 h 147"/>
                <a:gd name="T60" fmla="*/ 21 w 175"/>
                <a:gd name="T61" fmla="*/ 97 h 147"/>
                <a:gd name="T62" fmla="*/ 20 w 175"/>
                <a:gd name="T63" fmla="*/ 9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5" h="147">
                  <a:moveTo>
                    <a:pt x="5" y="67"/>
                  </a:moveTo>
                  <a:cubicBezTo>
                    <a:pt x="3" y="67"/>
                    <a:pt x="2" y="68"/>
                    <a:pt x="1" y="69"/>
                  </a:cubicBezTo>
                  <a:cubicBezTo>
                    <a:pt x="0" y="64"/>
                    <a:pt x="9" y="63"/>
                    <a:pt x="11" y="60"/>
                  </a:cubicBezTo>
                  <a:cubicBezTo>
                    <a:pt x="17" y="54"/>
                    <a:pt x="22" y="46"/>
                    <a:pt x="25" y="39"/>
                  </a:cubicBezTo>
                  <a:cubicBezTo>
                    <a:pt x="27" y="35"/>
                    <a:pt x="35" y="1"/>
                    <a:pt x="43" y="9"/>
                  </a:cubicBezTo>
                  <a:cubicBezTo>
                    <a:pt x="47" y="13"/>
                    <a:pt x="67" y="9"/>
                    <a:pt x="70" y="6"/>
                  </a:cubicBezTo>
                  <a:cubicBezTo>
                    <a:pt x="75" y="0"/>
                    <a:pt x="94" y="6"/>
                    <a:pt x="98" y="11"/>
                  </a:cubicBezTo>
                  <a:cubicBezTo>
                    <a:pt x="104" y="18"/>
                    <a:pt x="104" y="20"/>
                    <a:pt x="113" y="21"/>
                  </a:cubicBezTo>
                  <a:cubicBezTo>
                    <a:pt x="118" y="22"/>
                    <a:pt x="124" y="31"/>
                    <a:pt x="122" y="36"/>
                  </a:cubicBezTo>
                  <a:cubicBezTo>
                    <a:pt x="122" y="38"/>
                    <a:pt x="129" y="42"/>
                    <a:pt x="130" y="44"/>
                  </a:cubicBezTo>
                  <a:cubicBezTo>
                    <a:pt x="132" y="47"/>
                    <a:pt x="133" y="51"/>
                    <a:pt x="135" y="53"/>
                  </a:cubicBezTo>
                  <a:cubicBezTo>
                    <a:pt x="137" y="56"/>
                    <a:pt x="142" y="56"/>
                    <a:pt x="143" y="59"/>
                  </a:cubicBezTo>
                  <a:cubicBezTo>
                    <a:pt x="145" y="63"/>
                    <a:pt x="152" y="66"/>
                    <a:pt x="153" y="71"/>
                  </a:cubicBezTo>
                  <a:cubicBezTo>
                    <a:pt x="153" y="73"/>
                    <a:pt x="149" y="76"/>
                    <a:pt x="152" y="78"/>
                  </a:cubicBezTo>
                  <a:cubicBezTo>
                    <a:pt x="154" y="80"/>
                    <a:pt x="155" y="81"/>
                    <a:pt x="156" y="84"/>
                  </a:cubicBezTo>
                  <a:cubicBezTo>
                    <a:pt x="156" y="88"/>
                    <a:pt x="159" y="97"/>
                    <a:pt x="156" y="99"/>
                  </a:cubicBezTo>
                  <a:cubicBezTo>
                    <a:pt x="153" y="100"/>
                    <a:pt x="153" y="101"/>
                    <a:pt x="155" y="104"/>
                  </a:cubicBezTo>
                  <a:cubicBezTo>
                    <a:pt x="156" y="105"/>
                    <a:pt x="157" y="107"/>
                    <a:pt x="158" y="108"/>
                  </a:cubicBezTo>
                  <a:cubicBezTo>
                    <a:pt x="161" y="109"/>
                    <a:pt x="158" y="112"/>
                    <a:pt x="162" y="113"/>
                  </a:cubicBezTo>
                  <a:cubicBezTo>
                    <a:pt x="164" y="105"/>
                    <a:pt x="170" y="119"/>
                    <a:pt x="171" y="121"/>
                  </a:cubicBezTo>
                  <a:cubicBezTo>
                    <a:pt x="173" y="124"/>
                    <a:pt x="174" y="126"/>
                    <a:pt x="173" y="130"/>
                  </a:cubicBezTo>
                  <a:cubicBezTo>
                    <a:pt x="172" y="134"/>
                    <a:pt x="175" y="139"/>
                    <a:pt x="173" y="143"/>
                  </a:cubicBezTo>
                  <a:cubicBezTo>
                    <a:pt x="168" y="141"/>
                    <a:pt x="163" y="144"/>
                    <a:pt x="158" y="143"/>
                  </a:cubicBezTo>
                  <a:cubicBezTo>
                    <a:pt x="153" y="142"/>
                    <a:pt x="150" y="145"/>
                    <a:pt x="145" y="146"/>
                  </a:cubicBezTo>
                  <a:cubicBezTo>
                    <a:pt x="140" y="147"/>
                    <a:pt x="132" y="138"/>
                    <a:pt x="128" y="141"/>
                  </a:cubicBezTo>
                  <a:cubicBezTo>
                    <a:pt x="125" y="143"/>
                    <a:pt x="126" y="137"/>
                    <a:pt x="125" y="136"/>
                  </a:cubicBezTo>
                  <a:cubicBezTo>
                    <a:pt x="121" y="135"/>
                    <a:pt x="122" y="134"/>
                    <a:pt x="119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65" y="134"/>
                    <a:pt x="62" y="135"/>
                    <a:pt x="58" y="138"/>
                  </a:cubicBezTo>
                  <a:cubicBezTo>
                    <a:pt x="53" y="142"/>
                    <a:pt x="48" y="141"/>
                    <a:pt x="42" y="141"/>
                  </a:cubicBezTo>
                  <a:cubicBezTo>
                    <a:pt x="36" y="141"/>
                    <a:pt x="33" y="144"/>
                    <a:pt x="28" y="145"/>
                  </a:cubicBezTo>
                  <a:cubicBezTo>
                    <a:pt x="25" y="145"/>
                    <a:pt x="23" y="144"/>
                    <a:pt x="20" y="146"/>
                  </a:cubicBezTo>
                  <a:cubicBezTo>
                    <a:pt x="20" y="145"/>
                    <a:pt x="17" y="142"/>
                    <a:pt x="19" y="140"/>
                  </a:cubicBezTo>
                  <a:cubicBezTo>
                    <a:pt x="22" y="137"/>
                    <a:pt x="24" y="135"/>
                    <a:pt x="28" y="138"/>
                  </a:cubicBezTo>
                  <a:cubicBezTo>
                    <a:pt x="32" y="140"/>
                    <a:pt x="36" y="137"/>
                    <a:pt x="40" y="136"/>
                  </a:cubicBezTo>
                  <a:cubicBezTo>
                    <a:pt x="42" y="136"/>
                    <a:pt x="44" y="138"/>
                    <a:pt x="46" y="138"/>
                  </a:cubicBezTo>
                  <a:cubicBezTo>
                    <a:pt x="49" y="137"/>
                    <a:pt x="50" y="137"/>
                    <a:pt x="51" y="138"/>
                  </a:cubicBezTo>
                  <a:cubicBezTo>
                    <a:pt x="55" y="139"/>
                    <a:pt x="55" y="130"/>
                    <a:pt x="59" y="129"/>
                  </a:cubicBezTo>
                  <a:cubicBezTo>
                    <a:pt x="53" y="129"/>
                    <a:pt x="56" y="134"/>
                    <a:pt x="53" y="137"/>
                  </a:cubicBezTo>
                  <a:cubicBezTo>
                    <a:pt x="50" y="139"/>
                    <a:pt x="41" y="136"/>
                    <a:pt x="40" y="133"/>
                  </a:cubicBezTo>
                  <a:cubicBezTo>
                    <a:pt x="38" y="142"/>
                    <a:pt x="20" y="135"/>
                    <a:pt x="24" y="130"/>
                  </a:cubicBezTo>
                  <a:cubicBezTo>
                    <a:pt x="22" y="133"/>
                    <a:pt x="23" y="137"/>
                    <a:pt x="19" y="138"/>
                  </a:cubicBezTo>
                  <a:cubicBezTo>
                    <a:pt x="18" y="135"/>
                    <a:pt x="19" y="134"/>
                    <a:pt x="21" y="132"/>
                  </a:cubicBezTo>
                  <a:cubicBezTo>
                    <a:pt x="16" y="133"/>
                    <a:pt x="19" y="126"/>
                    <a:pt x="20" y="123"/>
                  </a:cubicBezTo>
                  <a:cubicBezTo>
                    <a:pt x="21" y="118"/>
                    <a:pt x="27" y="118"/>
                    <a:pt x="31" y="118"/>
                  </a:cubicBezTo>
                  <a:cubicBezTo>
                    <a:pt x="47" y="118"/>
                    <a:pt x="47" y="118"/>
                    <a:pt x="47" y="118"/>
                  </a:cubicBezTo>
                  <a:cubicBezTo>
                    <a:pt x="50" y="119"/>
                    <a:pt x="43" y="117"/>
                    <a:pt x="48" y="113"/>
                  </a:cubicBezTo>
                  <a:cubicBezTo>
                    <a:pt x="53" y="110"/>
                    <a:pt x="57" y="112"/>
                    <a:pt x="62" y="111"/>
                  </a:cubicBezTo>
                  <a:cubicBezTo>
                    <a:pt x="67" y="110"/>
                    <a:pt x="64" y="103"/>
                    <a:pt x="70" y="107"/>
                  </a:cubicBezTo>
                  <a:cubicBezTo>
                    <a:pt x="79" y="112"/>
                    <a:pt x="88" y="118"/>
                    <a:pt x="99" y="115"/>
                  </a:cubicBezTo>
                  <a:cubicBezTo>
                    <a:pt x="103" y="114"/>
                    <a:pt x="107" y="110"/>
                    <a:pt x="102" y="107"/>
                  </a:cubicBezTo>
                  <a:cubicBezTo>
                    <a:pt x="96" y="104"/>
                    <a:pt x="94" y="108"/>
                    <a:pt x="89" y="108"/>
                  </a:cubicBezTo>
                  <a:cubicBezTo>
                    <a:pt x="84" y="108"/>
                    <a:pt x="86" y="100"/>
                    <a:pt x="80" y="103"/>
                  </a:cubicBezTo>
                  <a:cubicBezTo>
                    <a:pt x="78" y="104"/>
                    <a:pt x="76" y="101"/>
                    <a:pt x="75" y="99"/>
                  </a:cubicBezTo>
                  <a:cubicBezTo>
                    <a:pt x="74" y="96"/>
                    <a:pt x="69" y="97"/>
                    <a:pt x="66" y="99"/>
                  </a:cubicBezTo>
                  <a:cubicBezTo>
                    <a:pt x="62" y="101"/>
                    <a:pt x="61" y="97"/>
                    <a:pt x="59" y="100"/>
                  </a:cubicBezTo>
                  <a:cubicBezTo>
                    <a:pt x="57" y="101"/>
                    <a:pt x="58" y="103"/>
                    <a:pt x="56" y="104"/>
                  </a:cubicBezTo>
                  <a:cubicBezTo>
                    <a:pt x="28" y="104"/>
                    <a:pt x="28" y="104"/>
                    <a:pt x="28" y="104"/>
                  </a:cubicBezTo>
                  <a:cubicBezTo>
                    <a:pt x="29" y="102"/>
                    <a:pt x="27" y="100"/>
                    <a:pt x="24" y="100"/>
                  </a:cubicBezTo>
                  <a:cubicBezTo>
                    <a:pt x="24" y="98"/>
                    <a:pt x="26" y="97"/>
                    <a:pt x="28" y="98"/>
                  </a:cubicBezTo>
                  <a:cubicBezTo>
                    <a:pt x="27" y="96"/>
                    <a:pt x="28" y="93"/>
                    <a:pt x="28" y="91"/>
                  </a:cubicBezTo>
                  <a:cubicBezTo>
                    <a:pt x="27" y="94"/>
                    <a:pt x="25" y="96"/>
                    <a:pt x="21" y="97"/>
                  </a:cubicBezTo>
                  <a:cubicBezTo>
                    <a:pt x="20" y="94"/>
                    <a:pt x="29" y="86"/>
                    <a:pt x="32" y="86"/>
                  </a:cubicBezTo>
                  <a:cubicBezTo>
                    <a:pt x="29" y="84"/>
                    <a:pt x="20" y="93"/>
                    <a:pt x="20" y="96"/>
                  </a:cubicBezTo>
                  <a:cubicBezTo>
                    <a:pt x="20" y="87"/>
                    <a:pt x="14" y="71"/>
                    <a:pt x="5" y="67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7"/>
            <p:cNvSpPr>
              <a:spLocks/>
            </p:cNvSpPr>
            <p:nvPr/>
          </p:nvSpPr>
          <p:spPr bwMode="auto">
            <a:xfrm>
              <a:off x="3184574" y="2519565"/>
              <a:ext cx="152593" cy="453292"/>
            </a:xfrm>
            <a:custGeom>
              <a:avLst/>
              <a:gdLst>
                <a:gd name="T0" fmla="*/ 0 w 55"/>
                <a:gd name="T1" fmla="*/ 0 h 165"/>
                <a:gd name="T2" fmla="*/ 17 w 55"/>
                <a:gd name="T3" fmla="*/ 5 h 165"/>
                <a:gd name="T4" fmla="*/ 31 w 55"/>
                <a:gd name="T5" fmla="*/ 4 h 165"/>
                <a:gd name="T6" fmla="*/ 29 w 55"/>
                <a:gd name="T7" fmla="*/ 27 h 165"/>
                <a:gd name="T8" fmla="*/ 43 w 55"/>
                <a:gd name="T9" fmla="*/ 39 h 165"/>
                <a:gd name="T10" fmla="*/ 45 w 55"/>
                <a:gd name="T11" fmla="*/ 60 h 165"/>
                <a:gd name="T12" fmla="*/ 51 w 55"/>
                <a:gd name="T13" fmla="*/ 81 h 165"/>
                <a:gd name="T14" fmla="*/ 51 w 55"/>
                <a:gd name="T15" fmla="*/ 125 h 165"/>
                <a:gd name="T16" fmla="*/ 48 w 55"/>
                <a:gd name="T17" fmla="*/ 136 h 165"/>
                <a:gd name="T18" fmla="*/ 51 w 55"/>
                <a:gd name="T19" fmla="*/ 149 h 165"/>
                <a:gd name="T20" fmla="*/ 55 w 55"/>
                <a:gd name="T21" fmla="*/ 159 h 165"/>
                <a:gd name="T22" fmla="*/ 38 w 55"/>
                <a:gd name="T23" fmla="*/ 165 h 165"/>
                <a:gd name="T24" fmla="*/ 29 w 55"/>
                <a:gd name="T25" fmla="*/ 157 h 165"/>
                <a:gd name="T26" fmla="*/ 19 w 55"/>
                <a:gd name="T27" fmla="*/ 146 h 165"/>
                <a:gd name="T28" fmla="*/ 22 w 55"/>
                <a:gd name="T29" fmla="*/ 127 h 165"/>
                <a:gd name="T30" fmla="*/ 18 w 55"/>
                <a:gd name="T31" fmla="*/ 118 h 165"/>
                <a:gd name="T32" fmla="*/ 21 w 55"/>
                <a:gd name="T33" fmla="*/ 105 h 165"/>
                <a:gd name="T34" fmla="*/ 21 w 55"/>
                <a:gd name="T35" fmla="*/ 97 h 165"/>
                <a:gd name="T36" fmla="*/ 24 w 55"/>
                <a:gd name="T37" fmla="*/ 91 h 165"/>
                <a:gd name="T38" fmla="*/ 15 w 55"/>
                <a:gd name="T39" fmla="*/ 78 h 165"/>
                <a:gd name="T40" fmla="*/ 19 w 55"/>
                <a:gd name="T41" fmla="*/ 64 h 165"/>
                <a:gd name="T42" fmla="*/ 19 w 55"/>
                <a:gd name="T43" fmla="*/ 56 h 165"/>
                <a:gd name="T44" fmla="*/ 10 w 55"/>
                <a:gd name="T45" fmla="*/ 56 h 165"/>
                <a:gd name="T46" fmla="*/ 14 w 55"/>
                <a:gd name="T47" fmla="*/ 51 h 165"/>
                <a:gd name="T48" fmla="*/ 15 w 55"/>
                <a:gd name="T49" fmla="*/ 36 h 165"/>
                <a:gd name="T50" fmla="*/ 11 w 55"/>
                <a:gd name="T51" fmla="*/ 25 h 165"/>
                <a:gd name="T52" fmla="*/ 3 w 55"/>
                <a:gd name="T53" fmla="*/ 12 h 165"/>
                <a:gd name="T54" fmla="*/ 5 w 55"/>
                <a:gd name="T55" fmla="*/ 3 h 165"/>
                <a:gd name="T56" fmla="*/ 0 w 55"/>
                <a:gd name="T5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" h="165">
                  <a:moveTo>
                    <a:pt x="0" y="0"/>
                  </a:moveTo>
                  <a:cubicBezTo>
                    <a:pt x="6" y="2"/>
                    <a:pt x="11" y="2"/>
                    <a:pt x="17" y="5"/>
                  </a:cubicBezTo>
                  <a:cubicBezTo>
                    <a:pt x="21" y="7"/>
                    <a:pt x="28" y="6"/>
                    <a:pt x="31" y="4"/>
                  </a:cubicBezTo>
                  <a:cubicBezTo>
                    <a:pt x="29" y="10"/>
                    <a:pt x="24" y="21"/>
                    <a:pt x="29" y="27"/>
                  </a:cubicBezTo>
                  <a:cubicBezTo>
                    <a:pt x="32" y="30"/>
                    <a:pt x="42" y="34"/>
                    <a:pt x="43" y="39"/>
                  </a:cubicBezTo>
                  <a:cubicBezTo>
                    <a:pt x="43" y="46"/>
                    <a:pt x="42" y="54"/>
                    <a:pt x="45" y="60"/>
                  </a:cubicBezTo>
                  <a:cubicBezTo>
                    <a:pt x="49" y="67"/>
                    <a:pt x="51" y="72"/>
                    <a:pt x="51" y="81"/>
                  </a:cubicBezTo>
                  <a:cubicBezTo>
                    <a:pt x="51" y="95"/>
                    <a:pt x="51" y="110"/>
                    <a:pt x="51" y="125"/>
                  </a:cubicBezTo>
                  <a:cubicBezTo>
                    <a:pt x="51" y="127"/>
                    <a:pt x="52" y="136"/>
                    <a:pt x="48" y="136"/>
                  </a:cubicBezTo>
                  <a:cubicBezTo>
                    <a:pt x="49" y="140"/>
                    <a:pt x="49" y="145"/>
                    <a:pt x="51" y="149"/>
                  </a:cubicBezTo>
                  <a:cubicBezTo>
                    <a:pt x="52" y="152"/>
                    <a:pt x="55" y="155"/>
                    <a:pt x="55" y="159"/>
                  </a:cubicBezTo>
                  <a:cubicBezTo>
                    <a:pt x="49" y="159"/>
                    <a:pt x="43" y="162"/>
                    <a:pt x="38" y="165"/>
                  </a:cubicBezTo>
                  <a:cubicBezTo>
                    <a:pt x="38" y="162"/>
                    <a:pt x="31" y="158"/>
                    <a:pt x="29" y="157"/>
                  </a:cubicBezTo>
                  <a:cubicBezTo>
                    <a:pt x="25" y="153"/>
                    <a:pt x="22" y="151"/>
                    <a:pt x="19" y="146"/>
                  </a:cubicBezTo>
                  <a:cubicBezTo>
                    <a:pt x="16" y="140"/>
                    <a:pt x="22" y="134"/>
                    <a:pt x="22" y="127"/>
                  </a:cubicBezTo>
                  <a:cubicBezTo>
                    <a:pt x="22" y="123"/>
                    <a:pt x="17" y="123"/>
                    <a:pt x="18" y="118"/>
                  </a:cubicBezTo>
                  <a:cubicBezTo>
                    <a:pt x="19" y="114"/>
                    <a:pt x="22" y="111"/>
                    <a:pt x="21" y="105"/>
                  </a:cubicBezTo>
                  <a:cubicBezTo>
                    <a:pt x="21" y="102"/>
                    <a:pt x="21" y="99"/>
                    <a:pt x="21" y="97"/>
                  </a:cubicBezTo>
                  <a:cubicBezTo>
                    <a:pt x="22" y="95"/>
                    <a:pt x="25" y="93"/>
                    <a:pt x="24" y="91"/>
                  </a:cubicBezTo>
                  <a:cubicBezTo>
                    <a:pt x="22" y="86"/>
                    <a:pt x="17" y="83"/>
                    <a:pt x="15" y="78"/>
                  </a:cubicBezTo>
                  <a:cubicBezTo>
                    <a:pt x="21" y="77"/>
                    <a:pt x="17" y="68"/>
                    <a:pt x="19" y="64"/>
                  </a:cubicBezTo>
                  <a:cubicBezTo>
                    <a:pt x="20" y="62"/>
                    <a:pt x="20" y="58"/>
                    <a:pt x="19" y="56"/>
                  </a:cubicBezTo>
                  <a:cubicBezTo>
                    <a:pt x="17" y="52"/>
                    <a:pt x="13" y="57"/>
                    <a:pt x="10" y="56"/>
                  </a:cubicBezTo>
                  <a:cubicBezTo>
                    <a:pt x="12" y="54"/>
                    <a:pt x="10" y="51"/>
                    <a:pt x="14" y="51"/>
                  </a:cubicBezTo>
                  <a:cubicBezTo>
                    <a:pt x="13" y="47"/>
                    <a:pt x="17" y="39"/>
                    <a:pt x="15" y="36"/>
                  </a:cubicBezTo>
                  <a:cubicBezTo>
                    <a:pt x="13" y="29"/>
                    <a:pt x="17" y="28"/>
                    <a:pt x="11" y="25"/>
                  </a:cubicBezTo>
                  <a:cubicBezTo>
                    <a:pt x="7" y="23"/>
                    <a:pt x="2" y="16"/>
                    <a:pt x="3" y="12"/>
                  </a:cubicBezTo>
                  <a:cubicBezTo>
                    <a:pt x="3" y="9"/>
                    <a:pt x="6" y="7"/>
                    <a:pt x="5" y="3"/>
                  </a:cubicBezTo>
                  <a:cubicBezTo>
                    <a:pt x="4" y="2"/>
                    <a:pt x="1" y="2"/>
                    <a:pt x="0" y="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8"/>
            <p:cNvSpPr>
              <a:spLocks/>
            </p:cNvSpPr>
            <p:nvPr/>
          </p:nvSpPr>
          <p:spPr bwMode="auto">
            <a:xfrm>
              <a:off x="3902660" y="3574253"/>
              <a:ext cx="5984" cy="13464"/>
            </a:xfrm>
            <a:custGeom>
              <a:avLst/>
              <a:gdLst>
                <a:gd name="T0" fmla="*/ 0 w 2"/>
                <a:gd name="T1" fmla="*/ 3 h 5"/>
                <a:gd name="T2" fmla="*/ 1 w 2"/>
                <a:gd name="T3" fmla="*/ 5 h 5"/>
                <a:gd name="T4" fmla="*/ 0 w 2"/>
                <a:gd name="T5" fmla="*/ 0 h 5"/>
                <a:gd name="T6" fmla="*/ 0 w 2"/>
                <a:gd name="T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1" y="4"/>
                    <a:pt x="1" y="5"/>
                  </a:cubicBezTo>
                  <a:cubicBezTo>
                    <a:pt x="2" y="3"/>
                    <a:pt x="2" y="1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69"/>
            <p:cNvSpPr>
              <a:spLocks/>
            </p:cNvSpPr>
            <p:nvPr/>
          </p:nvSpPr>
          <p:spPr bwMode="auto">
            <a:xfrm>
              <a:off x="3883211" y="3301979"/>
              <a:ext cx="466756" cy="568485"/>
            </a:xfrm>
            <a:custGeom>
              <a:avLst/>
              <a:gdLst>
                <a:gd name="T0" fmla="*/ 2 w 170"/>
                <a:gd name="T1" fmla="*/ 99 h 207"/>
                <a:gd name="T2" fmla="*/ 8 w 170"/>
                <a:gd name="T3" fmla="*/ 107 h 207"/>
                <a:gd name="T4" fmla="*/ 19 w 170"/>
                <a:gd name="T5" fmla="*/ 69 h 207"/>
                <a:gd name="T6" fmla="*/ 31 w 170"/>
                <a:gd name="T7" fmla="*/ 77 h 207"/>
                <a:gd name="T8" fmla="*/ 21 w 170"/>
                <a:gd name="T9" fmla="*/ 65 h 207"/>
                <a:gd name="T10" fmla="*/ 26 w 170"/>
                <a:gd name="T11" fmla="*/ 62 h 207"/>
                <a:gd name="T12" fmla="*/ 31 w 170"/>
                <a:gd name="T13" fmla="*/ 45 h 207"/>
                <a:gd name="T14" fmla="*/ 75 w 170"/>
                <a:gd name="T15" fmla="*/ 46 h 207"/>
                <a:gd name="T16" fmla="*/ 86 w 170"/>
                <a:gd name="T17" fmla="*/ 3 h 207"/>
                <a:gd name="T18" fmla="*/ 119 w 170"/>
                <a:gd name="T19" fmla="*/ 5 h 207"/>
                <a:gd name="T20" fmla="*/ 129 w 170"/>
                <a:gd name="T21" fmla="*/ 39 h 207"/>
                <a:gd name="T22" fmla="*/ 162 w 170"/>
                <a:gd name="T23" fmla="*/ 44 h 207"/>
                <a:gd name="T24" fmla="*/ 150 w 170"/>
                <a:gd name="T25" fmla="*/ 77 h 207"/>
                <a:gd name="T26" fmla="*/ 156 w 170"/>
                <a:gd name="T27" fmla="*/ 91 h 207"/>
                <a:gd name="T28" fmla="*/ 165 w 170"/>
                <a:gd name="T29" fmla="*/ 113 h 207"/>
                <a:gd name="T30" fmla="*/ 161 w 170"/>
                <a:gd name="T31" fmla="*/ 142 h 207"/>
                <a:gd name="T32" fmla="*/ 151 w 170"/>
                <a:gd name="T33" fmla="*/ 161 h 207"/>
                <a:gd name="T34" fmla="*/ 136 w 170"/>
                <a:gd name="T35" fmla="*/ 158 h 207"/>
                <a:gd name="T36" fmla="*/ 108 w 170"/>
                <a:gd name="T37" fmla="*/ 146 h 207"/>
                <a:gd name="T38" fmla="*/ 91 w 170"/>
                <a:gd name="T39" fmla="*/ 156 h 207"/>
                <a:gd name="T40" fmla="*/ 81 w 170"/>
                <a:gd name="T41" fmla="*/ 171 h 207"/>
                <a:gd name="T42" fmla="*/ 87 w 170"/>
                <a:gd name="T43" fmla="*/ 183 h 207"/>
                <a:gd name="T44" fmla="*/ 92 w 170"/>
                <a:gd name="T45" fmla="*/ 194 h 207"/>
                <a:gd name="T46" fmla="*/ 81 w 170"/>
                <a:gd name="T47" fmla="*/ 194 h 207"/>
                <a:gd name="T48" fmla="*/ 53 w 170"/>
                <a:gd name="T49" fmla="*/ 185 h 207"/>
                <a:gd name="T50" fmla="*/ 40 w 170"/>
                <a:gd name="T51" fmla="*/ 162 h 207"/>
                <a:gd name="T52" fmla="*/ 16 w 170"/>
                <a:gd name="T53" fmla="*/ 140 h 207"/>
                <a:gd name="T54" fmla="*/ 17 w 170"/>
                <a:gd name="T55" fmla="*/ 139 h 207"/>
                <a:gd name="T56" fmla="*/ 9 w 170"/>
                <a:gd name="T57" fmla="*/ 122 h 207"/>
                <a:gd name="T58" fmla="*/ 24 w 170"/>
                <a:gd name="T59" fmla="*/ 131 h 207"/>
                <a:gd name="T60" fmla="*/ 16 w 170"/>
                <a:gd name="T61" fmla="*/ 129 h 207"/>
                <a:gd name="T62" fmla="*/ 3 w 170"/>
                <a:gd name="T63" fmla="*/ 10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0" h="207">
                  <a:moveTo>
                    <a:pt x="3" y="108"/>
                  </a:moveTo>
                  <a:cubicBezTo>
                    <a:pt x="1" y="105"/>
                    <a:pt x="0" y="102"/>
                    <a:pt x="2" y="99"/>
                  </a:cubicBezTo>
                  <a:cubicBezTo>
                    <a:pt x="2" y="101"/>
                    <a:pt x="3" y="103"/>
                    <a:pt x="4" y="105"/>
                  </a:cubicBezTo>
                  <a:cubicBezTo>
                    <a:pt x="5" y="99"/>
                    <a:pt x="8" y="104"/>
                    <a:pt x="8" y="107"/>
                  </a:cubicBezTo>
                  <a:cubicBezTo>
                    <a:pt x="9" y="100"/>
                    <a:pt x="16" y="96"/>
                    <a:pt x="17" y="88"/>
                  </a:cubicBezTo>
                  <a:cubicBezTo>
                    <a:pt x="18" y="83"/>
                    <a:pt x="15" y="73"/>
                    <a:pt x="19" y="69"/>
                  </a:cubicBezTo>
                  <a:cubicBezTo>
                    <a:pt x="19" y="72"/>
                    <a:pt x="21" y="74"/>
                    <a:pt x="22" y="76"/>
                  </a:cubicBezTo>
                  <a:cubicBezTo>
                    <a:pt x="23" y="72"/>
                    <a:pt x="29" y="74"/>
                    <a:pt x="31" y="77"/>
                  </a:cubicBezTo>
                  <a:cubicBezTo>
                    <a:pt x="30" y="74"/>
                    <a:pt x="34" y="72"/>
                    <a:pt x="37" y="73"/>
                  </a:cubicBezTo>
                  <a:cubicBezTo>
                    <a:pt x="30" y="73"/>
                    <a:pt x="25" y="71"/>
                    <a:pt x="21" y="65"/>
                  </a:cubicBezTo>
                  <a:cubicBezTo>
                    <a:pt x="19" y="63"/>
                    <a:pt x="14" y="60"/>
                    <a:pt x="20" y="58"/>
                  </a:cubicBezTo>
                  <a:cubicBezTo>
                    <a:pt x="22" y="58"/>
                    <a:pt x="25" y="59"/>
                    <a:pt x="26" y="62"/>
                  </a:cubicBezTo>
                  <a:cubicBezTo>
                    <a:pt x="28" y="58"/>
                    <a:pt x="24" y="52"/>
                    <a:pt x="25" y="47"/>
                  </a:cubicBezTo>
                  <a:cubicBezTo>
                    <a:pt x="26" y="44"/>
                    <a:pt x="29" y="44"/>
                    <a:pt x="31" y="45"/>
                  </a:cubicBezTo>
                  <a:cubicBezTo>
                    <a:pt x="35" y="47"/>
                    <a:pt x="37" y="45"/>
                    <a:pt x="41" y="45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6" y="0"/>
                    <a:pt x="80" y="3"/>
                    <a:pt x="86" y="3"/>
                  </a:cubicBezTo>
                  <a:cubicBezTo>
                    <a:pt x="92" y="3"/>
                    <a:pt x="99" y="4"/>
                    <a:pt x="105" y="4"/>
                  </a:cubicBezTo>
                  <a:cubicBezTo>
                    <a:pt x="110" y="4"/>
                    <a:pt x="116" y="5"/>
                    <a:pt x="119" y="5"/>
                  </a:cubicBezTo>
                  <a:cubicBezTo>
                    <a:pt x="128" y="5"/>
                    <a:pt x="135" y="0"/>
                    <a:pt x="129" y="14"/>
                  </a:cubicBezTo>
                  <a:cubicBezTo>
                    <a:pt x="126" y="23"/>
                    <a:pt x="132" y="31"/>
                    <a:pt x="129" y="39"/>
                  </a:cubicBezTo>
                  <a:cubicBezTo>
                    <a:pt x="135" y="38"/>
                    <a:pt x="141" y="34"/>
                    <a:pt x="147" y="33"/>
                  </a:cubicBezTo>
                  <a:cubicBezTo>
                    <a:pt x="159" y="30"/>
                    <a:pt x="158" y="38"/>
                    <a:pt x="162" y="44"/>
                  </a:cubicBezTo>
                  <a:cubicBezTo>
                    <a:pt x="165" y="49"/>
                    <a:pt x="168" y="58"/>
                    <a:pt x="156" y="60"/>
                  </a:cubicBezTo>
                  <a:cubicBezTo>
                    <a:pt x="150" y="62"/>
                    <a:pt x="150" y="72"/>
                    <a:pt x="150" y="77"/>
                  </a:cubicBezTo>
                  <a:cubicBezTo>
                    <a:pt x="151" y="80"/>
                    <a:pt x="146" y="86"/>
                    <a:pt x="151" y="87"/>
                  </a:cubicBezTo>
                  <a:cubicBezTo>
                    <a:pt x="154" y="87"/>
                    <a:pt x="157" y="89"/>
                    <a:pt x="156" y="91"/>
                  </a:cubicBezTo>
                  <a:cubicBezTo>
                    <a:pt x="156" y="94"/>
                    <a:pt x="163" y="93"/>
                    <a:pt x="165" y="96"/>
                  </a:cubicBezTo>
                  <a:cubicBezTo>
                    <a:pt x="170" y="101"/>
                    <a:pt x="164" y="108"/>
                    <a:pt x="165" y="113"/>
                  </a:cubicBezTo>
                  <a:cubicBezTo>
                    <a:pt x="165" y="117"/>
                    <a:pt x="170" y="128"/>
                    <a:pt x="163" y="131"/>
                  </a:cubicBezTo>
                  <a:cubicBezTo>
                    <a:pt x="167" y="134"/>
                    <a:pt x="164" y="141"/>
                    <a:pt x="161" y="142"/>
                  </a:cubicBezTo>
                  <a:cubicBezTo>
                    <a:pt x="160" y="143"/>
                    <a:pt x="158" y="152"/>
                    <a:pt x="158" y="152"/>
                  </a:cubicBezTo>
                  <a:cubicBezTo>
                    <a:pt x="161" y="155"/>
                    <a:pt x="154" y="162"/>
                    <a:pt x="151" y="161"/>
                  </a:cubicBezTo>
                  <a:cubicBezTo>
                    <a:pt x="148" y="161"/>
                    <a:pt x="147" y="150"/>
                    <a:pt x="145" y="147"/>
                  </a:cubicBezTo>
                  <a:cubicBezTo>
                    <a:pt x="144" y="150"/>
                    <a:pt x="140" y="158"/>
                    <a:pt x="136" y="158"/>
                  </a:cubicBezTo>
                  <a:cubicBezTo>
                    <a:pt x="132" y="159"/>
                    <a:pt x="127" y="154"/>
                    <a:pt x="123" y="156"/>
                  </a:cubicBezTo>
                  <a:cubicBezTo>
                    <a:pt x="126" y="145"/>
                    <a:pt x="106" y="128"/>
                    <a:pt x="108" y="146"/>
                  </a:cubicBezTo>
                  <a:cubicBezTo>
                    <a:pt x="110" y="157"/>
                    <a:pt x="106" y="157"/>
                    <a:pt x="96" y="158"/>
                  </a:cubicBezTo>
                  <a:cubicBezTo>
                    <a:pt x="93" y="158"/>
                    <a:pt x="94" y="155"/>
                    <a:pt x="91" y="156"/>
                  </a:cubicBezTo>
                  <a:cubicBezTo>
                    <a:pt x="87" y="156"/>
                    <a:pt x="86" y="156"/>
                    <a:pt x="82" y="155"/>
                  </a:cubicBezTo>
                  <a:cubicBezTo>
                    <a:pt x="84" y="160"/>
                    <a:pt x="85" y="166"/>
                    <a:pt x="81" y="171"/>
                  </a:cubicBezTo>
                  <a:cubicBezTo>
                    <a:pt x="85" y="169"/>
                    <a:pt x="88" y="171"/>
                    <a:pt x="88" y="175"/>
                  </a:cubicBezTo>
                  <a:cubicBezTo>
                    <a:pt x="87" y="179"/>
                    <a:pt x="87" y="182"/>
                    <a:pt x="87" y="183"/>
                  </a:cubicBezTo>
                  <a:cubicBezTo>
                    <a:pt x="89" y="185"/>
                    <a:pt x="91" y="185"/>
                    <a:pt x="92" y="187"/>
                  </a:cubicBezTo>
                  <a:cubicBezTo>
                    <a:pt x="94" y="190"/>
                    <a:pt x="92" y="191"/>
                    <a:pt x="92" y="194"/>
                  </a:cubicBezTo>
                  <a:cubicBezTo>
                    <a:pt x="92" y="196"/>
                    <a:pt x="94" y="200"/>
                    <a:pt x="89" y="200"/>
                  </a:cubicBezTo>
                  <a:cubicBezTo>
                    <a:pt x="85" y="200"/>
                    <a:pt x="85" y="196"/>
                    <a:pt x="81" y="194"/>
                  </a:cubicBezTo>
                  <a:cubicBezTo>
                    <a:pt x="78" y="192"/>
                    <a:pt x="70" y="205"/>
                    <a:pt x="69" y="207"/>
                  </a:cubicBezTo>
                  <a:cubicBezTo>
                    <a:pt x="63" y="202"/>
                    <a:pt x="58" y="192"/>
                    <a:pt x="53" y="185"/>
                  </a:cubicBezTo>
                  <a:cubicBezTo>
                    <a:pt x="47" y="176"/>
                    <a:pt x="38" y="168"/>
                    <a:pt x="29" y="160"/>
                  </a:cubicBezTo>
                  <a:cubicBezTo>
                    <a:pt x="34" y="157"/>
                    <a:pt x="35" y="167"/>
                    <a:pt x="40" y="162"/>
                  </a:cubicBezTo>
                  <a:cubicBezTo>
                    <a:pt x="37" y="162"/>
                    <a:pt x="32" y="159"/>
                    <a:pt x="29" y="158"/>
                  </a:cubicBezTo>
                  <a:cubicBezTo>
                    <a:pt x="24" y="157"/>
                    <a:pt x="20" y="144"/>
                    <a:pt x="16" y="140"/>
                  </a:cubicBezTo>
                  <a:cubicBezTo>
                    <a:pt x="20" y="140"/>
                    <a:pt x="21" y="144"/>
                    <a:pt x="24" y="145"/>
                  </a:cubicBezTo>
                  <a:cubicBezTo>
                    <a:pt x="21" y="140"/>
                    <a:pt x="21" y="141"/>
                    <a:pt x="17" y="139"/>
                  </a:cubicBezTo>
                  <a:cubicBezTo>
                    <a:pt x="15" y="138"/>
                    <a:pt x="15" y="134"/>
                    <a:pt x="15" y="133"/>
                  </a:cubicBezTo>
                  <a:cubicBezTo>
                    <a:pt x="14" y="129"/>
                    <a:pt x="11" y="125"/>
                    <a:pt x="9" y="122"/>
                  </a:cubicBezTo>
                  <a:cubicBezTo>
                    <a:pt x="11" y="124"/>
                    <a:pt x="17" y="129"/>
                    <a:pt x="16" y="133"/>
                  </a:cubicBezTo>
                  <a:cubicBezTo>
                    <a:pt x="18" y="132"/>
                    <a:pt x="21" y="131"/>
                    <a:pt x="24" y="131"/>
                  </a:cubicBezTo>
                  <a:cubicBezTo>
                    <a:pt x="23" y="130"/>
                    <a:pt x="21" y="129"/>
                    <a:pt x="20" y="127"/>
                  </a:cubicBezTo>
                  <a:cubicBezTo>
                    <a:pt x="20" y="129"/>
                    <a:pt x="18" y="130"/>
                    <a:pt x="16" y="129"/>
                  </a:cubicBezTo>
                  <a:cubicBezTo>
                    <a:pt x="16" y="126"/>
                    <a:pt x="19" y="124"/>
                    <a:pt x="17" y="121"/>
                  </a:cubicBezTo>
                  <a:cubicBezTo>
                    <a:pt x="13" y="133"/>
                    <a:pt x="5" y="109"/>
                    <a:pt x="3" y="10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70"/>
            <p:cNvSpPr>
              <a:spLocks/>
            </p:cNvSpPr>
            <p:nvPr/>
          </p:nvSpPr>
          <p:spPr bwMode="auto">
            <a:xfrm>
              <a:off x="5763698" y="4359660"/>
              <a:ext cx="252826" cy="698638"/>
            </a:xfrm>
            <a:custGeom>
              <a:avLst/>
              <a:gdLst>
                <a:gd name="T0" fmla="*/ 1 w 92"/>
                <a:gd name="T1" fmla="*/ 141 h 254"/>
                <a:gd name="T2" fmla="*/ 9 w 92"/>
                <a:gd name="T3" fmla="*/ 125 h 254"/>
                <a:gd name="T4" fmla="*/ 9 w 92"/>
                <a:gd name="T5" fmla="*/ 111 h 254"/>
                <a:gd name="T6" fmla="*/ 26 w 92"/>
                <a:gd name="T7" fmla="*/ 97 h 254"/>
                <a:gd name="T8" fmla="*/ 20 w 92"/>
                <a:gd name="T9" fmla="*/ 69 h 254"/>
                <a:gd name="T10" fmla="*/ 20 w 92"/>
                <a:gd name="T11" fmla="*/ 53 h 254"/>
                <a:gd name="T12" fmla="*/ 27 w 92"/>
                <a:gd name="T13" fmla="*/ 45 h 254"/>
                <a:gd name="T14" fmla="*/ 24 w 92"/>
                <a:gd name="T15" fmla="*/ 25 h 254"/>
                <a:gd name="T16" fmla="*/ 20 w 92"/>
                <a:gd name="T17" fmla="*/ 11 h 254"/>
                <a:gd name="T18" fmla="*/ 12 w 92"/>
                <a:gd name="T19" fmla="*/ 6 h 254"/>
                <a:gd name="T20" fmla="*/ 11 w 92"/>
                <a:gd name="T21" fmla="*/ 0 h 254"/>
                <a:gd name="T22" fmla="*/ 21 w 92"/>
                <a:gd name="T23" fmla="*/ 3 h 254"/>
                <a:gd name="T24" fmla="*/ 27 w 92"/>
                <a:gd name="T25" fmla="*/ 7 h 254"/>
                <a:gd name="T26" fmla="*/ 39 w 92"/>
                <a:gd name="T27" fmla="*/ 10 h 254"/>
                <a:gd name="T28" fmla="*/ 45 w 92"/>
                <a:gd name="T29" fmla="*/ 28 h 254"/>
                <a:gd name="T30" fmla="*/ 47 w 92"/>
                <a:gd name="T31" fmla="*/ 41 h 254"/>
                <a:gd name="T32" fmla="*/ 49 w 92"/>
                <a:gd name="T33" fmla="*/ 69 h 254"/>
                <a:gd name="T34" fmla="*/ 40 w 92"/>
                <a:gd name="T35" fmla="*/ 94 h 254"/>
                <a:gd name="T36" fmla="*/ 48 w 92"/>
                <a:gd name="T37" fmla="*/ 120 h 254"/>
                <a:gd name="T38" fmla="*/ 56 w 92"/>
                <a:gd name="T39" fmla="*/ 143 h 254"/>
                <a:gd name="T40" fmla="*/ 63 w 92"/>
                <a:gd name="T41" fmla="*/ 150 h 254"/>
                <a:gd name="T42" fmla="*/ 73 w 92"/>
                <a:gd name="T43" fmla="*/ 164 h 254"/>
                <a:gd name="T44" fmla="*/ 67 w 92"/>
                <a:gd name="T45" fmla="*/ 141 h 254"/>
                <a:gd name="T46" fmla="*/ 63 w 92"/>
                <a:gd name="T47" fmla="*/ 135 h 254"/>
                <a:gd name="T48" fmla="*/ 74 w 92"/>
                <a:gd name="T49" fmla="*/ 146 h 254"/>
                <a:gd name="T50" fmla="*/ 86 w 92"/>
                <a:gd name="T51" fmla="*/ 164 h 254"/>
                <a:gd name="T52" fmla="*/ 90 w 92"/>
                <a:gd name="T53" fmla="*/ 186 h 254"/>
                <a:gd name="T54" fmla="*/ 90 w 92"/>
                <a:gd name="T55" fmla="*/ 208 h 254"/>
                <a:gd name="T56" fmla="*/ 86 w 92"/>
                <a:gd name="T57" fmla="*/ 218 h 254"/>
                <a:gd name="T58" fmla="*/ 75 w 92"/>
                <a:gd name="T59" fmla="*/ 222 h 254"/>
                <a:gd name="T60" fmla="*/ 68 w 92"/>
                <a:gd name="T61" fmla="*/ 233 h 254"/>
                <a:gd name="T62" fmla="*/ 73 w 92"/>
                <a:gd name="T63" fmla="*/ 245 h 254"/>
                <a:gd name="T64" fmla="*/ 71 w 92"/>
                <a:gd name="T65" fmla="*/ 252 h 254"/>
                <a:gd name="T66" fmla="*/ 66 w 92"/>
                <a:gd name="T67" fmla="*/ 250 h 254"/>
                <a:gd name="T68" fmla="*/ 64 w 92"/>
                <a:gd name="T69" fmla="*/ 240 h 254"/>
                <a:gd name="T70" fmla="*/ 47 w 92"/>
                <a:gd name="T71" fmla="*/ 220 h 254"/>
                <a:gd name="T72" fmla="*/ 46 w 92"/>
                <a:gd name="T73" fmla="*/ 208 h 254"/>
                <a:gd name="T74" fmla="*/ 50 w 92"/>
                <a:gd name="T75" fmla="*/ 196 h 254"/>
                <a:gd name="T76" fmla="*/ 53 w 92"/>
                <a:gd name="T77" fmla="*/ 186 h 254"/>
                <a:gd name="T78" fmla="*/ 50 w 92"/>
                <a:gd name="T79" fmla="*/ 165 h 254"/>
                <a:gd name="T80" fmla="*/ 38 w 92"/>
                <a:gd name="T81" fmla="*/ 166 h 254"/>
                <a:gd name="T82" fmla="*/ 29 w 92"/>
                <a:gd name="T83" fmla="*/ 169 h 254"/>
                <a:gd name="T84" fmla="*/ 12 w 92"/>
                <a:gd name="T85" fmla="*/ 150 h 254"/>
                <a:gd name="T86" fmla="*/ 1 w 92"/>
                <a:gd name="T87" fmla="*/ 14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2" h="254">
                  <a:moveTo>
                    <a:pt x="1" y="141"/>
                  </a:moveTo>
                  <a:cubicBezTo>
                    <a:pt x="2" y="139"/>
                    <a:pt x="7" y="131"/>
                    <a:pt x="9" y="125"/>
                  </a:cubicBezTo>
                  <a:cubicBezTo>
                    <a:pt x="11" y="120"/>
                    <a:pt x="11" y="118"/>
                    <a:pt x="9" y="111"/>
                  </a:cubicBezTo>
                  <a:cubicBezTo>
                    <a:pt x="8" y="105"/>
                    <a:pt x="23" y="101"/>
                    <a:pt x="26" y="97"/>
                  </a:cubicBezTo>
                  <a:cubicBezTo>
                    <a:pt x="15" y="94"/>
                    <a:pt x="20" y="77"/>
                    <a:pt x="20" y="69"/>
                  </a:cubicBezTo>
                  <a:cubicBezTo>
                    <a:pt x="20" y="63"/>
                    <a:pt x="24" y="60"/>
                    <a:pt x="20" y="53"/>
                  </a:cubicBezTo>
                  <a:cubicBezTo>
                    <a:pt x="16" y="46"/>
                    <a:pt x="22" y="48"/>
                    <a:pt x="27" y="45"/>
                  </a:cubicBezTo>
                  <a:cubicBezTo>
                    <a:pt x="31" y="41"/>
                    <a:pt x="32" y="34"/>
                    <a:pt x="24" y="25"/>
                  </a:cubicBezTo>
                  <a:cubicBezTo>
                    <a:pt x="18" y="17"/>
                    <a:pt x="26" y="15"/>
                    <a:pt x="20" y="11"/>
                  </a:cubicBezTo>
                  <a:cubicBezTo>
                    <a:pt x="15" y="8"/>
                    <a:pt x="13" y="8"/>
                    <a:pt x="12" y="6"/>
                  </a:cubicBezTo>
                  <a:cubicBezTo>
                    <a:pt x="11" y="6"/>
                    <a:pt x="13" y="2"/>
                    <a:pt x="11" y="0"/>
                  </a:cubicBezTo>
                  <a:cubicBezTo>
                    <a:pt x="12" y="0"/>
                    <a:pt x="18" y="3"/>
                    <a:pt x="21" y="3"/>
                  </a:cubicBezTo>
                  <a:cubicBezTo>
                    <a:pt x="25" y="4"/>
                    <a:pt x="24" y="6"/>
                    <a:pt x="27" y="7"/>
                  </a:cubicBezTo>
                  <a:cubicBezTo>
                    <a:pt x="30" y="7"/>
                    <a:pt x="37" y="7"/>
                    <a:pt x="39" y="10"/>
                  </a:cubicBezTo>
                  <a:cubicBezTo>
                    <a:pt x="39" y="15"/>
                    <a:pt x="39" y="21"/>
                    <a:pt x="45" y="28"/>
                  </a:cubicBezTo>
                  <a:cubicBezTo>
                    <a:pt x="51" y="35"/>
                    <a:pt x="46" y="36"/>
                    <a:pt x="47" y="41"/>
                  </a:cubicBezTo>
                  <a:cubicBezTo>
                    <a:pt x="47" y="46"/>
                    <a:pt x="49" y="67"/>
                    <a:pt x="49" y="69"/>
                  </a:cubicBezTo>
                  <a:cubicBezTo>
                    <a:pt x="49" y="79"/>
                    <a:pt x="37" y="88"/>
                    <a:pt x="40" y="94"/>
                  </a:cubicBezTo>
                  <a:cubicBezTo>
                    <a:pt x="53" y="116"/>
                    <a:pt x="49" y="116"/>
                    <a:pt x="48" y="120"/>
                  </a:cubicBezTo>
                  <a:cubicBezTo>
                    <a:pt x="45" y="139"/>
                    <a:pt x="58" y="135"/>
                    <a:pt x="56" y="143"/>
                  </a:cubicBezTo>
                  <a:cubicBezTo>
                    <a:pt x="51" y="164"/>
                    <a:pt x="63" y="160"/>
                    <a:pt x="63" y="150"/>
                  </a:cubicBezTo>
                  <a:cubicBezTo>
                    <a:pt x="73" y="164"/>
                    <a:pt x="73" y="164"/>
                    <a:pt x="73" y="164"/>
                  </a:cubicBezTo>
                  <a:cubicBezTo>
                    <a:pt x="75" y="165"/>
                    <a:pt x="74" y="147"/>
                    <a:pt x="67" y="141"/>
                  </a:cubicBezTo>
                  <a:cubicBezTo>
                    <a:pt x="61" y="142"/>
                    <a:pt x="64" y="136"/>
                    <a:pt x="63" y="135"/>
                  </a:cubicBezTo>
                  <a:cubicBezTo>
                    <a:pt x="68" y="137"/>
                    <a:pt x="68" y="137"/>
                    <a:pt x="74" y="146"/>
                  </a:cubicBezTo>
                  <a:cubicBezTo>
                    <a:pt x="78" y="152"/>
                    <a:pt x="81" y="158"/>
                    <a:pt x="86" y="164"/>
                  </a:cubicBezTo>
                  <a:cubicBezTo>
                    <a:pt x="92" y="171"/>
                    <a:pt x="92" y="177"/>
                    <a:pt x="90" y="186"/>
                  </a:cubicBezTo>
                  <a:cubicBezTo>
                    <a:pt x="88" y="193"/>
                    <a:pt x="91" y="200"/>
                    <a:pt x="90" y="208"/>
                  </a:cubicBezTo>
                  <a:cubicBezTo>
                    <a:pt x="89" y="211"/>
                    <a:pt x="88" y="215"/>
                    <a:pt x="86" y="218"/>
                  </a:cubicBezTo>
                  <a:cubicBezTo>
                    <a:pt x="82" y="220"/>
                    <a:pt x="78" y="219"/>
                    <a:pt x="75" y="222"/>
                  </a:cubicBezTo>
                  <a:cubicBezTo>
                    <a:pt x="72" y="224"/>
                    <a:pt x="73" y="230"/>
                    <a:pt x="68" y="233"/>
                  </a:cubicBezTo>
                  <a:cubicBezTo>
                    <a:pt x="69" y="235"/>
                    <a:pt x="73" y="241"/>
                    <a:pt x="73" y="245"/>
                  </a:cubicBezTo>
                  <a:cubicBezTo>
                    <a:pt x="73" y="246"/>
                    <a:pt x="73" y="251"/>
                    <a:pt x="71" y="252"/>
                  </a:cubicBezTo>
                  <a:cubicBezTo>
                    <a:pt x="70" y="254"/>
                    <a:pt x="65" y="253"/>
                    <a:pt x="66" y="250"/>
                  </a:cubicBezTo>
                  <a:cubicBezTo>
                    <a:pt x="67" y="245"/>
                    <a:pt x="70" y="246"/>
                    <a:pt x="64" y="240"/>
                  </a:cubicBezTo>
                  <a:cubicBezTo>
                    <a:pt x="59" y="236"/>
                    <a:pt x="48" y="225"/>
                    <a:pt x="47" y="220"/>
                  </a:cubicBezTo>
                  <a:cubicBezTo>
                    <a:pt x="46" y="212"/>
                    <a:pt x="44" y="214"/>
                    <a:pt x="46" y="208"/>
                  </a:cubicBezTo>
                  <a:cubicBezTo>
                    <a:pt x="47" y="205"/>
                    <a:pt x="48" y="199"/>
                    <a:pt x="50" y="196"/>
                  </a:cubicBezTo>
                  <a:cubicBezTo>
                    <a:pt x="53" y="192"/>
                    <a:pt x="53" y="191"/>
                    <a:pt x="53" y="186"/>
                  </a:cubicBezTo>
                  <a:cubicBezTo>
                    <a:pt x="54" y="179"/>
                    <a:pt x="54" y="171"/>
                    <a:pt x="50" y="165"/>
                  </a:cubicBezTo>
                  <a:cubicBezTo>
                    <a:pt x="48" y="162"/>
                    <a:pt x="43" y="166"/>
                    <a:pt x="38" y="166"/>
                  </a:cubicBezTo>
                  <a:cubicBezTo>
                    <a:pt x="35" y="167"/>
                    <a:pt x="29" y="166"/>
                    <a:pt x="29" y="169"/>
                  </a:cubicBezTo>
                  <a:cubicBezTo>
                    <a:pt x="27" y="167"/>
                    <a:pt x="13" y="150"/>
                    <a:pt x="12" y="150"/>
                  </a:cubicBezTo>
                  <a:cubicBezTo>
                    <a:pt x="8" y="152"/>
                    <a:pt x="0" y="144"/>
                    <a:pt x="1" y="141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71"/>
            <p:cNvSpPr>
              <a:spLocks/>
            </p:cNvSpPr>
            <p:nvPr/>
          </p:nvSpPr>
          <p:spPr bwMode="auto">
            <a:xfrm>
              <a:off x="2209174" y="299483"/>
              <a:ext cx="954456" cy="746510"/>
            </a:xfrm>
            <a:custGeom>
              <a:avLst/>
              <a:gdLst>
                <a:gd name="T0" fmla="*/ 0 w 347"/>
                <a:gd name="T1" fmla="*/ 269 h 272"/>
                <a:gd name="T2" fmla="*/ 7 w 347"/>
                <a:gd name="T3" fmla="*/ 261 h 272"/>
                <a:gd name="T4" fmla="*/ 24 w 347"/>
                <a:gd name="T5" fmla="*/ 257 h 272"/>
                <a:gd name="T6" fmla="*/ 53 w 347"/>
                <a:gd name="T7" fmla="*/ 244 h 272"/>
                <a:gd name="T8" fmla="*/ 76 w 347"/>
                <a:gd name="T9" fmla="*/ 225 h 272"/>
                <a:gd name="T10" fmla="*/ 95 w 347"/>
                <a:gd name="T11" fmla="*/ 202 h 272"/>
                <a:gd name="T12" fmla="*/ 101 w 347"/>
                <a:gd name="T13" fmla="*/ 175 h 272"/>
                <a:gd name="T14" fmla="*/ 98 w 347"/>
                <a:gd name="T15" fmla="*/ 169 h 272"/>
                <a:gd name="T16" fmla="*/ 100 w 347"/>
                <a:gd name="T17" fmla="*/ 156 h 272"/>
                <a:gd name="T18" fmla="*/ 112 w 347"/>
                <a:gd name="T19" fmla="*/ 129 h 272"/>
                <a:gd name="T20" fmla="*/ 117 w 347"/>
                <a:gd name="T21" fmla="*/ 112 h 272"/>
                <a:gd name="T22" fmla="*/ 126 w 347"/>
                <a:gd name="T23" fmla="*/ 101 h 272"/>
                <a:gd name="T24" fmla="*/ 147 w 347"/>
                <a:gd name="T25" fmla="*/ 83 h 272"/>
                <a:gd name="T26" fmla="*/ 177 w 347"/>
                <a:gd name="T27" fmla="*/ 70 h 272"/>
                <a:gd name="T28" fmla="*/ 211 w 347"/>
                <a:gd name="T29" fmla="*/ 15 h 272"/>
                <a:gd name="T30" fmla="*/ 217 w 347"/>
                <a:gd name="T31" fmla="*/ 4 h 272"/>
                <a:gd name="T32" fmla="*/ 226 w 347"/>
                <a:gd name="T33" fmla="*/ 2 h 272"/>
                <a:gd name="T34" fmla="*/ 232 w 347"/>
                <a:gd name="T35" fmla="*/ 7 h 272"/>
                <a:gd name="T36" fmla="*/ 241 w 347"/>
                <a:gd name="T37" fmla="*/ 19 h 272"/>
                <a:gd name="T38" fmla="*/ 269 w 347"/>
                <a:gd name="T39" fmla="*/ 22 h 272"/>
                <a:gd name="T40" fmla="*/ 294 w 347"/>
                <a:gd name="T41" fmla="*/ 16 h 272"/>
                <a:gd name="T42" fmla="*/ 296 w 347"/>
                <a:gd name="T43" fmla="*/ 23 h 272"/>
                <a:gd name="T44" fmla="*/ 297 w 347"/>
                <a:gd name="T45" fmla="*/ 23 h 272"/>
                <a:gd name="T46" fmla="*/ 307 w 347"/>
                <a:gd name="T47" fmla="*/ 26 h 272"/>
                <a:gd name="T48" fmla="*/ 316 w 347"/>
                <a:gd name="T49" fmla="*/ 30 h 272"/>
                <a:gd name="T50" fmla="*/ 325 w 347"/>
                <a:gd name="T51" fmla="*/ 37 h 272"/>
                <a:gd name="T52" fmla="*/ 328 w 347"/>
                <a:gd name="T53" fmla="*/ 47 h 272"/>
                <a:gd name="T54" fmla="*/ 326 w 347"/>
                <a:gd name="T55" fmla="*/ 56 h 272"/>
                <a:gd name="T56" fmla="*/ 326 w 347"/>
                <a:gd name="T57" fmla="*/ 70 h 272"/>
                <a:gd name="T58" fmla="*/ 328 w 347"/>
                <a:gd name="T59" fmla="*/ 80 h 272"/>
                <a:gd name="T60" fmla="*/ 330 w 347"/>
                <a:gd name="T61" fmla="*/ 93 h 272"/>
                <a:gd name="T62" fmla="*/ 332 w 347"/>
                <a:gd name="T63" fmla="*/ 101 h 272"/>
                <a:gd name="T64" fmla="*/ 341 w 347"/>
                <a:gd name="T65" fmla="*/ 109 h 272"/>
                <a:gd name="T66" fmla="*/ 338 w 347"/>
                <a:gd name="T67" fmla="*/ 125 h 272"/>
                <a:gd name="T68" fmla="*/ 289 w 347"/>
                <a:gd name="T69" fmla="*/ 129 h 272"/>
                <a:gd name="T70" fmla="*/ 273 w 347"/>
                <a:gd name="T71" fmla="*/ 138 h 272"/>
                <a:gd name="T72" fmla="*/ 268 w 347"/>
                <a:gd name="T73" fmla="*/ 147 h 272"/>
                <a:gd name="T74" fmla="*/ 270 w 347"/>
                <a:gd name="T75" fmla="*/ 160 h 272"/>
                <a:gd name="T76" fmla="*/ 258 w 347"/>
                <a:gd name="T77" fmla="*/ 165 h 272"/>
                <a:gd name="T78" fmla="*/ 246 w 347"/>
                <a:gd name="T79" fmla="*/ 173 h 272"/>
                <a:gd name="T80" fmla="*/ 236 w 347"/>
                <a:gd name="T81" fmla="*/ 176 h 272"/>
                <a:gd name="T82" fmla="*/ 223 w 347"/>
                <a:gd name="T83" fmla="*/ 191 h 272"/>
                <a:gd name="T84" fmla="*/ 202 w 347"/>
                <a:gd name="T85" fmla="*/ 199 h 272"/>
                <a:gd name="T86" fmla="*/ 188 w 347"/>
                <a:gd name="T87" fmla="*/ 203 h 272"/>
                <a:gd name="T88" fmla="*/ 174 w 347"/>
                <a:gd name="T89" fmla="*/ 205 h 272"/>
                <a:gd name="T90" fmla="*/ 165 w 347"/>
                <a:gd name="T91" fmla="*/ 210 h 272"/>
                <a:gd name="T92" fmla="*/ 157 w 347"/>
                <a:gd name="T93" fmla="*/ 214 h 272"/>
                <a:gd name="T94" fmla="*/ 148 w 347"/>
                <a:gd name="T95" fmla="*/ 221 h 272"/>
                <a:gd name="T96" fmla="*/ 138 w 347"/>
                <a:gd name="T97" fmla="*/ 228 h 272"/>
                <a:gd name="T98" fmla="*/ 127 w 347"/>
                <a:gd name="T99" fmla="*/ 242 h 272"/>
                <a:gd name="T100" fmla="*/ 126 w 347"/>
                <a:gd name="T101" fmla="*/ 268 h 272"/>
                <a:gd name="T102" fmla="*/ 0 w 347"/>
                <a:gd name="T103" fmla="*/ 26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7" h="272">
                  <a:moveTo>
                    <a:pt x="0" y="269"/>
                  </a:moveTo>
                  <a:cubicBezTo>
                    <a:pt x="2" y="268"/>
                    <a:pt x="6" y="261"/>
                    <a:pt x="7" y="261"/>
                  </a:cubicBezTo>
                  <a:cubicBezTo>
                    <a:pt x="13" y="259"/>
                    <a:pt x="19" y="258"/>
                    <a:pt x="24" y="257"/>
                  </a:cubicBezTo>
                  <a:cubicBezTo>
                    <a:pt x="34" y="255"/>
                    <a:pt x="45" y="252"/>
                    <a:pt x="53" y="244"/>
                  </a:cubicBezTo>
                  <a:cubicBezTo>
                    <a:pt x="60" y="237"/>
                    <a:pt x="68" y="231"/>
                    <a:pt x="76" y="225"/>
                  </a:cubicBezTo>
                  <a:cubicBezTo>
                    <a:pt x="83" y="218"/>
                    <a:pt x="89" y="210"/>
                    <a:pt x="95" y="202"/>
                  </a:cubicBezTo>
                  <a:cubicBezTo>
                    <a:pt x="99" y="196"/>
                    <a:pt x="109" y="181"/>
                    <a:pt x="101" y="175"/>
                  </a:cubicBezTo>
                  <a:cubicBezTo>
                    <a:pt x="98" y="173"/>
                    <a:pt x="96" y="173"/>
                    <a:pt x="98" y="169"/>
                  </a:cubicBezTo>
                  <a:cubicBezTo>
                    <a:pt x="100" y="165"/>
                    <a:pt x="99" y="161"/>
                    <a:pt x="100" y="156"/>
                  </a:cubicBezTo>
                  <a:cubicBezTo>
                    <a:pt x="100" y="144"/>
                    <a:pt x="105" y="138"/>
                    <a:pt x="112" y="129"/>
                  </a:cubicBezTo>
                  <a:cubicBezTo>
                    <a:pt x="117" y="123"/>
                    <a:pt x="116" y="118"/>
                    <a:pt x="117" y="112"/>
                  </a:cubicBezTo>
                  <a:cubicBezTo>
                    <a:pt x="119" y="107"/>
                    <a:pt x="122" y="104"/>
                    <a:pt x="126" y="101"/>
                  </a:cubicBezTo>
                  <a:cubicBezTo>
                    <a:pt x="133" y="95"/>
                    <a:pt x="138" y="87"/>
                    <a:pt x="147" y="83"/>
                  </a:cubicBezTo>
                  <a:cubicBezTo>
                    <a:pt x="157" y="78"/>
                    <a:pt x="167" y="75"/>
                    <a:pt x="177" y="70"/>
                  </a:cubicBezTo>
                  <a:cubicBezTo>
                    <a:pt x="195" y="59"/>
                    <a:pt x="204" y="34"/>
                    <a:pt x="211" y="15"/>
                  </a:cubicBezTo>
                  <a:cubicBezTo>
                    <a:pt x="211" y="13"/>
                    <a:pt x="214" y="4"/>
                    <a:pt x="217" y="4"/>
                  </a:cubicBezTo>
                  <a:cubicBezTo>
                    <a:pt x="220" y="5"/>
                    <a:pt x="223" y="3"/>
                    <a:pt x="226" y="2"/>
                  </a:cubicBezTo>
                  <a:cubicBezTo>
                    <a:pt x="230" y="0"/>
                    <a:pt x="231" y="5"/>
                    <a:pt x="232" y="7"/>
                  </a:cubicBezTo>
                  <a:cubicBezTo>
                    <a:pt x="234" y="12"/>
                    <a:pt x="237" y="16"/>
                    <a:pt x="241" y="19"/>
                  </a:cubicBezTo>
                  <a:cubicBezTo>
                    <a:pt x="250" y="26"/>
                    <a:pt x="258" y="24"/>
                    <a:pt x="269" y="22"/>
                  </a:cubicBezTo>
                  <a:cubicBezTo>
                    <a:pt x="278" y="21"/>
                    <a:pt x="289" y="27"/>
                    <a:pt x="294" y="16"/>
                  </a:cubicBezTo>
                  <a:cubicBezTo>
                    <a:pt x="294" y="20"/>
                    <a:pt x="295" y="21"/>
                    <a:pt x="296" y="23"/>
                  </a:cubicBezTo>
                  <a:cubicBezTo>
                    <a:pt x="296" y="26"/>
                    <a:pt x="301" y="27"/>
                    <a:pt x="297" y="23"/>
                  </a:cubicBezTo>
                  <a:cubicBezTo>
                    <a:pt x="299" y="26"/>
                    <a:pt x="303" y="28"/>
                    <a:pt x="307" y="26"/>
                  </a:cubicBezTo>
                  <a:cubicBezTo>
                    <a:pt x="311" y="24"/>
                    <a:pt x="313" y="28"/>
                    <a:pt x="316" y="30"/>
                  </a:cubicBezTo>
                  <a:cubicBezTo>
                    <a:pt x="318" y="33"/>
                    <a:pt x="323" y="34"/>
                    <a:pt x="325" y="37"/>
                  </a:cubicBezTo>
                  <a:cubicBezTo>
                    <a:pt x="326" y="41"/>
                    <a:pt x="323" y="45"/>
                    <a:pt x="328" y="47"/>
                  </a:cubicBezTo>
                  <a:cubicBezTo>
                    <a:pt x="325" y="49"/>
                    <a:pt x="326" y="53"/>
                    <a:pt x="326" y="56"/>
                  </a:cubicBezTo>
                  <a:cubicBezTo>
                    <a:pt x="327" y="61"/>
                    <a:pt x="326" y="65"/>
                    <a:pt x="326" y="70"/>
                  </a:cubicBezTo>
                  <a:cubicBezTo>
                    <a:pt x="327" y="74"/>
                    <a:pt x="329" y="76"/>
                    <a:pt x="328" y="80"/>
                  </a:cubicBezTo>
                  <a:cubicBezTo>
                    <a:pt x="327" y="86"/>
                    <a:pt x="327" y="88"/>
                    <a:pt x="330" y="93"/>
                  </a:cubicBezTo>
                  <a:cubicBezTo>
                    <a:pt x="332" y="96"/>
                    <a:pt x="330" y="99"/>
                    <a:pt x="332" y="101"/>
                  </a:cubicBezTo>
                  <a:cubicBezTo>
                    <a:pt x="334" y="105"/>
                    <a:pt x="337" y="106"/>
                    <a:pt x="341" y="109"/>
                  </a:cubicBezTo>
                  <a:cubicBezTo>
                    <a:pt x="347" y="113"/>
                    <a:pt x="329" y="121"/>
                    <a:pt x="338" y="125"/>
                  </a:cubicBezTo>
                  <a:cubicBezTo>
                    <a:pt x="329" y="127"/>
                    <a:pt x="294" y="115"/>
                    <a:pt x="289" y="129"/>
                  </a:cubicBezTo>
                  <a:cubicBezTo>
                    <a:pt x="287" y="136"/>
                    <a:pt x="280" y="138"/>
                    <a:pt x="273" y="138"/>
                  </a:cubicBezTo>
                  <a:cubicBezTo>
                    <a:pt x="267" y="137"/>
                    <a:pt x="260" y="145"/>
                    <a:pt x="268" y="147"/>
                  </a:cubicBezTo>
                  <a:cubicBezTo>
                    <a:pt x="261" y="153"/>
                    <a:pt x="273" y="157"/>
                    <a:pt x="270" y="160"/>
                  </a:cubicBezTo>
                  <a:cubicBezTo>
                    <a:pt x="267" y="163"/>
                    <a:pt x="262" y="162"/>
                    <a:pt x="258" y="165"/>
                  </a:cubicBezTo>
                  <a:cubicBezTo>
                    <a:pt x="254" y="167"/>
                    <a:pt x="250" y="171"/>
                    <a:pt x="246" y="173"/>
                  </a:cubicBezTo>
                  <a:cubicBezTo>
                    <a:pt x="243" y="174"/>
                    <a:pt x="239" y="174"/>
                    <a:pt x="236" y="176"/>
                  </a:cubicBezTo>
                  <a:cubicBezTo>
                    <a:pt x="230" y="179"/>
                    <a:pt x="228" y="186"/>
                    <a:pt x="223" y="191"/>
                  </a:cubicBezTo>
                  <a:cubicBezTo>
                    <a:pt x="218" y="196"/>
                    <a:pt x="209" y="199"/>
                    <a:pt x="202" y="199"/>
                  </a:cubicBezTo>
                  <a:cubicBezTo>
                    <a:pt x="197" y="199"/>
                    <a:pt x="191" y="197"/>
                    <a:pt x="188" y="203"/>
                  </a:cubicBezTo>
                  <a:cubicBezTo>
                    <a:pt x="186" y="210"/>
                    <a:pt x="179" y="205"/>
                    <a:pt x="174" y="205"/>
                  </a:cubicBezTo>
                  <a:cubicBezTo>
                    <a:pt x="170" y="206"/>
                    <a:pt x="168" y="208"/>
                    <a:pt x="165" y="210"/>
                  </a:cubicBezTo>
                  <a:cubicBezTo>
                    <a:pt x="163" y="213"/>
                    <a:pt x="160" y="212"/>
                    <a:pt x="157" y="214"/>
                  </a:cubicBezTo>
                  <a:cubicBezTo>
                    <a:pt x="153" y="215"/>
                    <a:pt x="151" y="219"/>
                    <a:pt x="148" y="221"/>
                  </a:cubicBezTo>
                  <a:cubicBezTo>
                    <a:pt x="145" y="224"/>
                    <a:pt x="141" y="225"/>
                    <a:pt x="138" y="228"/>
                  </a:cubicBezTo>
                  <a:cubicBezTo>
                    <a:pt x="132" y="233"/>
                    <a:pt x="127" y="233"/>
                    <a:pt x="127" y="242"/>
                  </a:cubicBezTo>
                  <a:cubicBezTo>
                    <a:pt x="128" y="251"/>
                    <a:pt x="127" y="260"/>
                    <a:pt x="126" y="268"/>
                  </a:cubicBezTo>
                  <a:cubicBezTo>
                    <a:pt x="125" y="272"/>
                    <a:pt x="12" y="269"/>
                    <a:pt x="0" y="26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72"/>
            <p:cNvSpPr>
              <a:spLocks/>
            </p:cNvSpPr>
            <p:nvPr/>
          </p:nvSpPr>
          <p:spPr bwMode="auto">
            <a:xfrm>
              <a:off x="2286967" y="2752943"/>
              <a:ext cx="329123" cy="376995"/>
            </a:xfrm>
            <a:custGeom>
              <a:avLst/>
              <a:gdLst>
                <a:gd name="T0" fmla="*/ 0 w 120"/>
                <a:gd name="T1" fmla="*/ 53 h 137"/>
                <a:gd name="T2" fmla="*/ 7 w 120"/>
                <a:gd name="T3" fmla="*/ 42 h 137"/>
                <a:gd name="T4" fmla="*/ 23 w 120"/>
                <a:gd name="T5" fmla="*/ 27 h 137"/>
                <a:gd name="T6" fmla="*/ 27 w 120"/>
                <a:gd name="T7" fmla="*/ 16 h 137"/>
                <a:gd name="T8" fmla="*/ 35 w 120"/>
                <a:gd name="T9" fmla="*/ 7 h 137"/>
                <a:gd name="T10" fmla="*/ 36 w 120"/>
                <a:gd name="T11" fmla="*/ 3 h 137"/>
                <a:gd name="T12" fmla="*/ 44 w 120"/>
                <a:gd name="T13" fmla="*/ 2 h 137"/>
                <a:gd name="T14" fmla="*/ 50 w 120"/>
                <a:gd name="T15" fmla="*/ 0 h 137"/>
                <a:gd name="T16" fmla="*/ 58 w 120"/>
                <a:gd name="T17" fmla="*/ 6 h 137"/>
                <a:gd name="T18" fmla="*/ 58 w 120"/>
                <a:gd name="T19" fmla="*/ 12 h 137"/>
                <a:gd name="T20" fmla="*/ 60 w 120"/>
                <a:gd name="T21" fmla="*/ 16 h 137"/>
                <a:gd name="T22" fmla="*/ 58 w 120"/>
                <a:gd name="T23" fmla="*/ 39 h 137"/>
                <a:gd name="T24" fmla="*/ 69 w 120"/>
                <a:gd name="T25" fmla="*/ 44 h 137"/>
                <a:gd name="T26" fmla="*/ 79 w 120"/>
                <a:gd name="T27" fmla="*/ 33 h 137"/>
                <a:gd name="T28" fmla="*/ 83 w 120"/>
                <a:gd name="T29" fmla="*/ 27 h 137"/>
                <a:gd name="T30" fmla="*/ 89 w 120"/>
                <a:gd name="T31" fmla="*/ 35 h 137"/>
                <a:gd name="T32" fmla="*/ 91 w 120"/>
                <a:gd name="T33" fmla="*/ 55 h 137"/>
                <a:gd name="T34" fmla="*/ 87 w 120"/>
                <a:gd name="T35" fmla="*/ 63 h 137"/>
                <a:gd name="T36" fmla="*/ 83 w 120"/>
                <a:gd name="T37" fmla="*/ 66 h 137"/>
                <a:gd name="T38" fmla="*/ 89 w 120"/>
                <a:gd name="T39" fmla="*/ 68 h 137"/>
                <a:gd name="T40" fmla="*/ 105 w 120"/>
                <a:gd name="T41" fmla="*/ 76 h 137"/>
                <a:gd name="T42" fmla="*/ 108 w 120"/>
                <a:gd name="T43" fmla="*/ 84 h 137"/>
                <a:gd name="T44" fmla="*/ 117 w 120"/>
                <a:gd name="T45" fmla="*/ 93 h 137"/>
                <a:gd name="T46" fmla="*/ 115 w 120"/>
                <a:gd name="T47" fmla="*/ 110 h 137"/>
                <a:gd name="T48" fmla="*/ 114 w 120"/>
                <a:gd name="T49" fmla="*/ 136 h 137"/>
                <a:gd name="T50" fmla="*/ 102 w 120"/>
                <a:gd name="T51" fmla="*/ 133 h 137"/>
                <a:gd name="T52" fmla="*/ 87 w 120"/>
                <a:gd name="T53" fmla="*/ 126 h 137"/>
                <a:gd name="T54" fmla="*/ 62 w 120"/>
                <a:gd name="T55" fmla="*/ 109 h 137"/>
                <a:gd name="T56" fmla="*/ 38 w 120"/>
                <a:gd name="T57" fmla="*/ 83 h 137"/>
                <a:gd name="T58" fmla="*/ 21 w 120"/>
                <a:gd name="T59" fmla="*/ 70 h 137"/>
                <a:gd name="T60" fmla="*/ 10 w 120"/>
                <a:gd name="T61" fmla="*/ 63 h 137"/>
                <a:gd name="T62" fmla="*/ 0 w 120"/>
                <a:gd name="T63" fmla="*/ 5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0" h="137">
                  <a:moveTo>
                    <a:pt x="0" y="53"/>
                  </a:moveTo>
                  <a:cubicBezTo>
                    <a:pt x="4" y="51"/>
                    <a:pt x="4" y="45"/>
                    <a:pt x="7" y="42"/>
                  </a:cubicBezTo>
                  <a:cubicBezTo>
                    <a:pt x="12" y="37"/>
                    <a:pt x="18" y="33"/>
                    <a:pt x="23" y="27"/>
                  </a:cubicBezTo>
                  <a:cubicBezTo>
                    <a:pt x="26" y="24"/>
                    <a:pt x="24" y="19"/>
                    <a:pt x="27" y="16"/>
                  </a:cubicBezTo>
                  <a:cubicBezTo>
                    <a:pt x="30" y="11"/>
                    <a:pt x="33" y="14"/>
                    <a:pt x="35" y="7"/>
                  </a:cubicBezTo>
                  <a:cubicBezTo>
                    <a:pt x="36" y="4"/>
                    <a:pt x="35" y="3"/>
                    <a:pt x="36" y="3"/>
                  </a:cubicBezTo>
                  <a:cubicBezTo>
                    <a:pt x="31" y="1"/>
                    <a:pt x="41" y="1"/>
                    <a:pt x="44" y="2"/>
                  </a:cubicBezTo>
                  <a:cubicBezTo>
                    <a:pt x="46" y="3"/>
                    <a:pt x="48" y="0"/>
                    <a:pt x="50" y="0"/>
                  </a:cubicBezTo>
                  <a:cubicBezTo>
                    <a:pt x="53" y="0"/>
                    <a:pt x="56" y="4"/>
                    <a:pt x="58" y="6"/>
                  </a:cubicBezTo>
                  <a:cubicBezTo>
                    <a:pt x="57" y="8"/>
                    <a:pt x="57" y="10"/>
                    <a:pt x="58" y="12"/>
                  </a:cubicBezTo>
                  <a:cubicBezTo>
                    <a:pt x="59" y="14"/>
                    <a:pt x="58" y="18"/>
                    <a:pt x="60" y="16"/>
                  </a:cubicBezTo>
                  <a:cubicBezTo>
                    <a:pt x="61" y="24"/>
                    <a:pt x="61" y="31"/>
                    <a:pt x="58" y="39"/>
                  </a:cubicBezTo>
                  <a:cubicBezTo>
                    <a:pt x="63" y="37"/>
                    <a:pt x="68" y="38"/>
                    <a:pt x="69" y="44"/>
                  </a:cubicBezTo>
                  <a:cubicBezTo>
                    <a:pt x="75" y="42"/>
                    <a:pt x="77" y="40"/>
                    <a:pt x="79" y="33"/>
                  </a:cubicBezTo>
                  <a:cubicBezTo>
                    <a:pt x="80" y="32"/>
                    <a:pt x="80" y="28"/>
                    <a:pt x="83" y="27"/>
                  </a:cubicBezTo>
                  <a:cubicBezTo>
                    <a:pt x="86" y="27"/>
                    <a:pt x="88" y="33"/>
                    <a:pt x="89" y="35"/>
                  </a:cubicBezTo>
                  <a:cubicBezTo>
                    <a:pt x="93" y="43"/>
                    <a:pt x="93" y="47"/>
                    <a:pt x="91" y="55"/>
                  </a:cubicBezTo>
                  <a:cubicBezTo>
                    <a:pt x="91" y="59"/>
                    <a:pt x="88" y="62"/>
                    <a:pt x="87" y="63"/>
                  </a:cubicBezTo>
                  <a:cubicBezTo>
                    <a:pt x="85" y="63"/>
                    <a:pt x="83" y="66"/>
                    <a:pt x="83" y="66"/>
                  </a:cubicBezTo>
                  <a:cubicBezTo>
                    <a:pt x="83" y="67"/>
                    <a:pt x="85" y="68"/>
                    <a:pt x="89" y="68"/>
                  </a:cubicBezTo>
                  <a:cubicBezTo>
                    <a:pt x="87" y="76"/>
                    <a:pt x="103" y="70"/>
                    <a:pt x="105" y="76"/>
                  </a:cubicBezTo>
                  <a:cubicBezTo>
                    <a:pt x="105" y="78"/>
                    <a:pt x="104" y="81"/>
                    <a:pt x="108" y="84"/>
                  </a:cubicBezTo>
                  <a:cubicBezTo>
                    <a:pt x="112" y="86"/>
                    <a:pt x="115" y="89"/>
                    <a:pt x="117" y="93"/>
                  </a:cubicBezTo>
                  <a:cubicBezTo>
                    <a:pt x="120" y="101"/>
                    <a:pt x="117" y="106"/>
                    <a:pt x="115" y="110"/>
                  </a:cubicBezTo>
                  <a:cubicBezTo>
                    <a:pt x="113" y="120"/>
                    <a:pt x="109" y="127"/>
                    <a:pt x="114" y="136"/>
                  </a:cubicBezTo>
                  <a:cubicBezTo>
                    <a:pt x="109" y="137"/>
                    <a:pt x="106" y="135"/>
                    <a:pt x="102" y="133"/>
                  </a:cubicBezTo>
                  <a:cubicBezTo>
                    <a:pt x="97" y="130"/>
                    <a:pt x="91" y="130"/>
                    <a:pt x="87" y="126"/>
                  </a:cubicBezTo>
                  <a:cubicBezTo>
                    <a:pt x="79" y="119"/>
                    <a:pt x="69" y="116"/>
                    <a:pt x="62" y="109"/>
                  </a:cubicBezTo>
                  <a:cubicBezTo>
                    <a:pt x="53" y="101"/>
                    <a:pt x="47" y="91"/>
                    <a:pt x="38" y="83"/>
                  </a:cubicBezTo>
                  <a:cubicBezTo>
                    <a:pt x="36" y="81"/>
                    <a:pt x="17" y="74"/>
                    <a:pt x="21" y="70"/>
                  </a:cubicBezTo>
                  <a:cubicBezTo>
                    <a:pt x="18" y="70"/>
                    <a:pt x="13" y="65"/>
                    <a:pt x="10" y="63"/>
                  </a:cubicBezTo>
                  <a:cubicBezTo>
                    <a:pt x="4" y="60"/>
                    <a:pt x="5" y="57"/>
                    <a:pt x="0" y="5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73"/>
            <p:cNvSpPr>
              <a:spLocks/>
            </p:cNvSpPr>
            <p:nvPr/>
          </p:nvSpPr>
          <p:spPr bwMode="auto">
            <a:xfrm>
              <a:off x="4333511" y="2533029"/>
              <a:ext cx="1030752" cy="785406"/>
            </a:xfrm>
            <a:custGeom>
              <a:avLst/>
              <a:gdLst>
                <a:gd name="T0" fmla="*/ 7 w 375"/>
                <a:gd name="T1" fmla="*/ 154 h 286"/>
                <a:gd name="T2" fmla="*/ 27 w 375"/>
                <a:gd name="T3" fmla="*/ 118 h 286"/>
                <a:gd name="T4" fmla="*/ 54 w 375"/>
                <a:gd name="T5" fmla="*/ 109 h 286"/>
                <a:gd name="T6" fmla="*/ 69 w 375"/>
                <a:gd name="T7" fmla="*/ 113 h 286"/>
                <a:gd name="T8" fmla="*/ 105 w 375"/>
                <a:gd name="T9" fmla="*/ 97 h 286"/>
                <a:gd name="T10" fmla="*/ 135 w 375"/>
                <a:gd name="T11" fmla="*/ 75 h 286"/>
                <a:gd name="T12" fmla="*/ 148 w 375"/>
                <a:gd name="T13" fmla="*/ 65 h 286"/>
                <a:gd name="T14" fmla="*/ 198 w 375"/>
                <a:gd name="T15" fmla="*/ 32 h 286"/>
                <a:gd name="T16" fmla="*/ 215 w 375"/>
                <a:gd name="T17" fmla="*/ 9 h 286"/>
                <a:gd name="T18" fmla="*/ 247 w 375"/>
                <a:gd name="T19" fmla="*/ 10 h 286"/>
                <a:gd name="T20" fmla="*/ 266 w 375"/>
                <a:gd name="T21" fmla="*/ 52 h 286"/>
                <a:gd name="T22" fmla="*/ 262 w 375"/>
                <a:gd name="T23" fmla="*/ 65 h 286"/>
                <a:gd name="T24" fmla="*/ 279 w 375"/>
                <a:gd name="T25" fmla="*/ 76 h 286"/>
                <a:gd name="T26" fmla="*/ 299 w 375"/>
                <a:gd name="T27" fmla="*/ 92 h 286"/>
                <a:gd name="T28" fmla="*/ 310 w 375"/>
                <a:gd name="T29" fmla="*/ 112 h 286"/>
                <a:gd name="T30" fmla="*/ 329 w 375"/>
                <a:gd name="T31" fmla="*/ 127 h 286"/>
                <a:gd name="T32" fmla="*/ 343 w 375"/>
                <a:gd name="T33" fmla="*/ 144 h 286"/>
                <a:gd name="T34" fmla="*/ 351 w 375"/>
                <a:gd name="T35" fmla="*/ 162 h 286"/>
                <a:gd name="T36" fmla="*/ 369 w 375"/>
                <a:gd name="T37" fmla="*/ 181 h 286"/>
                <a:gd name="T38" fmla="*/ 360 w 375"/>
                <a:gd name="T39" fmla="*/ 192 h 286"/>
                <a:gd name="T40" fmla="*/ 349 w 375"/>
                <a:gd name="T41" fmla="*/ 194 h 286"/>
                <a:gd name="T42" fmla="*/ 333 w 375"/>
                <a:gd name="T43" fmla="*/ 189 h 286"/>
                <a:gd name="T44" fmla="*/ 315 w 375"/>
                <a:gd name="T45" fmla="*/ 189 h 286"/>
                <a:gd name="T46" fmla="*/ 294 w 375"/>
                <a:gd name="T47" fmla="*/ 197 h 286"/>
                <a:gd name="T48" fmla="*/ 271 w 375"/>
                <a:gd name="T49" fmla="*/ 203 h 286"/>
                <a:gd name="T50" fmla="*/ 241 w 375"/>
                <a:gd name="T51" fmla="*/ 205 h 286"/>
                <a:gd name="T52" fmla="*/ 231 w 375"/>
                <a:gd name="T53" fmla="*/ 223 h 286"/>
                <a:gd name="T54" fmla="*/ 200 w 375"/>
                <a:gd name="T55" fmla="*/ 219 h 286"/>
                <a:gd name="T56" fmla="*/ 178 w 375"/>
                <a:gd name="T57" fmla="*/ 215 h 286"/>
                <a:gd name="T58" fmla="*/ 152 w 375"/>
                <a:gd name="T59" fmla="*/ 192 h 286"/>
                <a:gd name="T60" fmla="*/ 126 w 375"/>
                <a:gd name="T61" fmla="*/ 213 h 286"/>
                <a:gd name="T62" fmla="*/ 122 w 375"/>
                <a:gd name="T63" fmla="*/ 229 h 286"/>
                <a:gd name="T64" fmla="*/ 101 w 375"/>
                <a:gd name="T65" fmla="*/ 243 h 286"/>
                <a:gd name="T66" fmla="*/ 76 w 375"/>
                <a:gd name="T67" fmla="*/ 243 h 286"/>
                <a:gd name="T68" fmla="*/ 60 w 375"/>
                <a:gd name="T69" fmla="*/ 267 h 286"/>
                <a:gd name="T70" fmla="*/ 48 w 375"/>
                <a:gd name="T71" fmla="*/ 265 h 286"/>
                <a:gd name="T72" fmla="*/ 22 w 375"/>
                <a:gd name="T73" fmla="*/ 227 h 286"/>
                <a:gd name="T74" fmla="*/ 8 w 375"/>
                <a:gd name="T75" fmla="*/ 192 h 286"/>
                <a:gd name="T76" fmla="*/ 6 w 375"/>
                <a:gd name="T77" fmla="*/ 177 h 286"/>
                <a:gd name="T78" fmla="*/ 0 w 375"/>
                <a:gd name="T79" fmla="*/ 162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75" h="286">
                  <a:moveTo>
                    <a:pt x="0" y="162"/>
                  </a:moveTo>
                  <a:cubicBezTo>
                    <a:pt x="2" y="159"/>
                    <a:pt x="4" y="157"/>
                    <a:pt x="7" y="154"/>
                  </a:cubicBezTo>
                  <a:cubicBezTo>
                    <a:pt x="11" y="151"/>
                    <a:pt x="11" y="147"/>
                    <a:pt x="14" y="143"/>
                  </a:cubicBezTo>
                  <a:cubicBezTo>
                    <a:pt x="19" y="135"/>
                    <a:pt x="22" y="125"/>
                    <a:pt x="27" y="118"/>
                  </a:cubicBezTo>
                  <a:cubicBezTo>
                    <a:pt x="33" y="109"/>
                    <a:pt x="34" y="115"/>
                    <a:pt x="42" y="113"/>
                  </a:cubicBezTo>
                  <a:cubicBezTo>
                    <a:pt x="47" y="111"/>
                    <a:pt x="50" y="110"/>
                    <a:pt x="54" y="109"/>
                  </a:cubicBezTo>
                  <a:cubicBezTo>
                    <a:pt x="58" y="108"/>
                    <a:pt x="57" y="103"/>
                    <a:pt x="61" y="102"/>
                  </a:cubicBezTo>
                  <a:cubicBezTo>
                    <a:pt x="62" y="106"/>
                    <a:pt x="66" y="109"/>
                    <a:pt x="69" y="113"/>
                  </a:cubicBezTo>
                  <a:cubicBezTo>
                    <a:pt x="71" y="108"/>
                    <a:pt x="78" y="106"/>
                    <a:pt x="80" y="104"/>
                  </a:cubicBezTo>
                  <a:cubicBezTo>
                    <a:pt x="87" y="99"/>
                    <a:pt x="97" y="97"/>
                    <a:pt x="105" y="97"/>
                  </a:cubicBezTo>
                  <a:cubicBezTo>
                    <a:pt x="112" y="97"/>
                    <a:pt x="119" y="99"/>
                    <a:pt x="123" y="93"/>
                  </a:cubicBezTo>
                  <a:cubicBezTo>
                    <a:pt x="125" y="88"/>
                    <a:pt x="135" y="80"/>
                    <a:pt x="135" y="75"/>
                  </a:cubicBezTo>
                  <a:cubicBezTo>
                    <a:pt x="134" y="73"/>
                    <a:pt x="128" y="73"/>
                    <a:pt x="128" y="70"/>
                  </a:cubicBezTo>
                  <a:cubicBezTo>
                    <a:pt x="127" y="65"/>
                    <a:pt x="144" y="64"/>
                    <a:pt x="148" y="65"/>
                  </a:cubicBezTo>
                  <a:cubicBezTo>
                    <a:pt x="162" y="65"/>
                    <a:pt x="176" y="60"/>
                    <a:pt x="185" y="49"/>
                  </a:cubicBezTo>
                  <a:cubicBezTo>
                    <a:pt x="190" y="43"/>
                    <a:pt x="193" y="37"/>
                    <a:pt x="198" y="32"/>
                  </a:cubicBezTo>
                  <a:cubicBezTo>
                    <a:pt x="202" y="30"/>
                    <a:pt x="210" y="23"/>
                    <a:pt x="208" y="19"/>
                  </a:cubicBezTo>
                  <a:cubicBezTo>
                    <a:pt x="206" y="15"/>
                    <a:pt x="210" y="10"/>
                    <a:pt x="215" y="9"/>
                  </a:cubicBezTo>
                  <a:cubicBezTo>
                    <a:pt x="221" y="7"/>
                    <a:pt x="226" y="0"/>
                    <a:pt x="233" y="0"/>
                  </a:cubicBezTo>
                  <a:cubicBezTo>
                    <a:pt x="241" y="0"/>
                    <a:pt x="243" y="5"/>
                    <a:pt x="247" y="10"/>
                  </a:cubicBezTo>
                  <a:cubicBezTo>
                    <a:pt x="253" y="17"/>
                    <a:pt x="259" y="22"/>
                    <a:pt x="262" y="30"/>
                  </a:cubicBezTo>
                  <a:cubicBezTo>
                    <a:pt x="266" y="37"/>
                    <a:pt x="266" y="44"/>
                    <a:pt x="266" y="52"/>
                  </a:cubicBezTo>
                  <a:cubicBezTo>
                    <a:pt x="265" y="59"/>
                    <a:pt x="258" y="60"/>
                    <a:pt x="259" y="66"/>
                  </a:cubicBezTo>
                  <a:cubicBezTo>
                    <a:pt x="260" y="66"/>
                    <a:pt x="261" y="65"/>
                    <a:pt x="262" y="65"/>
                  </a:cubicBezTo>
                  <a:cubicBezTo>
                    <a:pt x="263" y="68"/>
                    <a:pt x="262" y="71"/>
                    <a:pt x="261" y="73"/>
                  </a:cubicBezTo>
                  <a:cubicBezTo>
                    <a:pt x="267" y="74"/>
                    <a:pt x="274" y="73"/>
                    <a:pt x="279" y="76"/>
                  </a:cubicBezTo>
                  <a:cubicBezTo>
                    <a:pt x="285" y="79"/>
                    <a:pt x="275" y="88"/>
                    <a:pt x="287" y="90"/>
                  </a:cubicBezTo>
                  <a:cubicBezTo>
                    <a:pt x="291" y="90"/>
                    <a:pt x="296" y="90"/>
                    <a:pt x="299" y="92"/>
                  </a:cubicBezTo>
                  <a:cubicBezTo>
                    <a:pt x="303" y="95"/>
                    <a:pt x="305" y="98"/>
                    <a:pt x="309" y="101"/>
                  </a:cubicBezTo>
                  <a:cubicBezTo>
                    <a:pt x="315" y="106"/>
                    <a:pt x="310" y="110"/>
                    <a:pt x="310" y="112"/>
                  </a:cubicBezTo>
                  <a:cubicBezTo>
                    <a:pt x="310" y="116"/>
                    <a:pt x="316" y="119"/>
                    <a:pt x="319" y="121"/>
                  </a:cubicBezTo>
                  <a:cubicBezTo>
                    <a:pt x="322" y="123"/>
                    <a:pt x="326" y="125"/>
                    <a:pt x="329" y="127"/>
                  </a:cubicBezTo>
                  <a:cubicBezTo>
                    <a:pt x="336" y="130"/>
                    <a:pt x="334" y="132"/>
                    <a:pt x="336" y="136"/>
                  </a:cubicBezTo>
                  <a:cubicBezTo>
                    <a:pt x="338" y="139"/>
                    <a:pt x="345" y="140"/>
                    <a:pt x="343" y="144"/>
                  </a:cubicBezTo>
                  <a:cubicBezTo>
                    <a:pt x="341" y="150"/>
                    <a:pt x="343" y="151"/>
                    <a:pt x="346" y="154"/>
                  </a:cubicBezTo>
                  <a:cubicBezTo>
                    <a:pt x="349" y="157"/>
                    <a:pt x="346" y="159"/>
                    <a:pt x="351" y="162"/>
                  </a:cubicBezTo>
                  <a:cubicBezTo>
                    <a:pt x="354" y="165"/>
                    <a:pt x="358" y="166"/>
                    <a:pt x="362" y="168"/>
                  </a:cubicBezTo>
                  <a:cubicBezTo>
                    <a:pt x="367" y="171"/>
                    <a:pt x="370" y="174"/>
                    <a:pt x="369" y="181"/>
                  </a:cubicBezTo>
                  <a:cubicBezTo>
                    <a:pt x="369" y="187"/>
                    <a:pt x="373" y="190"/>
                    <a:pt x="375" y="195"/>
                  </a:cubicBezTo>
                  <a:cubicBezTo>
                    <a:pt x="370" y="190"/>
                    <a:pt x="364" y="188"/>
                    <a:pt x="360" y="192"/>
                  </a:cubicBezTo>
                  <a:cubicBezTo>
                    <a:pt x="358" y="194"/>
                    <a:pt x="354" y="194"/>
                    <a:pt x="352" y="193"/>
                  </a:cubicBezTo>
                  <a:cubicBezTo>
                    <a:pt x="351" y="193"/>
                    <a:pt x="350" y="193"/>
                    <a:pt x="349" y="194"/>
                  </a:cubicBezTo>
                  <a:cubicBezTo>
                    <a:pt x="347" y="195"/>
                    <a:pt x="346" y="193"/>
                    <a:pt x="344" y="192"/>
                  </a:cubicBezTo>
                  <a:cubicBezTo>
                    <a:pt x="340" y="190"/>
                    <a:pt x="337" y="187"/>
                    <a:pt x="333" y="189"/>
                  </a:cubicBezTo>
                  <a:cubicBezTo>
                    <a:pt x="325" y="191"/>
                    <a:pt x="325" y="185"/>
                    <a:pt x="320" y="185"/>
                  </a:cubicBezTo>
                  <a:cubicBezTo>
                    <a:pt x="316" y="184"/>
                    <a:pt x="314" y="186"/>
                    <a:pt x="315" y="189"/>
                  </a:cubicBezTo>
                  <a:cubicBezTo>
                    <a:pt x="316" y="195"/>
                    <a:pt x="309" y="196"/>
                    <a:pt x="306" y="197"/>
                  </a:cubicBezTo>
                  <a:cubicBezTo>
                    <a:pt x="302" y="198"/>
                    <a:pt x="297" y="200"/>
                    <a:pt x="294" y="197"/>
                  </a:cubicBezTo>
                  <a:cubicBezTo>
                    <a:pt x="292" y="196"/>
                    <a:pt x="288" y="190"/>
                    <a:pt x="287" y="194"/>
                  </a:cubicBezTo>
                  <a:cubicBezTo>
                    <a:pt x="285" y="199"/>
                    <a:pt x="275" y="202"/>
                    <a:pt x="271" y="203"/>
                  </a:cubicBezTo>
                  <a:cubicBezTo>
                    <a:pt x="263" y="204"/>
                    <a:pt x="258" y="211"/>
                    <a:pt x="255" y="208"/>
                  </a:cubicBezTo>
                  <a:cubicBezTo>
                    <a:pt x="251" y="204"/>
                    <a:pt x="247" y="198"/>
                    <a:pt x="241" y="205"/>
                  </a:cubicBezTo>
                  <a:cubicBezTo>
                    <a:pt x="239" y="207"/>
                    <a:pt x="239" y="211"/>
                    <a:pt x="237" y="213"/>
                  </a:cubicBezTo>
                  <a:cubicBezTo>
                    <a:pt x="235" y="216"/>
                    <a:pt x="235" y="221"/>
                    <a:pt x="231" y="223"/>
                  </a:cubicBezTo>
                  <a:cubicBezTo>
                    <a:pt x="227" y="226"/>
                    <a:pt x="215" y="219"/>
                    <a:pt x="209" y="219"/>
                  </a:cubicBezTo>
                  <a:cubicBezTo>
                    <a:pt x="205" y="220"/>
                    <a:pt x="205" y="221"/>
                    <a:pt x="200" y="219"/>
                  </a:cubicBezTo>
                  <a:cubicBezTo>
                    <a:pt x="196" y="218"/>
                    <a:pt x="195" y="220"/>
                    <a:pt x="192" y="216"/>
                  </a:cubicBezTo>
                  <a:cubicBezTo>
                    <a:pt x="189" y="212"/>
                    <a:pt x="182" y="216"/>
                    <a:pt x="178" y="215"/>
                  </a:cubicBezTo>
                  <a:cubicBezTo>
                    <a:pt x="173" y="214"/>
                    <a:pt x="173" y="207"/>
                    <a:pt x="170" y="204"/>
                  </a:cubicBezTo>
                  <a:cubicBezTo>
                    <a:pt x="165" y="199"/>
                    <a:pt x="157" y="195"/>
                    <a:pt x="152" y="192"/>
                  </a:cubicBezTo>
                  <a:cubicBezTo>
                    <a:pt x="145" y="188"/>
                    <a:pt x="135" y="197"/>
                    <a:pt x="132" y="203"/>
                  </a:cubicBezTo>
                  <a:cubicBezTo>
                    <a:pt x="130" y="206"/>
                    <a:pt x="127" y="210"/>
                    <a:pt x="126" y="213"/>
                  </a:cubicBezTo>
                  <a:cubicBezTo>
                    <a:pt x="125" y="216"/>
                    <a:pt x="120" y="216"/>
                    <a:pt x="119" y="218"/>
                  </a:cubicBezTo>
                  <a:cubicBezTo>
                    <a:pt x="118" y="220"/>
                    <a:pt x="122" y="226"/>
                    <a:pt x="122" y="229"/>
                  </a:cubicBezTo>
                  <a:cubicBezTo>
                    <a:pt x="121" y="233"/>
                    <a:pt x="121" y="235"/>
                    <a:pt x="121" y="245"/>
                  </a:cubicBezTo>
                  <a:cubicBezTo>
                    <a:pt x="117" y="239"/>
                    <a:pt x="108" y="244"/>
                    <a:pt x="101" y="243"/>
                  </a:cubicBezTo>
                  <a:cubicBezTo>
                    <a:pt x="98" y="243"/>
                    <a:pt x="94" y="241"/>
                    <a:pt x="91" y="239"/>
                  </a:cubicBezTo>
                  <a:cubicBezTo>
                    <a:pt x="86" y="237"/>
                    <a:pt x="82" y="242"/>
                    <a:pt x="76" y="243"/>
                  </a:cubicBezTo>
                  <a:cubicBezTo>
                    <a:pt x="69" y="244"/>
                    <a:pt x="63" y="242"/>
                    <a:pt x="61" y="251"/>
                  </a:cubicBezTo>
                  <a:cubicBezTo>
                    <a:pt x="60" y="256"/>
                    <a:pt x="60" y="262"/>
                    <a:pt x="60" y="267"/>
                  </a:cubicBezTo>
                  <a:cubicBezTo>
                    <a:pt x="58" y="274"/>
                    <a:pt x="54" y="280"/>
                    <a:pt x="52" y="286"/>
                  </a:cubicBezTo>
                  <a:cubicBezTo>
                    <a:pt x="50" y="279"/>
                    <a:pt x="48" y="272"/>
                    <a:pt x="48" y="265"/>
                  </a:cubicBezTo>
                  <a:cubicBezTo>
                    <a:pt x="47" y="257"/>
                    <a:pt x="39" y="257"/>
                    <a:pt x="35" y="253"/>
                  </a:cubicBezTo>
                  <a:cubicBezTo>
                    <a:pt x="33" y="251"/>
                    <a:pt x="13" y="227"/>
                    <a:pt x="22" y="227"/>
                  </a:cubicBezTo>
                  <a:cubicBezTo>
                    <a:pt x="17" y="223"/>
                    <a:pt x="18" y="216"/>
                    <a:pt x="13" y="212"/>
                  </a:cubicBezTo>
                  <a:cubicBezTo>
                    <a:pt x="7" y="207"/>
                    <a:pt x="8" y="200"/>
                    <a:pt x="8" y="192"/>
                  </a:cubicBezTo>
                  <a:cubicBezTo>
                    <a:pt x="8" y="189"/>
                    <a:pt x="4" y="187"/>
                    <a:pt x="4" y="185"/>
                  </a:cubicBezTo>
                  <a:cubicBezTo>
                    <a:pt x="4" y="183"/>
                    <a:pt x="6" y="180"/>
                    <a:pt x="6" y="177"/>
                  </a:cubicBezTo>
                  <a:cubicBezTo>
                    <a:pt x="6" y="174"/>
                    <a:pt x="6" y="170"/>
                    <a:pt x="5" y="167"/>
                  </a:cubicBezTo>
                  <a:cubicBezTo>
                    <a:pt x="4" y="164"/>
                    <a:pt x="1" y="165"/>
                    <a:pt x="0" y="162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74"/>
            <p:cNvSpPr>
              <a:spLocks/>
            </p:cNvSpPr>
            <p:nvPr/>
          </p:nvSpPr>
          <p:spPr bwMode="auto">
            <a:xfrm>
              <a:off x="5169782" y="4917672"/>
              <a:ext cx="617853" cy="613365"/>
            </a:xfrm>
            <a:custGeom>
              <a:avLst/>
              <a:gdLst>
                <a:gd name="T0" fmla="*/ 2 w 225"/>
                <a:gd name="T1" fmla="*/ 72 h 223"/>
                <a:gd name="T2" fmla="*/ 13 w 225"/>
                <a:gd name="T3" fmla="*/ 72 h 223"/>
                <a:gd name="T4" fmla="*/ 21 w 225"/>
                <a:gd name="T5" fmla="*/ 77 h 223"/>
                <a:gd name="T6" fmla="*/ 30 w 225"/>
                <a:gd name="T7" fmla="*/ 75 h 223"/>
                <a:gd name="T8" fmla="*/ 41 w 225"/>
                <a:gd name="T9" fmla="*/ 79 h 223"/>
                <a:gd name="T10" fmla="*/ 58 w 225"/>
                <a:gd name="T11" fmla="*/ 69 h 223"/>
                <a:gd name="T12" fmla="*/ 73 w 225"/>
                <a:gd name="T13" fmla="*/ 48 h 223"/>
                <a:gd name="T14" fmla="*/ 81 w 225"/>
                <a:gd name="T15" fmla="*/ 41 h 223"/>
                <a:gd name="T16" fmla="*/ 94 w 225"/>
                <a:gd name="T17" fmla="*/ 34 h 223"/>
                <a:gd name="T18" fmla="*/ 105 w 225"/>
                <a:gd name="T19" fmla="*/ 18 h 223"/>
                <a:gd name="T20" fmla="*/ 119 w 225"/>
                <a:gd name="T21" fmla="*/ 5 h 223"/>
                <a:gd name="T22" fmla="*/ 133 w 225"/>
                <a:gd name="T23" fmla="*/ 0 h 223"/>
                <a:gd name="T24" fmla="*/ 151 w 225"/>
                <a:gd name="T25" fmla="*/ 1 h 223"/>
                <a:gd name="T26" fmla="*/ 162 w 225"/>
                <a:gd name="T27" fmla="*/ 12 h 223"/>
                <a:gd name="T28" fmla="*/ 181 w 225"/>
                <a:gd name="T29" fmla="*/ 17 h 223"/>
                <a:gd name="T30" fmla="*/ 198 w 225"/>
                <a:gd name="T31" fmla="*/ 26 h 223"/>
                <a:gd name="T32" fmla="*/ 215 w 225"/>
                <a:gd name="T33" fmla="*/ 33 h 223"/>
                <a:gd name="T34" fmla="*/ 223 w 225"/>
                <a:gd name="T35" fmla="*/ 36 h 223"/>
                <a:gd name="T36" fmla="*/ 221 w 225"/>
                <a:gd name="T37" fmla="*/ 49 h 223"/>
                <a:gd name="T38" fmla="*/ 223 w 225"/>
                <a:gd name="T39" fmla="*/ 65 h 223"/>
                <a:gd name="T40" fmla="*/ 221 w 225"/>
                <a:gd name="T41" fmla="*/ 83 h 223"/>
                <a:gd name="T42" fmla="*/ 221 w 225"/>
                <a:gd name="T43" fmla="*/ 93 h 223"/>
                <a:gd name="T44" fmla="*/ 219 w 225"/>
                <a:gd name="T45" fmla="*/ 102 h 223"/>
                <a:gd name="T46" fmla="*/ 213 w 225"/>
                <a:gd name="T47" fmla="*/ 109 h 223"/>
                <a:gd name="T48" fmla="*/ 217 w 225"/>
                <a:gd name="T49" fmla="*/ 113 h 223"/>
                <a:gd name="T50" fmla="*/ 217 w 225"/>
                <a:gd name="T51" fmla="*/ 118 h 223"/>
                <a:gd name="T52" fmla="*/ 214 w 225"/>
                <a:gd name="T53" fmla="*/ 123 h 223"/>
                <a:gd name="T54" fmla="*/ 217 w 225"/>
                <a:gd name="T55" fmla="*/ 133 h 223"/>
                <a:gd name="T56" fmla="*/ 219 w 225"/>
                <a:gd name="T57" fmla="*/ 132 h 223"/>
                <a:gd name="T58" fmla="*/ 218 w 225"/>
                <a:gd name="T59" fmla="*/ 146 h 223"/>
                <a:gd name="T60" fmla="*/ 208 w 225"/>
                <a:gd name="T61" fmla="*/ 161 h 223"/>
                <a:gd name="T62" fmla="*/ 205 w 225"/>
                <a:gd name="T63" fmla="*/ 172 h 223"/>
                <a:gd name="T64" fmla="*/ 204 w 225"/>
                <a:gd name="T65" fmla="*/ 187 h 223"/>
                <a:gd name="T66" fmla="*/ 175 w 225"/>
                <a:gd name="T67" fmla="*/ 216 h 223"/>
                <a:gd name="T68" fmla="*/ 168 w 225"/>
                <a:gd name="T69" fmla="*/ 223 h 223"/>
                <a:gd name="T70" fmla="*/ 146 w 225"/>
                <a:gd name="T71" fmla="*/ 219 h 223"/>
                <a:gd name="T72" fmla="*/ 130 w 225"/>
                <a:gd name="T73" fmla="*/ 216 h 223"/>
                <a:gd name="T74" fmla="*/ 114 w 225"/>
                <a:gd name="T75" fmla="*/ 214 h 223"/>
                <a:gd name="T76" fmla="*/ 107 w 225"/>
                <a:gd name="T77" fmla="*/ 210 h 223"/>
                <a:gd name="T78" fmla="*/ 106 w 225"/>
                <a:gd name="T79" fmla="*/ 202 h 223"/>
                <a:gd name="T80" fmla="*/ 76 w 225"/>
                <a:gd name="T81" fmla="*/ 192 h 223"/>
                <a:gd name="T82" fmla="*/ 69 w 225"/>
                <a:gd name="T83" fmla="*/ 170 h 223"/>
                <a:gd name="T84" fmla="*/ 58 w 225"/>
                <a:gd name="T85" fmla="*/ 159 h 223"/>
                <a:gd name="T86" fmla="*/ 48 w 225"/>
                <a:gd name="T87" fmla="*/ 143 h 223"/>
                <a:gd name="T88" fmla="*/ 27 w 225"/>
                <a:gd name="T89" fmla="*/ 126 h 223"/>
                <a:gd name="T90" fmla="*/ 13 w 225"/>
                <a:gd name="T91" fmla="*/ 95 h 223"/>
                <a:gd name="T92" fmla="*/ 2 w 225"/>
                <a:gd name="T93" fmla="*/ 7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5" h="223">
                  <a:moveTo>
                    <a:pt x="2" y="72"/>
                  </a:moveTo>
                  <a:cubicBezTo>
                    <a:pt x="6" y="73"/>
                    <a:pt x="10" y="73"/>
                    <a:pt x="13" y="72"/>
                  </a:cubicBezTo>
                  <a:cubicBezTo>
                    <a:pt x="17" y="71"/>
                    <a:pt x="19" y="76"/>
                    <a:pt x="21" y="77"/>
                  </a:cubicBezTo>
                  <a:cubicBezTo>
                    <a:pt x="23" y="79"/>
                    <a:pt x="28" y="75"/>
                    <a:pt x="30" y="75"/>
                  </a:cubicBezTo>
                  <a:cubicBezTo>
                    <a:pt x="33" y="74"/>
                    <a:pt x="38" y="78"/>
                    <a:pt x="41" y="79"/>
                  </a:cubicBezTo>
                  <a:cubicBezTo>
                    <a:pt x="49" y="82"/>
                    <a:pt x="53" y="75"/>
                    <a:pt x="58" y="69"/>
                  </a:cubicBezTo>
                  <a:cubicBezTo>
                    <a:pt x="63" y="62"/>
                    <a:pt x="69" y="54"/>
                    <a:pt x="73" y="48"/>
                  </a:cubicBezTo>
                  <a:cubicBezTo>
                    <a:pt x="75" y="44"/>
                    <a:pt x="78" y="43"/>
                    <a:pt x="81" y="41"/>
                  </a:cubicBezTo>
                  <a:cubicBezTo>
                    <a:pt x="85" y="38"/>
                    <a:pt x="89" y="36"/>
                    <a:pt x="94" y="34"/>
                  </a:cubicBezTo>
                  <a:cubicBezTo>
                    <a:pt x="103" y="30"/>
                    <a:pt x="105" y="29"/>
                    <a:pt x="105" y="18"/>
                  </a:cubicBezTo>
                  <a:cubicBezTo>
                    <a:pt x="106" y="13"/>
                    <a:pt x="114" y="7"/>
                    <a:pt x="119" y="5"/>
                  </a:cubicBezTo>
                  <a:cubicBezTo>
                    <a:pt x="123" y="3"/>
                    <a:pt x="129" y="1"/>
                    <a:pt x="133" y="0"/>
                  </a:cubicBezTo>
                  <a:cubicBezTo>
                    <a:pt x="139" y="0"/>
                    <a:pt x="145" y="2"/>
                    <a:pt x="151" y="1"/>
                  </a:cubicBezTo>
                  <a:cubicBezTo>
                    <a:pt x="151" y="11"/>
                    <a:pt x="150" y="12"/>
                    <a:pt x="162" y="12"/>
                  </a:cubicBezTo>
                  <a:cubicBezTo>
                    <a:pt x="169" y="12"/>
                    <a:pt x="173" y="14"/>
                    <a:pt x="181" y="17"/>
                  </a:cubicBezTo>
                  <a:cubicBezTo>
                    <a:pt x="185" y="19"/>
                    <a:pt x="194" y="24"/>
                    <a:pt x="198" y="26"/>
                  </a:cubicBezTo>
                  <a:cubicBezTo>
                    <a:pt x="204" y="29"/>
                    <a:pt x="213" y="28"/>
                    <a:pt x="215" y="33"/>
                  </a:cubicBezTo>
                  <a:cubicBezTo>
                    <a:pt x="217" y="36"/>
                    <a:pt x="220" y="37"/>
                    <a:pt x="223" y="36"/>
                  </a:cubicBezTo>
                  <a:cubicBezTo>
                    <a:pt x="222" y="41"/>
                    <a:pt x="219" y="43"/>
                    <a:pt x="221" y="49"/>
                  </a:cubicBezTo>
                  <a:cubicBezTo>
                    <a:pt x="224" y="55"/>
                    <a:pt x="221" y="59"/>
                    <a:pt x="223" y="65"/>
                  </a:cubicBezTo>
                  <a:cubicBezTo>
                    <a:pt x="224" y="70"/>
                    <a:pt x="220" y="77"/>
                    <a:pt x="221" y="83"/>
                  </a:cubicBezTo>
                  <a:cubicBezTo>
                    <a:pt x="222" y="87"/>
                    <a:pt x="225" y="90"/>
                    <a:pt x="221" y="93"/>
                  </a:cubicBezTo>
                  <a:cubicBezTo>
                    <a:pt x="218" y="96"/>
                    <a:pt x="221" y="102"/>
                    <a:pt x="219" y="102"/>
                  </a:cubicBezTo>
                  <a:cubicBezTo>
                    <a:pt x="215" y="105"/>
                    <a:pt x="214" y="104"/>
                    <a:pt x="213" y="109"/>
                  </a:cubicBezTo>
                  <a:cubicBezTo>
                    <a:pt x="212" y="111"/>
                    <a:pt x="216" y="112"/>
                    <a:pt x="217" y="113"/>
                  </a:cubicBezTo>
                  <a:cubicBezTo>
                    <a:pt x="218" y="114"/>
                    <a:pt x="217" y="117"/>
                    <a:pt x="217" y="118"/>
                  </a:cubicBezTo>
                  <a:cubicBezTo>
                    <a:pt x="217" y="120"/>
                    <a:pt x="215" y="121"/>
                    <a:pt x="214" y="123"/>
                  </a:cubicBezTo>
                  <a:cubicBezTo>
                    <a:pt x="214" y="125"/>
                    <a:pt x="216" y="131"/>
                    <a:pt x="217" y="133"/>
                  </a:cubicBezTo>
                  <a:cubicBezTo>
                    <a:pt x="217" y="132"/>
                    <a:pt x="218" y="132"/>
                    <a:pt x="219" y="132"/>
                  </a:cubicBezTo>
                  <a:cubicBezTo>
                    <a:pt x="219" y="138"/>
                    <a:pt x="221" y="140"/>
                    <a:pt x="218" y="146"/>
                  </a:cubicBezTo>
                  <a:cubicBezTo>
                    <a:pt x="215" y="151"/>
                    <a:pt x="213" y="159"/>
                    <a:pt x="208" y="161"/>
                  </a:cubicBezTo>
                  <a:cubicBezTo>
                    <a:pt x="202" y="164"/>
                    <a:pt x="206" y="168"/>
                    <a:pt x="205" y="172"/>
                  </a:cubicBezTo>
                  <a:cubicBezTo>
                    <a:pt x="204" y="178"/>
                    <a:pt x="199" y="181"/>
                    <a:pt x="204" y="187"/>
                  </a:cubicBezTo>
                  <a:cubicBezTo>
                    <a:pt x="199" y="184"/>
                    <a:pt x="179" y="214"/>
                    <a:pt x="175" y="216"/>
                  </a:cubicBezTo>
                  <a:cubicBezTo>
                    <a:pt x="172" y="218"/>
                    <a:pt x="170" y="223"/>
                    <a:pt x="168" y="223"/>
                  </a:cubicBezTo>
                  <a:cubicBezTo>
                    <a:pt x="165" y="217"/>
                    <a:pt x="152" y="219"/>
                    <a:pt x="146" y="219"/>
                  </a:cubicBezTo>
                  <a:cubicBezTo>
                    <a:pt x="141" y="219"/>
                    <a:pt x="135" y="217"/>
                    <a:pt x="130" y="216"/>
                  </a:cubicBezTo>
                  <a:cubicBezTo>
                    <a:pt x="118" y="211"/>
                    <a:pt x="115" y="214"/>
                    <a:pt x="114" y="214"/>
                  </a:cubicBezTo>
                  <a:cubicBezTo>
                    <a:pt x="111" y="210"/>
                    <a:pt x="111" y="212"/>
                    <a:pt x="107" y="210"/>
                  </a:cubicBezTo>
                  <a:cubicBezTo>
                    <a:pt x="103" y="208"/>
                    <a:pt x="107" y="204"/>
                    <a:pt x="106" y="202"/>
                  </a:cubicBezTo>
                  <a:cubicBezTo>
                    <a:pt x="100" y="195"/>
                    <a:pt x="79" y="200"/>
                    <a:pt x="76" y="192"/>
                  </a:cubicBezTo>
                  <a:cubicBezTo>
                    <a:pt x="73" y="184"/>
                    <a:pt x="67" y="177"/>
                    <a:pt x="69" y="170"/>
                  </a:cubicBezTo>
                  <a:cubicBezTo>
                    <a:pt x="73" y="159"/>
                    <a:pt x="68" y="157"/>
                    <a:pt x="58" y="159"/>
                  </a:cubicBezTo>
                  <a:cubicBezTo>
                    <a:pt x="59" y="149"/>
                    <a:pt x="57" y="145"/>
                    <a:pt x="48" y="143"/>
                  </a:cubicBezTo>
                  <a:cubicBezTo>
                    <a:pt x="41" y="140"/>
                    <a:pt x="31" y="132"/>
                    <a:pt x="27" y="126"/>
                  </a:cubicBezTo>
                  <a:cubicBezTo>
                    <a:pt x="21" y="117"/>
                    <a:pt x="21" y="105"/>
                    <a:pt x="13" y="95"/>
                  </a:cubicBezTo>
                  <a:cubicBezTo>
                    <a:pt x="10" y="91"/>
                    <a:pt x="0" y="77"/>
                    <a:pt x="2" y="7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75"/>
            <p:cNvSpPr>
              <a:spLocks/>
            </p:cNvSpPr>
            <p:nvPr/>
          </p:nvSpPr>
          <p:spPr bwMode="auto">
            <a:xfrm>
              <a:off x="3256382" y="2398388"/>
              <a:ext cx="248338" cy="562501"/>
            </a:xfrm>
            <a:custGeom>
              <a:avLst/>
              <a:gdLst>
                <a:gd name="T0" fmla="*/ 1 w 90"/>
                <a:gd name="T1" fmla="*/ 58 h 205"/>
                <a:gd name="T2" fmla="*/ 5 w 90"/>
                <a:gd name="T3" fmla="*/ 49 h 205"/>
                <a:gd name="T4" fmla="*/ 9 w 90"/>
                <a:gd name="T5" fmla="*/ 45 h 205"/>
                <a:gd name="T6" fmla="*/ 24 w 90"/>
                <a:gd name="T7" fmla="*/ 35 h 205"/>
                <a:gd name="T8" fmla="*/ 44 w 90"/>
                <a:gd name="T9" fmla="*/ 28 h 205"/>
                <a:gd name="T10" fmla="*/ 48 w 90"/>
                <a:gd name="T11" fmla="*/ 16 h 205"/>
                <a:gd name="T12" fmla="*/ 49 w 90"/>
                <a:gd name="T13" fmla="*/ 7 h 205"/>
                <a:gd name="T14" fmla="*/ 56 w 90"/>
                <a:gd name="T15" fmla="*/ 6 h 205"/>
                <a:gd name="T16" fmla="*/ 68 w 90"/>
                <a:gd name="T17" fmla="*/ 10 h 205"/>
                <a:gd name="T18" fmla="*/ 73 w 90"/>
                <a:gd name="T19" fmla="*/ 16 h 205"/>
                <a:gd name="T20" fmla="*/ 81 w 90"/>
                <a:gd name="T21" fmla="*/ 25 h 205"/>
                <a:gd name="T22" fmla="*/ 79 w 90"/>
                <a:gd name="T23" fmla="*/ 34 h 205"/>
                <a:gd name="T24" fmla="*/ 84 w 90"/>
                <a:gd name="T25" fmla="*/ 45 h 205"/>
                <a:gd name="T26" fmla="*/ 86 w 90"/>
                <a:gd name="T27" fmla="*/ 56 h 205"/>
                <a:gd name="T28" fmla="*/ 88 w 90"/>
                <a:gd name="T29" fmla="*/ 67 h 205"/>
                <a:gd name="T30" fmla="*/ 82 w 90"/>
                <a:gd name="T31" fmla="*/ 70 h 205"/>
                <a:gd name="T32" fmla="*/ 82 w 90"/>
                <a:gd name="T33" fmla="*/ 83 h 205"/>
                <a:gd name="T34" fmla="*/ 75 w 90"/>
                <a:gd name="T35" fmla="*/ 89 h 205"/>
                <a:gd name="T36" fmla="*/ 70 w 90"/>
                <a:gd name="T37" fmla="*/ 97 h 205"/>
                <a:gd name="T38" fmla="*/ 63 w 90"/>
                <a:gd name="T39" fmla="*/ 112 h 205"/>
                <a:gd name="T40" fmla="*/ 58 w 90"/>
                <a:gd name="T41" fmla="*/ 115 h 205"/>
                <a:gd name="T42" fmla="*/ 56 w 90"/>
                <a:gd name="T43" fmla="*/ 125 h 205"/>
                <a:gd name="T44" fmla="*/ 55 w 90"/>
                <a:gd name="T45" fmla="*/ 150 h 205"/>
                <a:gd name="T46" fmla="*/ 58 w 90"/>
                <a:gd name="T47" fmla="*/ 165 h 205"/>
                <a:gd name="T48" fmla="*/ 57 w 90"/>
                <a:gd name="T49" fmla="*/ 178 h 205"/>
                <a:gd name="T50" fmla="*/ 58 w 90"/>
                <a:gd name="T51" fmla="*/ 189 h 205"/>
                <a:gd name="T52" fmla="*/ 55 w 90"/>
                <a:gd name="T53" fmla="*/ 200 h 205"/>
                <a:gd name="T54" fmla="*/ 42 w 90"/>
                <a:gd name="T55" fmla="*/ 202 h 205"/>
                <a:gd name="T56" fmla="*/ 24 w 90"/>
                <a:gd name="T57" fmla="*/ 205 h 205"/>
                <a:gd name="T58" fmla="*/ 29 w 90"/>
                <a:gd name="T59" fmla="*/ 203 h 205"/>
                <a:gd name="T60" fmla="*/ 25 w 90"/>
                <a:gd name="T61" fmla="*/ 194 h 205"/>
                <a:gd name="T62" fmla="*/ 22 w 90"/>
                <a:gd name="T63" fmla="*/ 180 h 205"/>
                <a:gd name="T64" fmla="*/ 25 w 90"/>
                <a:gd name="T65" fmla="*/ 171 h 205"/>
                <a:gd name="T66" fmla="*/ 25 w 90"/>
                <a:gd name="T67" fmla="*/ 127 h 205"/>
                <a:gd name="T68" fmla="*/ 20 w 90"/>
                <a:gd name="T69" fmla="*/ 106 h 205"/>
                <a:gd name="T70" fmla="*/ 17 w 90"/>
                <a:gd name="T71" fmla="*/ 84 h 205"/>
                <a:gd name="T72" fmla="*/ 4 w 90"/>
                <a:gd name="T73" fmla="*/ 72 h 205"/>
                <a:gd name="T74" fmla="*/ 1 w 90"/>
                <a:gd name="T75" fmla="*/ 5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" h="205">
                  <a:moveTo>
                    <a:pt x="1" y="58"/>
                  </a:moveTo>
                  <a:cubicBezTo>
                    <a:pt x="2" y="55"/>
                    <a:pt x="3" y="51"/>
                    <a:pt x="5" y="49"/>
                  </a:cubicBezTo>
                  <a:cubicBezTo>
                    <a:pt x="7" y="46"/>
                    <a:pt x="7" y="47"/>
                    <a:pt x="9" y="45"/>
                  </a:cubicBezTo>
                  <a:cubicBezTo>
                    <a:pt x="13" y="41"/>
                    <a:pt x="19" y="30"/>
                    <a:pt x="24" y="35"/>
                  </a:cubicBezTo>
                  <a:cubicBezTo>
                    <a:pt x="25" y="37"/>
                    <a:pt x="41" y="33"/>
                    <a:pt x="44" y="28"/>
                  </a:cubicBezTo>
                  <a:cubicBezTo>
                    <a:pt x="46" y="25"/>
                    <a:pt x="48" y="20"/>
                    <a:pt x="48" y="16"/>
                  </a:cubicBezTo>
                  <a:cubicBezTo>
                    <a:pt x="48" y="14"/>
                    <a:pt x="45" y="8"/>
                    <a:pt x="49" y="7"/>
                  </a:cubicBezTo>
                  <a:cubicBezTo>
                    <a:pt x="51" y="7"/>
                    <a:pt x="55" y="7"/>
                    <a:pt x="56" y="6"/>
                  </a:cubicBezTo>
                  <a:cubicBezTo>
                    <a:pt x="60" y="0"/>
                    <a:pt x="65" y="6"/>
                    <a:pt x="68" y="10"/>
                  </a:cubicBezTo>
                  <a:cubicBezTo>
                    <a:pt x="70" y="12"/>
                    <a:pt x="71" y="14"/>
                    <a:pt x="73" y="16"/>
                  </a:cubicBezTo>
                  <a:cubicBezTo>
                    <a:pt x="75" y="19"/>
                    <a:pt x="79" y="22"/>
                    <a:pt x="81" y="25"/>
                  </a:cubicBezTo>
                  <a:cubicBezTo>
                    <a:pt x="82" y="27"/>
                    <a:pt x="79" y="32"/>
                    <a:pt x="79" y="34"/>
                  </a:cubicBezTo>
                  <a:cubicBezTo>
                    <a:pt x="78" y="38"/>
                    <a:pt x="82" y="41"/>
                    <a:pt x="84" y="45"/>
                  </a:cubicBezTo>
                  <a:cubicBezTo>
                    <a:pt x="87" y="48"/>
                    <a:pt x="85" y="52"/>
                    <a:pt x="86" y="56"/>
                  </a:cubicBezTo>
                  <a:cubicBezTo>
                    <a:pt x="88" y="60"/>
                    <a:pt x="90" y="63"/>
                    <a:pt x="88" y="67"/>
                  </a:cubicBezTo>
                  <a:cubicBezTo>
                    <a:pt x="86" y="70"/>
                    <a:pt x="83" y="67"/>
                    <a:pt x="82" y="70"/>
                  </a:cubicBezTo>
                  <a:cubicBezTo>
                    <a:pt x="81" y="74"/>
                    <a:pt x="87" y="77"/>
                    <a:pt x="82" y="83"/>
                  </a:cubicBezTo>
                  <a:cubicBezTo>
                    <a:pt x="79" y="85"/>
                    <a:pt x="76" y="86"/>
                    <a:pt x="75" y="89"/>
                  </a:cubicBezTo>
                  <a:cubicBezTo>
                    <a:pt x="73" y="92"/>
                    <a:pt x="73" y="94"/>
                    <a:pt x="70" y="97"/>
                  </a:cubicBezTo>
                  <a:cubicBezTo>
                    <a:pt x="66" y="102"/>
                    <a:pt x="73" y="110"/>
                    <a:pt x="63" y="112"/>
                  </a:cubicBezTo>
                  <a:cubicBezTo>
                    <a:pt x="60" y="113"/>
                    <a:pt x="58" y="111"/>
                    <a:pt x="58" y="115"/>
                  </a:cubicBezTo>
                  <a:cubicBezTo>
                    <a:pt x="57" y="118"/>
                    <a:pt x="56" y="122"/>
                    <a:pt x="56" y="125"/>
                  </a:cubicBezTo>
                  <a:cubicBezTo>
                    <a:pt x="56" y="133"/>
                    <a:pt x="56" y="141"/>
                    <a:pt x="55" y="150"/>
                  </a:cubicBezTo>
                  <a:cubicBezTo>
                    <a:pt x="55" y="153"/>
                    <a:pt x="59" y="160"/>
                    <a:pt x="58" y="165"/>
                  </a:cubicBezTo>
                  <a:cubicBezTo>
                    <a:pt x="58" y="170"/>
                    <a:pt x="58" y="174"/>
                    <a:pt x="57" y="178"/>
                  </a:cubicBezTo>
                  <a:cubicBezTo>
                    <a:pt x="56" y="184"/>
                    <a:pt x="58" y="186"/>
                    <a:pt x="58" y="189"/>
                  </a:cubicBezTo>
                  <a:cubicBezTo>
                    <a:pt x="57" y="193"/>
                    <a:pt x="55" y="198"/>
                    <a:pt x="55" y="200"/>
                  </a:cubicBezTo>
                  <a:cubicBezTo>
                    <a:pt x="52" y="200"/>
                    <a:pt x="45" y="201"/>
                    <a:pt x="42" y="202"/>
                  </a:cubicBezTo>
                  <a:cubicBezTo>
                    <a:pt x="36" y="203"/>
                    <a:pt x="30" y="204"/>
                    <a:pt x="24" y="205"/>
                  </a:cubicBezTo>
                  <a:cubicBezTo>
                    <a:pt x="26" y="204"/>
                    <a:pt x="27" y="203"/>
                    <a:pt x="29" y="203"/>
                  </a:cubicBezTo>
                  <a:cubicBezTo>
                    <a:pt x="29" y="200"/>
                    <a:pt x="27" y="197"/>
                    <a:pt x="25" y="194"/>
                  </a:cubicBezTo>
                  <a:cubicBezTo>
                    <a:pt x="23" y="191"/>
                    <a:pt x="23" y="184"/>
                    <a:pt x="22" y="180"/>
                  </a:cubicBezTo>
                  <a:cubicBezTo>
                    <a:pt x="22" y="180"/>
                    <a:pt x="26" y="179"/>
                    <a:pt x="25" y="171"/>
                  </a:cubicBezTo>
                  <a:cubicBezTo>
                    <a:pt x="24" y="157"/>
                    <a:pt x="25" y="142"/>
                    <a:pt x="25" y="127"/>
                  </a:cubicBezTo>
                  <a:cubicBezTo>
                    <a:pt x="25" y="119"/>
                    <a:pt x="25" y="113"/>
                    <a:pt x="20" y="106"/>
                  </a:cubicBezTo>
                  <a:cubicBezTo>
                    <a:pt x="16" y="99"/>
                    <a:pt x="17" y="92"/>
                    <a:pt x="17" y="84"/>
                  </a:cubicBezTo>
                  <a:cubicBezTo>
                    <a:pt x="17" y="79"/>
                    <a:pt x="8" y="76"/>
                    <a:pt x="4" y="72"/>
                  </a:cubicBezTo>
                  <a:cubicBezTo>
                    <a:pt x="0" y="68"/>
                    <a:pt x="1" y="63"/>
                    <a:pt x="1" y="5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76"/>
            <p:cNvSpPr>
              <a:spLocks/>
            </p:cNvSpPr>
            <p:nvPr/>
          </p:nvSpPr>
          <p:spPr bwMode="auto">
            <a:xfrm>
              <a:off x="6056917" y="1906200"/>
              <a:ext cx="537068" cy="516124"/>
            </a:xfrm>
            <a:custGeom>
              <a:avLst/>
              <a:gdLst>
                <a:gd name="T0" fmla="*/ 0 w 195"/>
                <a:gd name="T1" fmla="*/ 93 h 188"/>
                <a:gd name="T2" fmla="*/ 6 w 195"/>
                <a:gd name="T3" fmla="*/ 77 h 188"/>
                <a:gd name="T4" fmla="*/ 12 w 195"/>
                <a:gd name="T5" fmla="*/ 59 h 188"/>
                <a:gd name="T6" fmla="*/ 17 w 195"/>
                <a:gd name="T7" fmla="*/ 31 h 188"/>
                <a:gd name="T8" fmla="*/ 26 w 195"/>
                <a:gd name="T9" fmla="*/ 30 h 188"/>
                <a:gd name="T10" fmla="*/ 32 w 195"/>
                <a:gd name="T11" fmla="*/ 20 h 188"/>
                <a:gd name="T12" fmla="*/ 46 w 195"/>
                <a:gd name="T13" fmla="*/ 14 h 188"/>
                <a:gd name="T14" fmla="*/ 58 w 195"/>
                <a:gd name="T15" fmla="*/ 0 h 188"/>
                <a:gd name="T16" fmla="*/ 77 w 195"/>
                <a:gd name="T17" fmla="*/ 51 h 188"/>
                <a:gd name="T18" fmla="*/ 80 w 195"/>
                <a:gd name="T19" fmla="*/ 64 h 188"/>
                <a:gd name="T20" fmla="*/ 85 w 195"/>
                <a:gd name="T21" fmla="*/ 77 h 188"/>
                <a:gd name="T22" fmla="*/ 91 w 195"/>
                <a:gd name="T23" fmla="*/ 84 h 188"/>
                <a:gd name="T24" fmla="*/ 95 w 195"/>
                <a:gd name="T25" fmla="*/ 95 h 188"/>
                <a:gd name="T26" fmla="*/ 96 w 195"/>
                <a:gd name="T27" fmla="*/ 82 h 188"/>
                <a:gd name="T28" fmla="*/ 103 w 195"/>
                <a:gd name="T29" fmla="*/ 89 h 188"/>
                <a:gd name="T30" fmla="*/ 108 w 195"/>
                <a:gd name="T31" fmla="*/ 99 h 188"/>
                <a:gd name="T32" fmla="*/ 120 w 195"/>
                <a:gd name="T33" fmla="*/ 100 h 188"/>
                <a:gd name="T34" fmla="*/ 130 w 195"/>
                <a:gd name="T35" fmla="*/ 108 h 188"/>
                <a:gd name="T36" fmla="*/ 143 w 195"/>
                <a:gd name="T37" fmla="*/ 120 h 188"/>
                <a:gd name="T38" fmla="*/ 155 w 195"/>
                <a:gd name="T39" fmla="*/ 134 h 188"/>
                <a:gd name="T40" fmla="*/ 162 w 195"/>
                <a:gd name="T41" fmla="*/ 140 h 188"/>
                <a:gd name="T42" fmla="*/ 166 w 195"/>
                <a:gd name="T43" fmla="*/ 142 h 188"/>
                <a:gd name="T44" fmla="*/ 171 w 195"/>
                <a:gd name="T45" fmla="*/ 153 h 188"/>
                <a:gd name="T46" fmla="*/ 177 w 195"/>
                <a:gd name="T47" fmla="*/ 157 h 188"/>
                <a:gd name="T48" fmla="*/ 190 w 195"/>
                <a:gd name="T49" fmla="*/ 167 h 188"/>
                <a:gd name="T50" fmla="*/ 193 w 195"/>
                <a:gd name="T51" fmla="*/ 173 h 188"/>
                <a:gd name="T52" fmla="*/ 185 w 195"/>
                <a:gd name="T53" fmla="*/ 180 h 188"/>
                <a:gd name="T54" fmla="*/ 171 w 195"/>
                <a:gd name="T55" fmla="*/ 182 h 188"/>
                <a:gd name="T56" fmla="*/ 161 w 195"/>
                <a:gd name="T57" fmla="*/ 168 h 188"/>
                <a:gd name="T58" fmla="*/ 145 w 195"/>
                <a:gd name="T59" fmla="*/ 149 h 188"/>
                <a:gd name="T60" fmla="*/ 130 w 195"/>
                <a:gd name="T61" fmla="*/ 130 h 188"/>
                <a:gd name="T62" fmla="*/ 111 w 195"/>
                <a:gd name="T63" fmla="*/ 118 h 188"/>
                <a:gd name="T64" fmla="*/ 96 w 195"/>
                <a:gd name="T65" fmla="*/ 116 h 188"/>
                <a:gd name="T66" fmla="*/ 80 w 195"/>
                <a:gd name="T67" fmla="*/ 116 h 188"/>
                <a:gd name="T68" fmla="*/ 75 w 195"/>
                <a:gd name="T69" fmla="*/ 108 h 188"/>
                <a:gd name="T70" fmla="*/ 66 w 195"/>
                <a:gd name="T71" fmla="*/ 116 h 188"/>
                <a:gd name="T72" fmla="*/ 55 w 195"/>
                <a:gd name="T73" fmla="*/ 112 h 188"/>
                <a:gd name="T74" fmla="*/ 42 w 195"/>
                <a:gd name="T75" fmla="*/ 101 h 188"/>
                <a:gd name="T76" fmla="*/ 33 w 195"/>
                <a:gd name="T77" fmla="*/ 127 h 188"/>
                <a:gd name="T78" fmla="*/ 22 w 195"/>
                <a:gd name="T79" fmla="*/ 117 h 188"/>
                <a:gd name="T80" fmla="*/ 16 w 195"/>
                <a:gd name="T81" fmla="*/ 121 h 188"/>
                <a:gd name="T82" fmla="*/ 2 w 195"/>
                <a:gd name="T83" fmla="*/ 126 h 188"/>
                <a:gd name="T84" fmla="*/ 0 w 195"/>
                <a:gd name="T85" fmla="*/ 9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188">
                  <a:moveTo>
                    <a:pt x="0" y="93"/>
                  </a:moveTo>
                  <a:cubicBezTo>
                    <a:pt x="5" y="88"/>
                    <a:pt x="4" y="82"/>
                    <a:pt x="6" y="77"/>
                  </a:cubicBezTo>
                  <a:cubicBezTo>
                    <a:pt x="8" y="71"/>
                    <a:pt x="10" y="65"/>
                    <a:pt x="12" y="59"/>
                  </a:cubicBezTo>
                  <a:cubicBezTo>
                    <a:pt x="14" y="54"/>
                    <a:pt x="9" y="32"/>
                    <a:pt x="17" y="31"/>
                  </a:cubicBezTo>
                  <a:cubicBezTo>
                    <a:pt x="19" y="31"/>
                    <a:pt x="25" y="32"/>
                    <a:pt x="26" y="30"/>
                  </a:cubicBezTo>
                  <a:cubicBezTo>
                    <a:pt x="29" y="26"/>
                    <a:pt x="27" y="22"/>
                    <a:pt x="32" y="20"/>
                  </a:cubicBezTo>
                  <a:cubicBezTo>
                    <a:pt x="37" y="19"/>
                    <a:pt x="42" y="16"/>
                    <a:pt x="46" y="14"/>
                  </a:cubicBezTo>
                  <a:cubicBezTo>
                    <a:pt x="53" y="11"/>
                    <a:pt x="53" y="4"/>
                    <a:pt x="58" y="0"/>
                  </a:cubicBezTo>
                  <a:cubicBezTo>
                    <a:pt x="66" y="17"/>
                    <a:pt x="73" y="33"/>
                    <a:pt x="77" y="51"/>
                  </a:cubicBezTo>
                  <a:cubicBezTo>
                    <a:pt x="78" y="56"/>
                    <a:pt x="78" y="60"/>
                    <a:pt x="80" y="64"/>
                  </a:cubicBezTo>
                  <a:cubicBezTo>
                    <a:pt x="82" y="69"/>
                    <a:pt x="84" y="72"/>
                    <a:pt x="85" y="77"/>
                  </a:cubicBezTo>
                  <a:cubicBezTo>
                    <a:pt x="85" y="80"/>
                    <a:pt x="90" y="81"/>
                    <a:pt x="91" y="84"/>
                  </a:cubicBezTo>
                  <a:cubicBezTo>
                    <a:pt x="91" y="87"/>
                    <a:pt x="92" y="93"/>
                    <a:pt x="95" y="95"/>
                  </a:cubicBezTo>
                  <a:cubicBezTo>
                    <a:pt x="99" y="93"/>
                    <a:pt x="93" y="83"/>
                    <a:pt x="96" y="82"/>
                  </a:cubicBezTo>
                  <a:cubicBezTo>
                    <a:pt x="100" y="82"/>
                    <a:pt x="102" y="86"/>
                    <a:pt x="103" y="89"/>
                  </a:cubicBezTo>
                  <a:cubicBezTo>
                    <a:pt x="103" y="92"/>
                    <a:pt x="105" y="98"/>
                    <a:pt x="108" y="99"/>
                  </a:cubicBezTo>
                  <a:cubicBezTo>
                    <a:pt x="113" y="101"/>
                    <a:pt x="115" y="95"/>
                    <a:pt x="120" y="100"/>
                  </a:cubicBezTo>
                  <a:cubicBezTo>
                    <a:pt x="124" y="104"/>
                    <a:pt x="124" y="108"/>
                    <a:pt x="130" y="108"/>
                  </a:cubicBezTo>
                  <a:cubicBezTo>
                    <a:pt x="137" y="109"/>
                    <a:pt x="139" y="115"/>
                    <a:pt x="143" y="120"/>
                  </a:cubicBezTo>
                  <a:cubicBezTo>
                    <a:pt x="147" y="125"/>
                    <a:pt x="150" y="131"/>
                    <a:pt x="155" y="134"/>
                  </a:cubicBezTo>
                  <a:cubicBezTo>
                    <a:pt x="158" y="136"/>
                    <a:pt x="160" y="138"/>
                    <a:pt x="162" y="140"/>
                  </a:cubicBezTo>
                  <a:cubicBezTo>
                    <a:pt x="163" y="141"/>
                    <a:pt x="169" y="148"/>
                    <a:pt x="166" y="142"/>
                  </a:cubicBezTo>
                  <a:cubicBezTo>
                    <a:pt x="170" y="144"/>
                    <a:pt x="170" y="149"/>
                    <a:pt x="171" y="153"/>
                  </a:cubicBezTo>
                  <a:cubicBezTo>
                    <a:pt x="172" y="156"/>
                    <a:pt x="175" y="155"/>
                    <a:pt x="177" y="157"/>
                  </a:cubicBezTo>
                  <a:cubicBezTo>
                    <a:pt x="179" y="159"/>
                    <a:pt x="187" y="174"/>
                    <a:pt x="190" y="167"/>
                  </a:cubicBezTo>
                  <a:cubicBezTo>
                    <a:pt x="193" y="169"/>
                    <a:pt x="195" y="171"/>
                    <a:pt x="193" y="173"/>
                  </a:cubicBezTo>
                  <a:cubicBezTo>
                    <a:pt x="189" y="175"/>
                    <a:pt x="185" y="178"/>
                    <a:pt x="185" y="180"/>
                  </a:cubicBezTo>
                  <a:cubicBezTo>
                    <a:pt x="185" y="188"/>
                    <a:pt x="178" y="176"/>
                    <a:pt x="171" y="182"/>
                  </a:cubicBezTo>
                  <a:cubicBezTo>
                    <a:pt x="172" y="180"/>
                    <a:pt x="170" y="174"/>
                    <a:pt x="161" y="168"/>
                  </a:cubicBezTo>
                  <a:cubicBezTo>
                    <a:pt x="154" y="157"/>
                    <a:pt x="150" y="150"/>
                    <a:pt x="145" y="149"/>
                  </a:cubicBezTo>
                  <a:cubicBezTo>
                    <a:pt x="137" y="146"/>
                    <a:pt x="135" y="137"/>
                    <a:pt x="130" y="130"/>
                  </a:cubicBezTo>
                  <a:cubicBezTo>
                    <a:pt x="125" y="124"/>
                    <a:pt x="118" y="123"/>
                    <a:pt x="111" y="118"/>
                  </a:cubicBezTo>
                  <a:cubicBezTo>
                    <a:pt x="105" y="114"/>
                    <a:pt x="102" y="117"/>
                    <a:pt x="96" y="116"/>
                  </a:cubicBezTo>
                  <a:cubicBezTo>
                    <a:pt x="92" y="115"/>
                    <a:pt x="84" y="110"/>
                    <a:pt x="80" y="116"/>
                  </a:cubicBezTo>
                  <a:cubicBezTo>
                    <a:pt x="80" y="113"/>
                    <a:pt x="73" y="106"/>
                    <a:pt x="75" y="108"/>
                  </a:cubicBezTo>
                  <a:cubicBezTo>
                    <a:pt x="75" y="109"/>
                    <a:pt x="70" y="115"/>
                    <a:pt x="66" y="116"/>
                  </a:cubicBezTo>
                  <a:cubicBezTo>
                    <a:pt x="63" y="116"/>
                    <a:pt x="57" y="117"/>
                    <a:pt x="55" y="112"/>
                  </a:cubicBezTo>
                  <a:cubicBezTo>
                    <a:pt x="50" y="105"/>
                    <a:pt x="48" y="111"/>
                    <a:pt x="42" y="101"/>
                  </a:cubicBezTo>
                  <a:cubicBezTo>
                    <a:pt x="40" y="110"/>
                    <a:pt x="36" y="118"/>
                    <a:pt x="33" y="127"/>
                  </a:cubicBezTo>
                  <a:cubicBezTo>
                    <a:pt x="31" y="124"/>
                    <a:pt x="27" y="115"/>
                    <a:pt x="22" y="117"/>
                  </a:cubicBezTo>
                  <a:cubicBezTo>
                    <a:pt x="19" y="118"/>
                    <a:pt x="20" y="121"/>
                    <a:pt x="16" y="121"/>
                  </a:cubicBezTo>
                  <a:cubicBezTo>
                    <a:pt x="5" y="120"/>
                    <a:pt x="5" y="120"/>
                    <a:pt x="2" y="126"/>
                  </a:cubicBezTo>
                  <a:cubicBezTo>
                    <a:pt x="0" y="117"/>
                    <a:pt x="0" y="102"/>
                    <a:pt x="0" y="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77"/>
            <p:cNvSpPr>
              <a:spLocks/>
            </p:cNvSpPr>
            <p:nvPr/>
          </p:nvSpPr>
          <p:spPr bwMode="auto">
            <a:xfrm>
              <a:off x="5582681" y="5836224"/>
              <a:ext cx="112201" cy="137633"/>
            </a:xfrm>
            <a:custGeom>
              <a:avLst/>
              <a:gdLst>
                <a:gd name="T0" fmla="*/ 0 w 41"/>
                <a:gd name="T1" fmla="*/ 28 h 50"/>
                <a:gd name="T2" fmla="*/ 0 w 41"/>
                <a:gd name="T3" fmla="*/ 28 h 50"/>
                <a:gd name="T4" fmla="*/ 6 w 41"/>
                <a:gd name="T5" fmla="*/ 34 h 50"/>
                <a:gd name="T6" fmla="*/ 12 w 41"/>
                <a:gd name="T7" fmla="*/ 42 h 50"/>
                <a:gd name="T8" fmla="*/ 28 w 41"/>
                <a:gd name="T9" fmla="*/ 45 h 50"/>
                <a:gd name="T10" fmla="*/ 31 w 41"/>
                <a:gd name="T11" fmla="*/ 40 h 50"/>
                <a:gd name="T12" fmla="*/ 34 w 41"/>
                <a:gd name="T13" fmla="*/ 33 h 50"/>
                <a:gd name="T14" fmla="*/ 39 w 41"/>
                <a:gd name="T15" fmla="*/ 33 h 50"/>
                <a:gd name="T16" fmla="*/ 39 w 41"/>
                <a:gd name="T17" fmla="*/ 31 h 50"/>
                <a:gd name="T18" fmla="*/ 35 w 41"/>
                <a:gd name="T19" fmla="*/ 9 h 50"/>
                <a:gd name="T20" fmla="*/ 25 w 41"/>
                <a:gd name="T21" fmla="*/ 0 h 50"/>
                <a:gd name="T22" fmla="*/ 16 w 41"/>
                <a:gd name="T23" fmla="*/ 0 h 50"/>
                <a:gd name="T24" fmla="*/ 8 w 41"/>
                <a:gd name="T25" fmla="*/ 9 h 50"/>
                <a:gd name="T26" fmla="*/ 5 w 41"/>
                <a:gd name="T27" fmla="*/ 14 h 50"/>
                <a:gd name="T28" fmla="*/ 0 w 41"/>
                <a:gd name="T29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" h="50"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4" y="31"/>
                    <a:pt x="3" y="31"/>
                    <a:pt x="6" y="34"/>
                  </a:cubicBezTo>
                  <a:cubicBezTo>
                    <a:pt x="9" y="38"/>
                    <a:pt x="9" y="39"/>
                    <a:pt x="12" y="42"/>
                  </a:cubicBezTo>
                  <a:cubicBezTo>
                    <a:pt x="15" y="45"/>
                    <a:pt x="22" y="50"/>
                    <a:pt x="28" y="45"/>
                  </a:cubicBezTo>
                  <a:cubicBezTo>
                    <a:pt x="31" y="43"/>
                    <a:pt x="29" y="43"/>
                    <a:pt x="31" y="40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33" y="8"/>
                    <a:pt x="41" y="24"/>
                    <a:pt x="35" y="9"/>
                  </a:cubicBezTo>
                  <a:cubicBezTo>
                    <a:pt x="32" y="5"/>
                    <a:pt x="28" y="2"/>
                    <a:pt x="2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4"/>
                    <a:pt x="11" y="4"/>
                    <a:pt x="8" y="9"/>
                  </a:cubicBezTo>
                  <a:cubicBezTo>
                    <a:pt x="7" y="11"/>
                    <a:pt x="6" y="13"/>
                    <a:pt x="5" y="14"/>
                  </a:cubicBezTo>
                  <a:cubicBezTo>
                    <a:pt x="5" y="16"/>
                    <a:pt x="2" y="26"/>
                    <a:pt x="0" y="28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78"/>
            <p:cNvSpPr>
              <a:spLocks/>
            </p:cNvSpPr>
            <p:nvPr/>
          </p:nvSpPr>
          <p:spPr bwMode="auto">
            <a:xfrm>
              <a:off x="1877059" y="2277211"/>
              <a:ext cx="239362" cy="71809"/>
            </a:xfrm>
            <a:custGeom>
              <a:avLst/>
              <a:gdLst>
                <a:gd name="T0" fmla="*/ 0 w 87"/>
                <a:gd name="T1" fmla="*/ 16 h 26"/>
                <a:gd name="T2" fmla="*/ 8 w 87"/>
                <a:gd name="T3" fmla="*/ 18 h 26"/>
                <a:gd name="T4" fmla="*/ 19 w 87"/>
                <a:gd name="T5" fmla="*/ 18 h 26"/>
                <a:gd name="T6" fmla="*/ 34 w 87"/>
                <a:gd name="T7" fmla="*/ 12 h 26"/>
                <a:gd name="T8" fmla="*/ 18 w 87"/>
                <a:gd name="T9" fmla="*/ 14 h 26"/>
                <a:gd name="T10" fmla="*/ 8 w 87"/>
                <a:gd name="T11" fmla="*/ 12 h 26"/>
                <a:gd name="T12" fmla="*/ 14 w 87"/>
                <a:gd name="T13" fmla="*/ 8 h 26"/>
                <a:gd name="T14" fmla="*/ 38 w 87"/>
                <a:gd name="T15" fmla="*/ 8 h 26"/>
                <a:gd name="T16" fmla="*/ 44 w 87"/>
                <a:gd name="T17" fmla="*/ 3 h 26"/>
                <a:gd name="T18" fmla="*/ 56 w 87"/>
                <a:gd name="T19" fmla="*/ 2 h 26"/>
                <a:gd name="T20" fmla="*/ 60 w 87"/>
                <a:gd name="T21" fmla="*/ 6 h 26"/>
                <a:gd name="T22" fmla="*/ 66 w 87"/>
                <a:gd name="T23" fmla="*/ 6 h 26"/>
                <a:gd name="T24" fmla="*/ 69 w 87"/>
                <a:gd name="T25" fmla="*/ 12 h 26"/>
                <a:gd name="T26" fmla="*/ 77 w 87"/>
                <a:gd name="T27" fmla="*/ 10 h 26"/>
                <a:gd name="T28" fmla="*/ 86 w 87"/>
                <a:gd name="T29" fmla="*/ 14 h 26"/>
                <a:gd name="T30" fmla="*/ 77 w 87"/>
                <a:gd name="T31" fmla="*/ 20 h 26"/>
                <a:gd name="T32" fmla="*/ 48 w 87"/>
                <a:gd name="T33" fmla="*/ 10 h 26"/>
                <a:gd name="T34" fmla="*/ 38 w 87"/>
                <a:gd name="T35" fmla="*/ 16 h 26"/>
                <a:gd name="T36" fmla="*/ 29 w 87"/>
                <a:gd name="T37" fmla="*/ 22 h 26"/>
                <a:gd name="T38" fmla="*/ 2 w 87"/>
                <a:gd name="T39" fmla="*/ 26 h 26"/>
                <a:gd name="T40" fmla="*/ 0 w 87"/>
                <a:gd name="T41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" h="26">
                  <a:moveTo>
                    <a:pt x="0" y="16"/>
                  </a:moveTo>
                  <a:cubicBezTo>
                    <a:pt x="6" y="11"/>
                    <a:pt x="5" y="12"/>
                    <a:pt x="8" y="18"/>
                  </a:cubicBezTo>
                  <a:cubicBezTo>
                    <a:pt x="10" y="22"/>
                    <a:pt x="16" y="16"/>
                    <a:pt x="19" y="18"/>
                  </a:cubicBezTo>
                  <a:cubicBezTo>
                    <a:pt x="12" y="15"/>
                    <a:pt x="33" y="13"/>
                    <a:pt x="34" y="12"/>
                  </a:cubicBezTo>
                  <a:cubicBezTo>
                    <a:pt x="29" y="12"/>
                    <a:pt x="23" y="12"/>
                    <a:pt x="18" y="14"/>
                  </a:cubicBezTo>
                  <a:cubicBezTo>
                    <a:pt x="13" y="16"/>
                    <a:pt x="11" y="17"/>
                    <a:pt x="8" y="12"/>
                  </a:cubicBezTo>
                  <a:cubicBezTo>
                    <a:pt x="6" y="8"/>
                    <a:pt x="11" y="8"/>
                    <a:pt x="14" y="8"/>
                  </a:cubicBezTo>
                  <a:cubicBezTo>
                    <a:pt x="22" y="9"/>
                    <a:pt x="30" y="8"/>
                    <a:pt x="38" y="8"/>
                  </a:cubicBezTo>
                  <a:cubicBezTo>
                    <a:pt x="40" y="8"/>
                    <a:pt x="39" y="2"/>
                    <a:pt x="44" y="3"/>
                  </a:cubicBezTo>
                  <a:cubicBezTo>
                    <a:pt x="48" y="4"/>
                    <a:pt x="52" y="0"/>
                    <a:pt x="56" y="2"/>
                  </a:cubicBezTo>
                  <a:cubicBezTo>
                    <a:pt x="58" y="3"/>
                    <a:pt x="58" y="5"/>
                    <a:pt x="60" y="6"/>
                  </a:cubicBezTo>
                  <a:cubicBezTo>
                    <a:pt x="62" y="8"/>
                    <a:pt x="64" y="6"/>
                    <a:pt x="66" y="6"/>
                  </a:cubicBezTo>
                  <a:cubicBezTo>
                    <a:pt x="68" y="7"/>
                    <a:pt x="67" y="11"/>
                    <a:pt x="69" y="12"/>
                  </a:cubicBezTo>
                  <a:cubicBezTo>
                    <a:pt x="72" y="13"/>
                    <a:pt x="75" y="11"/>
                    <a:pt x="77" y="10"/>
                  </a:cubicBezTo>
                  <a:cubicBezTo>
                    <a:pt x="80" y="9"/>
                    <a:pt x="87" y="10"/>
                    <a:pt x="86" y="14"/>
                  </a:cubicBezTo>
                  <a:cubicBezTo>
                    <a:pt x="86" y="18"/>
                    <a:pt x="80" y="19"/>
                    <a:pt x="77" y="20"/>
                  </a:cubicBezTo>
                  <a:cubicBezTo>
                    <a:pt x="64" y="22"/>
                    <a:pt x="50" y="7"/>
                    <a:pt x="48" y="10"/>
                  </a:cubicBezTo>
                  <a:cubicBezTo>
                    <a:pt x="46" y="14"/>
                    <a:pt x="46" y="16"/>
                    <a:pt x="38" y="16"/>
                  </a:cubicBezTo>
                  <a:cubicBezTo>
                    <a:pt x="35" y="16"/>
                    <a:pt x="27" y="17"/>
                    <a:pt x="29" y="22"/>
                  </a:cubicBezTo>
                  <a:cubicBezTo>
                    <a:pt x="29" y="22"/>
                    <a:pt x="3" y="20"/>
                    <a:pt x="2" y="26"/>
                  </a:cubicBezTo>
                  <a:cubicBezTo>
                    <a:pt x="1" y="23"/>
                    <a:pt x="0" y="19"/>
                    <a:pt x="0" y="1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79"/>
            <p:cNvSpPr>
              <a:spLocks noEditPoints="1"/>
            </p:cNvSpPr>
            <p:nvPr/>
          </p:nvSpPr>
          <p:spPr bwMode="auto">
            <a:xfrm>
              <a:off x="1214326" y="1967536"/>
              <a:ext cx="222906" cy="224402"/>
            </a:xfrm>
            <a:custGeom>
              <a:avLst/>
              <a:gdLst>
                <a:gd name="T0" fmla="*/ 4 w 81"/>
                <a:gd name="T1" fmla="*/ 13 h 82"/>
                <a:gd name="T2" fmla="*/ 12 w 81"/>
                <a:gd name="T3" fmla="*/ 6 h 82"/>
                <a:gd name="T4" fmla="*/ 4 w 81"/>
                <a:gd name="T5" fmla="*/ 13 h 82"/>
                <a:gd name="T6" fmla="*/ 12 w 81"/>
                <a:gd name="T7" fmla="*/ 17 h 82"/>
                <a:gd name="T8" fmla="*/ 12 w 81"/>
                <a:gd name="T9" fmla="*/ 17 h 82"/>
                <a:gd name="T10" fmla="*/ 26 w 81"/>
                <a:gd name="T11" fmla="*/ 82 h 82"/>
                <a:gd name="T12" fmla="*/ 28 w 81"/>
                <a:gd name="T13" fmla="*/ 75 h 82"/>
                <a:gd name="T14" fmla="*/ 26 w 81"/>
                <a:gd name="T15" fmla="*/ 82 h 82"/>
                <a:gd name="T16" fmla="*/ 31 w 81"/>
                <a:gd name="T17" fmla="*/ 27 h 82"/>
                <a:gd name="T18" fmla="*/ 39 w 81"/>
                <a:gd name="T19" fmla="*/ 24 h 82"/>
                <a:gd name="T20" fmla="*/ 28 w 81"/>
                <a:gd name="T21" fmla="*/ 21 h 82"/>
                <a:gd name="T22" fmla="*/ 31 w 81"/>
                <a:gd name="T23" fmla="*/ 27 h 82"/>
                <a:gd name="T24" fmla="*/ 51 w 81"/>
                <a:gd name="T25" fmla="*/ 79 h 82"/>
                <a:gd name="T26" fmla="*/ 47 w 81"/>
                <a:gd name="T27" fmla="*/ 65 h 82"/>
                <a:gd name="T28" fmla="*/ 51 w 81"/>
                <a:gd name="T29" fmla="*/ 79 h 82"/>
                <a:gd name="T30" fmla="*/ 62 w 81"/>
                <a:gd name="T31" fmla="*/ 72 h 82"/>
                <a:gd name="T32" fmla="*/ 62 w 81"/>
                <a:gd name="T33" fmla="*/ 72 h 82"/>
                <a:gd name="T34" fmla="*/ 73 w 81"/>
                <a:gd name="T35" fmla="*/ 43 h 82"/>
                <a:gd name="T36" fmla="*/ 71 w 81"/>
                <a:gd name="T37" fmla="*/ 35 h 82"/>
                <a:gd name="T38" fmla="*/ 73 w 81"/>
                <a:gd name="T39" fmla="*/ 43 h 82"/>
                <a:gd name="T40" fmla="*/ 71 w 81"/>
                <a:gd name="T41" fmla="*/ 24 h 82"/>
                <a:gd name="T42" fmla="*/ 71 w 81"/>
                <a:gd name="T43" fmla="*/ 15 h 82"/>
                <a:gd name="T44" fmla="*/ 71 w 81"/>
                <a:gd name="T45" fmla="*/ 2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1" h="82">
                  <a:moveTo>
                    <a:pt x="4" y="13"/>
                  </a:moveTo>
                  <a:cubicBezTo>
                    <a:pt x="7" y="13"/>
                    <a:pt x="13" y="9"/>
                    <a:pt x="12" y="6"/>
                  </a:cubicBezTo>
                  <a:cubicBezTo>
                    <a:pt x="10" y="0"/>
                    <a:pt x="0" y="7"/>
                    <a:pt x="4" y="13"/>
                  </a:cubicBezTo>
                  <a:moveTo>
                    <a:pt x="12" y="17"/>
                  </a:moveTo>
                  <a:cubicBezTo>
                    <a:pt x="20" y="17"/>
                    <a:pt x="9" y="10"/>
                    <a:pt x="12" y="17"/>
                  </a:cubicBezTo>
                  <a:moveTo>
                    <a:pt x="26" y="82"/>
                  </a:moveTo>
                  <a:cubicBezTo>
                    <a:pt x="29" y="81"/>
                    <a:pt x="31" y="76"/>
                    <a:pt x="28" y="75"/>
                  </a:cubicBezTo>
                  <a:cubicBezTo>
                    <a:pt x="24" y="72"/>
                    <a:pt x="22" y="79"/>
                    <a:pt x="26" y="82"/>
                  </a:cubicBezTo>
                  <a:moveTo>
                    <a:pt x="31" y="27"/>
                  </a:moveTo>
                  <a:cubicBezTo>
                    <a:pt x="32" y="21"/>
                    <a:pt x="37" y="27"/>
                    <a:pt x="39" y="24"/>
                  </a:cubicBezTo>
                  <a:cubicBezTo>
                    <a:pt x="36" y="22"/>
                    <a:pt x="32" y="20"/>
                    <a:pt x="28" y="21"/>
                  </a:cubicBezTo>
                  <a:cubicBezTo>
                    <a:pt x="29" y="23"/>
                    <a:pt x="30" y="25"/>
                    <a:pt x="31" y="27"/>
                  </a:cubicBezTo>
                  <a:moveTo>
                    <a:pt x="51" y="79"/>
                  </a:moveTo>
                  <a:cubicBezTo>
                    <a:pt x="56" y="74"/>
                    <a:pt x="49" y="69"/>
                    <a:pt x="47" y="65"/>
                  </a:cubicBezTo>
                  <a:cubicBezTo>
                    <a:pt x="44" y="71"/>
                    <a:pt x="43" y="78"/>
                    <a:pt x="51" y="79"/>
                  </a:cubicBezTo>
                  <a:moveTo>
                    <a:pt x="62" y="72"/>
                  </a:moveTo>
                  <a:cubicBezTo>
                    <a:pt x="70" y="64"/>
                    <a:pt x="54" y="67"/>
                    <a:pt x="62" y="72"/>
                  </a:cubicBezTo>
                  <a:moveTo>
                    <a:pt x="73" y="43"/>
                  </a:moveTo>
                  <a:cubicBezTo>
                    <a:pt x="81" y="40"/>
                    <a:pt x="74" y="36"/>
                    <a:pt x="71" y="35"/>
                  </a:cubicBezTo>
                  <a:cubicBezTo>
                    <a:pt x="71" y="38"/>
                    <a:pt x="68" y="43"/>
                    <a:pt x="73" y="43"/>
                  </a:cubicBezTo>
                  <a:moveTo>
                    <a:pt x="71" y="24"/>
                  </a:moveTo>
                  <a:cubicBezTo>
                    <a:pt x="72" y="21"/>
                    <a:pt x="72" y="18"/>
                    <a:pt x="71" y="15"/>
                  </a:cubicBezTo>
                  <a:cubicBezTo>
                    <a:pt x="68" y="18"/>
                    <a:pt x="71" y="21"/>
                    <a:pt x="71" y="2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80"/>
            <p:cNvSpPr>
              <a:spLocks noEditPoints="1"/>
            </p:cNvSpPr>
            <p:nvPr/>
          </p:nvSpPr>
          <p:spPr bwMode="auto">
            <a:xfrm>
              <a:off x="6595481" y="4536189"/>
              <a:ext cx="113697" cy="92753"/>
            </a:xfrm>
            <a:custGeom>
              <a:avLst/>
              <a:gdLst>
                <a:gd name="T0" fmla="*/ 8 w 41"/>
                <a:gd name="T1" fmla="*/ 19 h 34"/>
                <a:gd name="T2" fmla="*/ 8 w 41"/>
                <a:gd name="T3" fmla="*/ 13 h 34"/>
                <a:gd name="T4" fmla="*/ 6 w 41"/>
                <a:gd name="T5" fmla="*/ 1 h 34"/>
                <a:gd name="T6" fmla="*/ 2 w 41"/>
                <a:gd name="T7" fmla="*/ 10 h 34"/>
                <a:gd name="T8" fmla="*/ 8 w 41"/>
                <a:gd name="T9" fmla="*/ 19 h 34"/>
                <a:gd name="T10" fmla="*/ 18 w 41"/>
                <a:gd name="T11" fmla="*/ 34 h 34"/>
                <a:gd name="T12" fmla="*/ 12 w 41"/>
                <a:gd name="T13" fmla="*/ 30 h 34"/>
                <a:gd name="T14" fmla="*/ 18 w 41"/>
                <a:gd name="T15" fmla="*/ 34 h 34"/>
                <a:gd name="T16" fmla="*/ 37 w 41"/>
                <a:gd name="T17" fmla="*/ 33 h 34"/>
                <a:gd name="T18" fmla="*/ 29 w 41"/>
                <a:gd name="T19" fmla="*/ 27 h 34"/>
                <a:gd name="T20" fmla="*/ 37 w 41"/>
                <a:gd name="T21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34">
                  <a:moveTo>
                    <a:pt x="8" y="19"/>
                  </a:moveTo>
                  <a:cubicBezTo>
                    <a:pt x="9" y="18"/>
                    <a:pt x="8" y="15"/>
                    <a:pt x="8" y="13"/>
                  </a:cubicBezTo>
                  <a:cubicBezTo>
                    <a:pt x="6" y="9"/>
                    <a:pt x="7" y="5"/>
                    <a:pt x="6" y="1"/>
                  </a:cubicBezTo>
                  <a:cubicBezTo>
                    <a:pt x="0" y="0"/>
                    <a:pt x="3" y="7"/>
                    <a:pt x="2" y="10"/>
                  </a:cubicBezTo>
                  <a:cubicBezTo>
                    <a:pt x="0" y="15"/>
                    <a:pt x="5" y="16"/>
                    <a:pt x="8" y="19"/>
                  </a:cubicBezTo>
                  <a:moveTo>
                    <a:pt x="18" y="34"/>
                  </a:moveTo>
                  <a:cubicBezTo>
                    <a:pt x="17" y="31"/>
                    <a:pt x="15" y="29"/>
                    <a:pt x="12" y="30"/>
                  </a:cubicBezTo>
                  <a:cubicBezTo>
                    <a:pt x="12" y="33"/>
                    <a:pt x="16" y="33"/>
                    <a:pt x="18" y="34"/>
                  </a:cubicBezTo>
                  <a:moveTo>
                    <a:pt x="37" y="33"/>
                  </a:moveTo>
                  <a:cubicBezTo>
                    <a:pt x="41" y="25"/>
                    <a:pt x="34" y="28"/>
                    <a:pt x="29" y="27"/>
                  </a:cubicBezTo>
                  <a:cubicBezTo>
                    <a:pt x="32" y="29"/>
                    <a:pt x="35" y="31"/>
                    <a:pt x="37" y="33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81"/>
            <p:cNvSpPr>
              <a:spLocks/>
            </p:cNvSpPr>
            <p:nvPr/>
          </p:nvSpPr>
          <p:spPr bwMode="auto">
            <a:xfrm>
              <a:off x="7654658" y="5308131"/>
              <a:ext cx="49368" cy="52360"/>
            </a:xfrm>
            <a:custGeom>
              <a:avLst/>
              <a:gdLst>
                <a:gd name="T0" fmla="*/ 11 w 18"/>
                <a:gd name="T1" fmla="*/ 1 h 19"/>
                <a:gd name="T2" fmla="*/ 7 w 18"/>
                <a:gd name="T3" fmla="*/ 18 h 19"/>
                <a:gd name="T4" fmla="*/ 11 w 18"/>
                <a:gd name="T5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9">
                  <a:moveTo>
                    <a:pt x="11" y="1"/>
                  </a:moveTo>
                  <a:cubicBezTo>
                    <a:pt x="9" y="3"/>
                    <a:pt x="0" y="17"/>
                    <a:pt x="7" y="18"/>
                  </a:cubicBezTo>
                  <a:cubicBezTo>
                    <a:pt x="17" y="19"/>
                    <a:pt x="18" y="0"/>
                    <a:pt x="11" y="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82"/>
            <p:cNvSpPr>
              <a:spLocks noEditPoints="1"/>
            </p:cNvSpPr>
            <p:nvPr/>
          </p:nvSpPr>
          <p:spPr bwMode="auto">
            <a:xfrm>
              <a:off x="3702194" y="3364812"/>
              <a:ext cx="79289" cy="151097"/>
            </a:xfrm>
            <a:custGeom>
              <a:avLst/>
              <a:gdLst>
                <a:gd name="T0" fmla="*/ 3 w 29"/>
                <a:gd name="T1" fmla="*/ 55 h 55"/>
                <a:gd name="T2" fmla="*/ 9 w 29"/>
                <a:gd name="T3" fmla="*/ 49 h 55"/>
                <a:gd name="T4" fmla="*/ 6 w 29"/>
                <a:gd name="T5" fmla="*/ 43 h 55"/>
                <a:gd name="T6" fmla="*/ 3 w 29"/>
                <a:gd name="T7" fmla="*/ 55 h 55"/>
                <a:gd name="T8" fmla="*/ 28 w 29"/>
                <a:gd name="T9" fmla="*/ 6 h 55"/>
                <a:gd name="T10" fmla="*/ 28 w 29"/>
                <a:gd name="T11" fmla="*/ 0 h 55"/>
                <a:gd name="T12" fmla="*/ 28 w 29"/>
                <a:gd name="T13" fmla="*/ 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55">
                  <a:moveTo>
                    <a:pt x="3" y="55"/>
                  </a:moveTo>
                  <a:cubicBezTo>
                    <a:pt x="5" y="54"/>
                    <a:pt x="8" y="51"/>
                    <a:pt x="9" y="49"/>
                  </a:cubicBezTo>
                  <a:cubicBezTo>
                    <a:pt x="9" y="47"/>
                    <a:pt x="9" y="42"/>
                    <a:pt x="6" y="43"/>
                  </a:cubicBezTo>
                  <a:cubicBezTo>
                    <a:pt x="0" y="45"/>
                    <a:pt x="2" y="50"/>
                    <a:pt x="3" y="55"/>
                  </a:cubicBezTo>
                  <a:moveTo>
                    <a:pt x="28" y="6"/>
                  </a:moveTo>
                  <a:cubicBezTo>
                    <a:pt x="29" y="4"/>
                    <a:pt x="29" y="2"/>
                    <a:pt x="28" y="0"/>
                  </a:cubicBezTo>
                  <a:cubicBezTo>
                    <a:pt x="26" y="2"/>
                    <a:pt x="26" y="4"/>
                    <a:pt x="28" y="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83"/>
            <p:cNvSpPr>
              <a:spLocks/>
            </p:cNvSpPr>
            <p:nvPr/>
          </p:nvSpPr>
          <p:spPr bwMode="auto">
            <a:xfrm>
              <a:off x="7573873" y="3931800"/>
              <a:ext cx="11968" cy="16456"/>
            </a:xfrm>
            <a:custGeom>
              <a:avLst/>
              <a:gdLst>
                <a:gd name="T0" fmla="*/ 4 w 4"/>
                <a:gd name="T1" fmla="*/ 6 h 6"/>
                <a:gd name="T2" fmla="*/ 0 w 4"/>
                <a:gd name="T3" fmla="*/ 1 h 6"/>
                <a:gd name="T4" fmla="*/ 4 w 4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cubicBezTo>
                    <a:pt x="4" y="3"/>
                    <a:pt x="3" y="0"/>
                    <a:pt x="0" y="1"/>
                  </a:cubicBezTo>
                  <a:cubicBezTo>
                    <a:pt x="2" y="2"/>
                    <a:pt x="4" y="4"/>
                    <a:pt x="4" y="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84"/>
            <p:cNvSpPr>
              <a:spLocks noEditPoints="1"/>
            </p:cNvSpPr>
            <p:nvPr/>
          </p:nvSpPr>
          <p:spPr bwMode="auto">
            <a:xfrm>
              <a:off x="1830683" y="891904"/>
              <a:ext cx="371011" cy="149601"/>
            </a:xfrm>
            <a:custGeom>
              <a:avLst/>
              <a:gdLst>
                <a:gd name="T0" fmla="*/ 4 w 135"/>
                <a:gd name="T1" fmla="*/ 54 h 54"/>
                <a:gd name="T2" fmla="*/ 8 w 135"/>
                <a:gd name="T3" fmla="*/ 48 h 54"/>
                <a:gd name="T4" fmla="*/ 4 w 135"/>
                <a:gd name="T5" fmla="*/ 54 h 54"/>
                <a:gd name="T6" fmla="*/ 12 w 135"/>
                <a:gd name="T7" fmla="*/ 25 h 54"/>
                <a:gd name="T8" fmla="*/ 10 w 135"/>
                <a:gd name="T9" fmla="*/ 27 h 54"/>
                <a:gd name="T10" fmla="*/ 9 w 135"/>
                <a:gd name="T11" fmla="*/ 15 h 54"/>
                <a:gd name="T12" fmla="*/ 12 w 135"/>
                <a:gd name="T13" fmla="*/ 25 h 54"/>
                <a:gd name="T14" fmla="*/ 26 w 135"/>
                <a:gd name="T15" fmla="*/ 42 h 54"/>
                <a:gd name="T16" fmla="*/ 27 w 135"/>
                <a:gd name="T17" fmla="*/ 36 h 54"/>
                <a:gd name="T18" fmla="*/ 26 w 135"/>
                <a:gd name="T19" fmla="*/ 42 h 54"/>
                <a:gd name="T20" fmla="*/ 42 w 135"/>
                <a:gd name="T21" fmla="*/ 43 h 54"/>
                <a:gd name="T22" fmla="*/ 36 w 135"/>
                <a:gd name="T23" fmla="*/ 31 h 54"/>
                <a:gd name="T24" fmla="*/ 58 w 135"/>
                <a:gd name="T25" fmla="*/ 23 h 54"/>
                <a:gd name="T26" fmla="*/ 42 w 135"/>
                <a:gd name="T27" fmla="*/ 43 h 54"/>
                <a:gd name="T28" fmla="*/ 71 w 135"/>
                <a:gd name="T29" fmla="*/ 51 h 54"/>
                <a:gd name="T30" fmla="*/ 70 w 135"/>
                <a:gd name="T31" fmla="*/ 38 h 54"/>
                <a:gd name="T32" fmla="*/ 71 w 135"/>
                <a:gd name="T33" fmla="*/ 51 h 54"/>
                <a:gd name="T34" fmla="*/ 107 w 135"/>
                <a:gd name="T35" fmla="*/ 41 h 54"/>
                <a:gd name="T36" fmla="*/ 105 w 135"/>
                <a:gd name="T37" fmla="*/ 39 h 54"/>
                <a:gd name="T38" fmla="*/ 119 w 135"/>
                <a:gd name="T39" fmla="*/ 19 h 54"/>
                <a:gd name="T40" fmla="*/ 121 w 135"/>
                <a:gd name="T41" fmla="*/ 30 h 54"/>
                <a:gd name="T42" fmla="*/ 107 w 135"/>
                <a:gd name="T43" fmla="*/ 41 h 54"/>
                <a:gd name="T44" fmla="*/ 124 w 135"/>
                <a:gd name="T45" fmla="*/ 15 h 54"/>
                <a:gd name="T46" fmla="*/ 121 w 135"/>
                <a:gd name="T47" fmla="*/ 14 h 54"/>
                <a:gd name="T48" fmla="*/ 133 w 135"/>
                <a:gd name="T49" fmla="*/ 6 h 54"/>
                <a:gd name="T50" fmla="*/ 124 w 135"/>
                <a:gd name="T51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54">
                  <a:moveTo>
                    <a:pt x="4" y="54"/>
                  </a:moveTo>
                  <a:cubicBezTo>
                    <a:pt x="0" y="51"/>
                    <a:pt x="4" y="47"/>
                    <a:pt x="8" y="48"/>
                  </a:cubicBezTo>
                  <a:cubicBezTo>
                    <a:pt x="7" y="51"/>
                    <a:pt x="6" y="52"/>
                    <a:pt x="4" y="54"/>
                  </a:cubicBezTo>
                  <a:moveTo>
                    <a:pt x="12" y="25"/>
                  </a:moveTo>
                  <a:cubicBezTo>
                    <a:pt x="11" y="26"/>
                    <a:pt x="10" y="26"/>
                    <a:pt x="10" y="27"/>
                  </a:cubicBezTo>
                  <a:cubicBezTo>
                    <a:pt x="9" y="24"/>
                    <a:pt x="4" y="16"/>
                    <a:pt x="9" y="15"/>
                  </a:cubicBezTo>
                  <a:cubicBezTo>
                    <a:pt x="15" y="14"/>
                    <a:pt x="14" y="22"/>
                    <a:pt x="12" y="25"/>
                  </a:cubicBezTo>
                  <a:moveTo>
                    <a:pt x="26" y="42"/>
                  </a:moveTo>
                  <a:cubicBezTo>
                    <a:pt x="23" y="41"/>
                    <a:pt x="23" y="35"/>
                    <a:pt x="27" y="36"/>
                  </a:cubicBezTo>
                  <a:cubicBezTo>
                    <a:pt x="32" y="37"/>
                    <a:pt x="29" y="42"/>
                    <a:pt x="26" y="42"/>
                  </a:cubicBezTo>
                  <a:moveTo>
                    <a:pt x="42" y="43"/>
                  </a:moveTo>
                  <a:cubicBezTo>
                    <a:pt x="39" y="39"/>
                    <a:pt x="38" y="35"/>
                    <a:pt x="36" y="31"/>
                  </a:cubicBezTo>
                  <a:cubicBezTo>
                    <a:pt x="44" y="29"/>
                    <a:pt x="50" y="27"/>
                    <a:pt x="58" y="23"/>
                  </a:cubicBezTo>
                  <a:cubicBezTo>
                    <a:pt x="55" y="30"/>
                    <a:pt x="48" y="41"/>
                    <a:pt x="42" y="43"/>
                  </a:cubicBezTo>
                  <a:moveTo>
                    <a:pt x="71" y="51"/>
                  </a:moveTo>
                  <a:cubicBezTo>
                    <a:pt x="65" y="50"/>
                    <a:pt x="64" y="39"/>
                    <a:pt x="70" y="38"/>
                  </a:cubicBezTo>
                  <a:cubicBezTo>
                    <a:pt x="81" y="35"/>
                    <a:pt x="78" y="48"/>
                    <a:pt x="71" y="51"/>
                  </a:cubicBezTo>
                  <a:moveTo>
                    <a:pt x="107" y="41"/>
                  </a:moveTo>
                  <a:cubicBezTo>
                    <a:pt x="106" y="40"/>
                    <a:pt x="105" y="40"/>
                    <a:pt x="105" y="39"/>
                  </a:cubicBezTo>
                  <a:cubicBezTo>
                    <a:pt x="113" y="37"/>
                    <a:pt x="114" y="24"/>
                    <a:pt x="119" y="19"/>
                  </a:cubicBezTo>
                  <a:cubicBezTo>
                    <a:pt x="123" y="15"/>
                    <a:pt x="121" y="29"/>
                    <a:pt x="121" y="30"/>
                  </a:cubicBezTo>
                  <a:cubicBezTo>
                    <a:pt x="118" y="37"/>
                    <a:pt x="111" y="37"/>
                    <a:pt x="107" y="41"/>
                  </a:cubicBezTo>
                  <a:moveTo>
                    <a:pt x="124" y="15"/>
                  </a:moveTo>
                  <a:cubicBezTo>
                    <a:pt x="123" y="15"/>
                    <a:pt x="122" y="14"/>
                    <a:pt x="121" y="14"/>
                  </a:cubicBezTo>
                  <a:cubicBezTo>
                    <a:pt x="122" y="12"/>
                    <a:pt x="131" y="0"/>
                    <a:pt x="133" y="6"/>
                  </a:cubicBezTo>
                  <a:cubicBezTo>
                    <a:pt x="135" y="10"/>
                    <a:pt x="126" y="13"/>
                    <a:pt x="124" y="1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485"/>
            <p:cNvSpPr>
              <a:spLocks noChangeShapeType="1"/>
            </p:cNvSpPr>
            <p:nvPr/>
          </p:nvSpPr>
          <p:spPr bwMode="auto">
            <a:xfrm>
              <a:off x="6758546" y="4736655"/>
              <a:ext cx="0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486"/>
            <p:cNvSpPr>
              <a:spLocks noChangeShapeType="1"/>
            </p:cNvSpPr>
            <p:nvPr/>
          </p:nvSpPr>
          <p:spPr bwMode="auto">
            <a:xfrm>
              <a:off x="6758546" y="4736655"/>
              <a:ext cx="0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87"/>
            <p:cNvSpPr>
              <a:spLocks/>
            </p:cNvSpPr>
            <p:nvPr/>
          </p:nvSpPr>
          <p:spPr bwMode="auto">
            <a:xfrm>
              <a:off x="7491592" y="5379940"/>
              <a:ext cx="65825" cy="62833"/>
            </a:xfrm>
            <a:custGeom>
              <a:avLst/>
              <a:gdLst>
                <a:gd name="T0" fmla="*/ 15 w 24"/>
                <a:gd name="T1" fmla="*/ 8 h 23"/>
                <a:gd name="T2" fmla="*/ 2 w 24"/>
                <a:gd name="T3" fmla="*/ 12 h 23"/>
                <a:gd name="T4" fmla="*/ 15 w 24"/>
                <a:gd name="T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3">
                  <a:moveTo>
                    <a:pt x="15" y="8"/>
                  </a:moveTo>
                  <a:cubicBezTo>
                    <a:pt x="15" y="0"/>
                    <a:pt x="0" y="5"/>
                    <a:pt x="2" y="12"/>
                  </a:cubicBezTo>
                  <a:cubicBezTo>
                    <a:pt x="4" y="23"/>
                    <a:pt x="24" y="23"/>
                    <a:pt x="15" y="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"/>
            <p:cNvSpPr>
              <a:spLocks/>
            </p:cNvSpPr>
            <p:nvPr/>
          </p:nvSpPr>
          <p:spPr bwMode="auto">
            <a:xfrm>
              <a:off x="5049842" y="2400834"/>
              <a:ext cx="990600" cy="806450"/>
            </a:xfrm>
            <a:custGeom>
              <a:avLst/>
              <a:gdLst>
                <a:gd name="T0" fmla="*/ 6 w 624"/>
                <a:gd name="T1" fmla="*/ 200 h 508"/>
                <a:gd name="T2" fmla="*/ 30 w 624"/>
                <a:gd name="T3" fmla="*/ 214 h 508"/>
                <a:gd name="T4" fmla="*/ 36 w 624"/>
                <a:gd name="T5" fmla="*/ 232 h 508"/>
                <a:gd name="T6" fmla="*/ 70 w 624"/>
                <a:gd name="T7" fmla="*/ 244 h 508"/>
                <a:gd name="T8" fmla="*/ 92 w 624"/>
                <a:gd name="T9" fmla="*/ 268 h 508"/>
                <a:gd name="T10" fmla="*/ 98 w 624"/>
                <a:gd name="T11" fmla="*/ 290 h 508"/>
                <a:gd name="T12" fmla="*/ 134 w 624"/>
                <a:gd name="T13" fmla="*/ 320 h 508"/>
                <a:gd name="T14" fmla="*/ 146 w 624"/>
                <a:gd name="T15" fmla="*/ 338 h 508"/>
                <a:gd name="T16" fmla="*/ 152 w 624"/>
                <a:gd name="T17" fmla="*/ 354 h 508"/>
                <a:gd name="T18" fmla="*/ 180 w 624"/>
                <a:gd name="T19" fmla="*/ 378 h 508"/>
                <a:gd name="T20" fmla="*/ 194 w 624"/>
                <a:gd name="T21" fmla="*/ 410 h 508"/>
                <a:gd name="T22" fmla="*/ 212 w 624"/>
                <a:gd name="T23" fmla="*/ 434 h 508"/>
                <a:gd name="T24" fmla="*/ 230 w 624"/>
                <a:gd name="T25" fmla="*/ 454 h 508"/>
                <a:gd name="T26" fmla="*/ 258 w 624"/>
                <a:gd name="T27" fmla="*/ 456 h 508"/>
                <a:gd name="T28" fmla="*/ 288 w 624"/>
                <a:gd name="T29" fmla="*/ 456 h 508"/>
                <a:gd name="T30" fmla="*/ 306 w 624"/>
                <a:gd name="T31" fmla="*/ 442 h 508"/>
                <a:gd name="T32" fmla="*/ 334 w 624"/>
                <a:gd name="T33" fmla="*/ 476 h 508"/>
                <a:gd name="T34" fmla="*/ 356 w 624"/>
                <a:gd name="T35" fmla="*/ 502 h 508"/>
                <a:gd name="T36" fmla="*/ 380 w 624"/>
                <a:gd name="T37" fmla="*/ 496 h 508"/>
                <a:gd name="T38" fmla="*/ 402 w 624"/>
                <a:gd name="T39" fmla="*/ 498 h 508"/>
                <a:gd name="T40" fmla="*/ 420 w 624"/>
                <a:gd name="T41" fmla="*/ 492 h 508"/>
                <a:gd name="T42" fmla="*/ 440 w 624"/>
                <a:gd name="T43" fmla="*/ 498 h 508"/>
                <a:gd name="T44" fmla="*/ 480 w 624"/>
                <a:gd name="T45" fmla="*/ 488 h 508"/>
                <a:gd name="T46" fmla="*/ 514 w 624"/>
                <a:gd name="T47" fmla="*/ 486 h 508"/>
                <a:gd name="T48" fmla="*/ 544 w 624"/>
                <a:gd name="T49" fmla="*/ 448 h 508"/>
                <a:gd name="T50" fmla="*/ 616 w 624"/>
                <a:gd name="T51" fmla="*/ 436 h 508"/>
                <a:gd name="T52" fmla="*/ 614 w 624"/>
                <a:gd name="T53" fmla="*/ 406 h 508"/>
                <a:gd name="T54" fmla="*/ 596 w 624"/>
                <a:gd name="T55" fmla="*/ 400 h 508"/>
                <a:gd name="T56" fmla="*/ 580 w 624"/>
                <a:gd name="T57" fmla="*/ 380 h 508"/>
                <a:gd name="T58" fmla="*/ 560 w 624"/>
                <a:gd name="T59" fmla="*/ 326 h 508"/>
                <a:gd name="T60" fmla="*/ 538 w 624"/>
                <a:gd name="T61" fmla="*/ 306 h 508"/>
                <a:gd name="T62" fmla="*/ 500 w 624"/>
                <a:gd name="T63" fmla="*/ 268 h 508"/>
                <a:gd name="T64" fmla="*/ 476 w 624"/>
                <a:gd name="T65" fmla="*/ 256 h 508"/>
                <a:gd name="T66" fmla="*/ 488 w 624"/>
                <a:gd name="T67" fmla="*/ 230 h 508"/>
                <a:gd name="T68" fmla="*/ 522 w 624"/>
                <a:gd name="T69" fmla="*/ 230 h 508"/>
                <a:gd name="T70" fmla="*/ 530 w 624"/>
                <a:gd name="T71" fmla="*/ 190 h 508"/>
                <a:gd name="T72" fmla="*/ 538 w 624"/>
                <a:gd name="T73" fmla="*/ 136 h 508"/>
                <a:gd name="T74" fmla="*/ 546 w 624"/>
                <a:gd name="T75" fmla="*/ 94 h 508"/>
                <a:gd name="T76" fmla="*/ 526 w 624"/>
                <a:gd name="T77" fmla="*/ 76 h 508"/>
                <a:gd name="T78" fmla="*/ 520 w 624"/>
                <a:gd name="T79" fmla="*/ 46 h 508"/>
                <a:gd name="T80" fmla="*/ 516 w 624"/>
                <a:gd name="T81" fmla="*/ 24 h 508"/>
                <a:gd name="T82" fmla="*/ 488 w 624"/>
                <a:gd name="T83" fmla="*/ 4 h 508"/>
                <a:gd name="T84" fmla="*/ 464 w 624"/>
                <a:gd name="T85" fmla="*/ 22 h 508"/>
                <a:gd name="T86" fmla="*/ 466 w 624"/>
                <a:gd name="T87" fmla="*/ 64 h 508"/>
                <a:gd name="T88" fmla="*/ 454 w 624"/>
                <a:gd name="T89" fmla="*/ 80 h 508"/>
                <a:gd name="T90" fmla="*/ 438 w 624"/>
                <a:gd name="T91" fmla="*/ 100 h 508"/>
                <a:gd name="T92" fmla="*/ 412 w 624"/>
                <a:gd name="T93" fmla="*/ 122 h 508"/>
                <a:gd name="T94" fmla="*/ 360 w 624"/>
                <a:gd name="T95" fmla="*/ 118 h 508"/>
                <a:gd name="T96" fmla="*/ 346 w 624"/>
                <a:gd name="T97" fmla="*/ 112 h 508"/>
                <a:gd name="T98" fmla="*/ 310 w 624"/>
                <a:gd name="T99" fmla="*/ 118 h 508"/>
                <a:gd name="T100" fmla="*/ 300 w 624"/>
                <a:gd name="T101" fmla="*/ 134 h 508"/>
                <a:gd name="T102" fmla="*/ 282 w 624"/>
                <a:gd name="T103" fmla="*/ 140 h 508"/>
                <a:gd name="T104" fmla="*/ 248 w 624"/>
                <a:gd name="T105" fmla="*/ 156 h 508"/>
                <a:gd name="T106" fmla="*/ 228 w 624"/>
                <a:gd name="T107" fmla="*/ 146 h 508"/>
                <a:gd name="T108" fmla="*/ 140 w 624"/>
                <a:gd name="T109" fmla="*/ 148 h 508"/>
                <a:gd name="T110" fmla="*/ 128 w 624"/>
                <a:gd name="T111" fmla="*/ 138 h 508"/>
                <a:gd name="T112" fmla="*/ 110 w 624"/>
                <a:gd name="T113" fmla="*/ 112 h 508"/>
                <a:gd name="T114" fmla="*/ 78 w 624"/>
                <a:gd name="T115" fmla="*/ 96 h 508"/>
                <a:gd name="T116" fmla="*/ 40 w 624"/>
                <a:gd name="T117" fmla="*/ 124 h 508"/>
                <a:gd name="T118" fmla="*/ 6 w 624"/>
                <a:gd name="T119" fmla="*/ 18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4" h="508">
                  <a:moveTo>
                    <a:pt x="6" y="186"/>
                  </a:moveTo>
                  <a:lnTo>
                    <a:pt x="4" y="188"/>
                  </a:lnTo>
                  <a:lnTo>
                    <a:pt x="2" y="190"/>
                  </a:lnTo>
                  <a:lnTo>
                    <a:pt x="2" y="192"/>
                  </a:lnTo>
                  <a:lnTo>
                    <a:pt x="2" y="194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198"/>
                  </a:lnTo>
                  <a:lnTo>
                    <a:pt x="4" y="198"/>
                  </a:lnTo>
                  <a:lnTo>
                    <a:pt x="4" y="198"/>
                  </a:lnTo>
                  <a:lnTo>
                    <a:pt x="6" y="198"/>
                  </a:lnTo>
                  <a:lnTo>
                    <a:pt x="6" y="200"/>
                  </a:lnTo>
                  <a:lnTo>
                    <a:pt x="6" y="202"/>
                  </a:lnTo>
                  <a:lnTo>
                    <a:pt x="6" y="204"/>
                  </a:lnTo>
                  <a:lnTo>
                    <a:pt x="6" y="204"/>
                  </a:lnTo>
                  <a:lnTo>
                    <a:pt x="6" y="208"/>
                  </a:lnTo>
                  <a:lnTo>
                    <a:pt x="4" y="210"/>
                  </a:lnTo>
                  <a:lnTo>
                    <a:pt x="6" y="210"/>
                  </a:lnTo>
                  <a:lnTo>
                    <a:pt x="8" y="210"/>
                  </a:lnTo>
                  <a:lnTo>
                    <a:pt x="10" y="212"/>
                  </a:lnTo>
                  <a:lnTo>
                    <a:pt x="16" y="212"/>
                  </a:lnTo>
                  <a:lnTo>
                    <a:pt x="22" y="212"/>
                  </a:lnTo>
                  <a:lnTo>
                    <a:pt x="26" y="212"/>
                  </a:lnTo>
                  <a:lnTo>
                    <a:pt x="30" y="214"/>
                  </a:lnTo>
                  <a:lnTo>
                    <a:pt x="32" y="214"/>
                  </a:lnTo>
                  <a:lnTo>
                    <a:pt x="34" y="216"/>
                  </a:lnTo>
                  <a:lnTo>
                    <a:pt x="36" y="216"/>
                  </a:lnTo>
                  <a:lnTo>
                    <a:pt x="36" y="218"/>
                  </a:lnTo>
                  <a:lnTo>
                    <a:pt x="38" y="218"/>
                  </a:lnTo>
                  <a:lnTo>
                    <a:pt x="38" y="220"/>
                  </a:lnTo>
                  <a:lnTo>
                    <a:pt x="38" y="222"/>
                  </a:lnTo>
                  <a:lnTo>
                    <a:pt x="38" y="224"/>
                  </a:lnTo>
                  <a:lnTo>
                    <a:pt x="38" y="228"/>
                  </a:lnTo>
                  <a:lnTo>
                    <a:pt x="36" y="230"/>
                  </a:lnTo>
                  <a:lnTo>
                    <a:pt x="36" y="232"/>
                  </a:lnTo>
                  <a:lnTo>
                    <a:pt x="36" y="232"/>
                  </a:lnTo>
                  <a:lnTo>
                    <a:pt x="38" y="234"/>
                  </a:lnTo>
                  <a:lnTo>
                    <a:pt x="38" y="236"/>
                  </a:lnTo>
                  <a:lnTo>
                    <a:pt x="40" y="238"/>
                  </a:lnTo>
                  <a:lnTo>
                    <a:pt x="42" y="238"/>
                  </a:lnTo>
                  <a:lnTo>
                    <a:pt x="46" y="240"/>
                  </a:lnTo>
                  <a:lnTo>
                    <a:pt x="50" y="240"/>
                  </a:lnTo>
                  <a:lnTo>
                    <a:pt x="54" y="240"/>
                  </a:lnTo>
                  <a:lnTo>
                    <a:pt x="56" y="242"/>
                  </a:lnTo>
                  <a:lnTo>
                    <a:pt x="60" y="242"/>
                  </a:lnTo>
                  <a:lnTo>
                    <a:pt x="64" y="242"/>
                  </a:lnTo>
                  <a:lnTo>
                    <a:pt x="66" y="244"/>
                  </a:lnTo>
                  <a:lnTo>
                    <a:pt x="70" y="244"/>
                  </a:lnTo>
                  <a:lnTo>
                    <a:pt x="74" y="248"/>
                  </a:lnTo>
                  <a:lnTo>
                    <a:pt x="76" y="250"/>
                  </a:lnTo>
                  <a:lnTo>
                    <a:pt x="78" y="254"/>
                  </a:lnTo>
                  <a:lnTo>
                    <a:pt x="80" y="256"/>
                  </a:lnTo>
                  <a:lnTo>
                    <a:pt x="82" y="258"/>
                  </a:lnTo>
                  <a:lnTo>
                    <a:pt x="84" y="258"/>
                  </a:lnTo>
                  <a:lnTo>
                    <a:pt x="86" y="260"/>
                  </a:lnTo>
                  <a:lnTo>
                    <a:pt x="88" y="262"/>
                  </a:lnTo>
                  <a:lnTo>
                    <a:pt x="90" y="262"/>
                  </a:lnTo>
                  <a:lnTo>
                    <a:pt x="90" y="264"/>
                  </a:lnTo>
                  <a:lnTo>
                    <a:pt x="92" y="266"/>
                  </a:lnTo>
                  <a:lnTo>
                    <a:pt x="92" y="268"/>
                  </a:lnTo>
                  <a:lnTo>
                    <a:pt x="92" y="270"/>
                  </a:lnTo>
                  <a:lnTo>
                    <a:pt x="92" y="272"/>
                  </a:lnTo>
                  <a:lnTo>
                    <a:pt x="92" y="272"/>
                  </a:lnTo>
                  <a:lnTo>
                    <a:pt x="90" y="274"/>
                  </a:lnTo>
                  <a:lnTo>
                    <a:pt x="90" y="276"/>
                  </a:lnTo>
                  <a:lnTo>
                    <a:pt x="88" y="278"/>
                  </a:lnTo>
                  <a:lnTo>
                    <a:pt x="88" y="278"/>
                  </a:lnTo>
                  <a:lnTo>
                    <a:pt x="88" y="280"/>
                  </a:lnTo>
                  <a:lnTo>
                    <a:pt x="88" y="280"/>
                  </a:lnTo>
                  <a:lnTo>
                    <a:pt x="88" y="282"/>
                  </a:lnTo>
                  <a:lnTo>
                    <a:pt x="92" y="286"/>
                  </a:lnTo>
                  <a:lnTo>
                    <a:pt x="98" y="290"/>
                  </a:lnTo>
                  <a:lnTo>
                    <a:pt x="102" y="292"/>
                  </a:lnTo>
                  <a:lnTo>
                    <a:pt x="106" y="296"/>
                  </a:lnTo>
                  <a:lnTo>
                    <a:pt x="110" y="298"/>
                  </a:lnTo>
                  <a:lnTo>
                    <a:pt x="116" y="302"/>
                  </a:lnTo>
                  <a:lnTo>
                    <a:pt x="126" y="306"/>
                  </a:lnTo>
                  <a:lnTo>
                    <a:pt x="126" y="306"/>
                  </a:lnTo>
                  <a:lnTo>
                    <a:pt x="128" y="308"/>
                  </a:lnTo>
                  <a:lnTo>
                    <a:pt x="130" y="310"/>
                  </a:lnTo>
                  <a:lnTo>
                    <a:pt x="130" y="312"/>
                  </a:lnTo>
                  <a:lnTo>
                    <a:pt x="132" y="316"/>
                  </a:lnTo>
                  <a:lnTo>
                    <a:pt x="132" y="318"/>
                  </a:lnTo>
                  <a:lnTo>
                    <a:pt x="134" y="320"/>
                  </a:lnTo>
                  <a:lnTo>
                    <a:pt x="136" y="322"/>
                  </a:lnTo>
                  <a:lnTo>
                    <a:pt x="136" y="322"/>
                  </a:lnTo>
                  <a:lnTo>
                    <a:pt x="140" y="324"/>
                  </a:lnTo>
                  <a:lnTo>
                    <a:pt x="142" y="324"/>
                  </a:lnTo>
                  <a:lnTo>
                    <a:pt x="144" y="326"/>
                  </a:lnTo>
                  <a:lnTo>
                    <a:pt x="146" y="328"/>
                  </a:lnTo>
                  <a:lnTo>
                    <a:pt x="146" y="330"/>
                  </a:lnTo>
                  <a:lnTo>
                    <a:pt x="146" y="330"/>
                  </a:lnTo>
                  <a:lnTo>
                    <a:pt x="146" y="332"/>
                  </a:lnTo>
                  <a:lnTo>
                    <a:pt x="146" y="334"/>
                  </a:lnTo>
                  <a:lnTo>
                    <a:pt x="146" y="336"/>
                  </a:lnTo>
                  <a:lnTo>
                    <a:pt x="146" y="338"/>
                  </a:lnTo>
                  <a:lnTo>
                    <a:pt x="144" y="340"/>
                  </a:lnTo>
                  <a:lnTo>
                    <a:pt x="144" y="342"/>
                  </a:lnTo>
                  <a:lnTo>
                    <a:pt x="144" y="342"/>
                  </a:lnTo>
                  <a:lnTo>
                    <a:pt x="144" y="344"/>
                  </a:lnTo>
                  <a:lnTo>
                    <a:pt x="146" y="344"/>
                  </a:lnTo>
                  <a:lnTo>
                    <a:pt x="146" y="346"/>
                  </a:lnTo>
                  <a:lnTo>
                    <a:pt x="148" y="348"/>
                  </a:lnTo>
                  <a:lnTo>
                    <a:pt x="150" y="348"/>
                  </a:lnTo>
                  <a:lnTo>
                    <a:pt x="150" y="350"/>
                  </a:lnTo>
                  <a:lnTo>
                    <a:pt x="152" y="352"/>
                  </a:lnTo>
                  <a:lnTo>
                    <a:pt x="152" y="352"/>
                  </a:lnTo>
                  <a:lnTo>
                    <a:pt x="152" y="354"/>
                  </a:lnTo>
                  <a:lnTo>
                    <a:pt x="152" y="356"/>
                  </a:lnTo>
                  <a:lnTo>
                    <a:pt x="152" y="358"/>
                  </a:lnTo>
                  <a:lnTo>
                    <a:pt x="154" y="360"/>
                  </a:lnTo>
                  <a:lnTo>
                    <a:pt x="156" y="364"/>
                  </a:lnTo>
                  <a:lnTo>
                    <a:pt x="158" y="366"/>
                  </a:lnTo>
                  <a:lnTo>
                    <a:pt x="162" y="368"/>
                  </a:lnTo>
                  <a:lnTo>
                    <a:pt x="166" y="370"/>
                  </a:lnTo>
                  <a:lnTo>
                    <a:pt x="168" y="372"/>
                  </a:lnTo>
                  <a:lnTo>
                    <a:pt x="172" y="372"/>
                  </a:lnTo>
                  <a:lnTo>
                    <a:pt x="174" y="374"/>
                  </a:lnTo>
                  <a:lnTo>
                    <a:pt x="178" y="376"/>
                  </a:lnTo>
                  <a:lnTo>
                    <a:pt x="180" y="378"/>
                  </a:lnTo>
                  <a:lnTo>
                    <a:pt x="184" y="380"/>
                  </a:lnTo>
                  <a:lnTo>
                    <a:pt x="186" y="382"/>
                  </a:lnTo>
                  <a:lnTo>
                    <a:pt x="188" y="384"/>
                  </a:lnTo>
                  <a:lnTo>
                    <a:pt x="190" y="388"/>
                  </a:lnTo>
                  <a:lnTo>
                    <a:pt x="192" y="390"/>
                  </a:lnTo>
                  <a:lnTo>
                    <a:pt x="190" y="396"/>
                  </a:lnTo>
                  <a:lnTo>
                    <a:pt x="190" y="398"/>
                  </a:lnTo>
                  <a:lnTo>
                    <a:pt x="190" y="400"/>
                  </a:lnTo>
                  <a:lnTo>
                    <a:pt x="192" y="402"/>
                  </a:lnTo>
                  <a:lnTo>
                    <a:pt x="192" y="406"/>
                  </a:lnTo>
                  <a:lnTo>
                    <a:pt x="192" y="408"/>
                  </a:lnTo>
                  <a:lnTo>
                    <a:pt x="194" y="410"/>
                  </a:lnTo>
                  <a:lnTo>
                    <a:pt x="196" y="414"/>
                  </a:lnTo>
                  <a:lnTo>
                    <a:pt x="198" y="418"/>
                  </a:lnTo>
                  <a:lnTo>
                    <a:pt x="200" y="420"/>
                  </a:lnTo>
                  <a:lnTo>
                    <a:pt x="202" y="420"/>
                  </a:lnTo>
                  <a:lnTo>
                    <a:pt x="202" y="422"/>
                  </a:lnTo>
                  <a:lnTo>
                    <a:pt x="204" y="424"/>
                  </a:lnTo>
                  <a:lnTo>
                    <a:pt x="206" y="426"/>
                  </a:lnTo>
                  <a:lnTo>
                    <a:pt x="208" y="426"/>
                  </a:lnTo>
                  <a:lnTo>
                    <a:pt x="210" y="428"/>
                  </a:lnTo>
                  <a:lnTo>
                    <a:pt x="212" y="430"/>
                  </a:lnTo>
                  <a:lnTo>
                    <a:pt x="212" y="432"/>
                  </a:lnTo>
                  <a:lnTo>
                    <a:pt x="212" y="434"/>
                  </a:lnTo>
                  <a:lnTo>
                    <a:pt x="214" y="436"/>
                  </a:lnTo>
                  <a:lnTo>
                    <a:pt x="214" y="438"/>
                  </a:lnTo>
                  <a:lnTo>
                    <a:pt x="214" y="440"/>
                  </a:lnTo>
                  <a:lnTo>
                    <a:pt x="216" y="442"/>
                  </a:lnTo>
                  <a:lnTo>
                    <a:pt x="218" y="444"/>
                  </a:lnTo>
                  <a:lnTo>
                    <a:pt x="220" y="446"/>
                  </a:lnTo>
                  <a:lnTo>
                    <a:pt x="222" y="448"/>
                  </a:lnTo>
                  <a:lnTo>
                    <a:pt x="224" y="450"/>
                  </a:lnTo>
                  <a:lnTo>
                    <a:pt x="228" y="450"/>
                  </a:lnTo>
                  <a:lnTo>
                    <a:pt x="228" y="452"/>
                  </a:lnTo>
                  <a:lnTo>
                    <a:pt x="230" y="454"/>
                  </a:lnTo>
                  <a:lnTo>
                    <a:pt x="230" y="454"/>
                  </a:lnTo>
                  <a:lnTo>
                    <a:pt x="234" y="456"/>
                  </a:lnTo>
                  <a:lnTo>
                    <a:pt x="236" y="456"/>
                  </a:lnTo>
                  <a:lnTo>
                    <a:pt x="240" y="458"/>
                  </a:lnTo>
                  <a:lnTo>
                    <a:pt x="240" y="460"/>
                  </a:lnTo>
                  <a:lnTo>
                    <a:pt x="242" y="460"/>
                  </a:lnTo>
                  <a:lnTo>
                    <a:pt x="244" y="460"/>
                  </a:lnTo>
                  <a:lnTo>
                    <a:pt x="246" y="462"/>
                  </a:lnTo>
                  <a:lnTo>
                    <a:pt x="248" y="462"/>
                  </a:lnTo>
                  <a:lnTo>
                    <a:pt x="250" y="462"/>
                  </a:lnTo>
                  <a:lnTo>
                    <a:pt x="252" y="460"/>
                  </a:lnTo>
                  <a:lnTo>
                    <a:pt x="254" y="458"/>
                  </a:lnTo>
                  <a:lnTo>
                    <a:pt x="258" y="456"/>
                  </a:lnTo>
                  <a:lnTo>
                    <a:pt x="260" y="454"/>
                  </a:lnTo>
                  <a:lnTo>
                    <a:pt x="264" y="452"/>
                  </a:lnTo>
                  <a:lnTo>
                    <a:pt x="264" y="452"/>
                  </a:lnTo>
                  <a:lnTo>
                    <a:pt x="268" y="450"/>
                  </a:lnTo>
                  <a:lnTo>
                    <a:pt x="270" y="450"/>
                  </a:lnTo>
                  <a:lnTo>
                    <a:pt x="272" y="450"/>
                  </a:lnTo>
                  <a:lnTo>
                    <a:pt x="272" y="450"/>
                  </a:lnTo>
                  <a:lnTo>
                    <a:pt x="276" y="450"/>
                  </a:lnTo>
                  <a:lnTo>
                    <a:pt x="278" y="452"/>
                  </a:lnTo>
                  <a:lnTo>
                    <a:pt x="282" y="454"/>
                  </a:lnTo>
                  <a:lnTo>
                    <a:pt x="286" y="456"/>
                  </a:lnTo>
                  <a:lnTo>
                    <a:pt x="288" y="456"/>
                  </a:lnTo>
                  <a:lnTo>
                    <a:pt x="288" y="456"/>
                  </a:lnTo>
                  <a:lnTo>
                    <a:pt x="292" y="456"/>
                  </a:lnTo>
                  <a:lnTo>
                    <a:pt x="292" y="456"/>
                  </a:lnTo>
                  <a:lnTo>
                    <a:pt x="294" y="454"/>
                  </a:lnTo>
                  <a:lnTo>
                    <a:pt x="296" y="452"/>
                  </a:lnTo>
                  <a:lnTo>
                    <a:pt x="298" y="450"/>
                  </a:lnTo>
                  <a:lnTo>
                    <a:pt x="300" y="446"/>
                  </a:lnTo>
                  <a:lnTo>
                    <a:pt x="302" y="444"/>
                  </a:lnTo>
                  <a:lnTo>
                    <a:pt x="302" y="442"/>
                  </a:lnTo>
                  <a:lnTo>
                    <a:pt x="304" y="442"/>
                  </a:lnTo>
                  <a:lnTo>
                    <a:pt x="306" y="442"/>
                  </a:lnTo>
                  <a:lnTo>
                    <a:pt x="306" y="442"/>
                  </a:lnTo>
                  <a:lnTo>
                    <a:pt x="308" y="442"/>
                  </a:lnTo>
                  <a:lnTo>
                    <a:pt x="310" y="442"/>
                  </a:lnTo>
                  <a:lnTo>
                    <a:pt x="314" y="444"/>
                  </a:lnTo>
                  <a:lnTo>
                    <a:pt x="316" y="448"/>
                  </a:lnTo>
                  <a:lnTo>
                    <a:pt x="318" y="452"/>
                  </a:lnTo>
                  <a:lnTo>
                    <a:pt x="320" y="456"/>
                  </a:lnTo>
                  <a:lnTo>
                    <a:pt x="322" y="458"/>
                  </a:lnTo>
                  <a:lnTo>
                    <a:pt x="324" y="462"/>
                  </a:lnTo>
                  <a:lnTo>
                    <a:pt x="326" y="466"/>
                  </a:lnTo>
                  <a:lnTo>
                    <a:pt x="328" y="470"/>
                  </a:lnTo>
                  <a:lnTo>
                    <a:pt x="332" y="474"/>
                  </a:lnTo>
                  <a:lnTo>
                    <a:pt x="334" y="476"/>
                  </a:lnTo>
                  <a:lnTo>
                    <a:pt x="334" y="476"/>
                  </a:lnTo>
                  <a:lnTo>
                    <a:pt x="340" y="480"/>
                  </a:lnTo>
                  <a:lnTo>
                    <a:pt x="344" y="482"/>
                  </a:lnTo>
                  <a:lnTo>
                    <a:pt x="350" y="486"/>
                  </a:lnTo>
                  <a:lnTo>
                    <a:pt x="352" y="486"/>
                  </a:lnTo>
                  <a:lnTo>
                    <a:pt x="354" y="488"/>
                  </a:lnTo>
                  <a:lnTo>
                    <a:pt x="356" y="490"/>
                  </a:lnTo>
                  <a:lnTo>
                    <a:pt x="356" y="492"/>
                  </a:lnTo>
                  <a:lnTo>
                    <a:pt x="358" y="494"/>
                  </a:lnTo>
                  <a:lnTo>
                    <a:pt x="358" y="496"/>
                  </a:lnTo>
                  <a:lnTo>
                    <a:pt x="358" y="498"/>
                  </a:lnTo>
                  <a:lnTo>
                    <a:pt x="356" y="502"/>
                  </a:lnTo>
                  <a:lnTo>
                    <a:pt x="358" y="500"/>
                  </a:lnTo>
                  <a:lnTo>
                    <a:pt x="360" y="500"/>
                  </a:lnTo>
                  <a:lnTo>
                    <a:pt x="364" y="500"/>
                  </a:lnTo>
                  <a:lnTo>
                    <a:pt x="366" y="500"/>
                  </a:lnTo>
                  <a:lnTo>
                    <a:pt x="368" y="502"/>
                  </a:lnTo>
                  <a:lnTo>
                    <a:pt x="370" y="504"/>
                  </a:lnTo>
                  <a:lnTo>
                    <a:pt x="370" y="506"/>
                  </a:lnTo>
                  <a:lnTo>
                    <a:pt x="370" y="508"/>
                  </a:lnTo>
                  <a:lnTo>
                    <a:pt x="372" y="506"/>
                  </a:lnTo>
                  <a:lnTo>
                    <a:pt x="374" y="502"/>
                  </a:lnTo>
                  <a:lnTo>
                    <a:pt x="376" y="500"/>
                  </a:lnTo>
                  <a:lnTo>
                    <a:pt x="380" y="496"/>
                  </a:lnTo>
                  <a:lnTo>
                    <a:pt x="382" y="494"/>
                  </a:lnTo>
                  <a:lnTo>
                    <a:pt x="384" y="492"/>
                  </a:lnTo>
                  <a:lnTo>
                    <a:pt x="386" y="492"/>
                  </a:lnTo>
                  <a:lnTo>
                    <a:pt x="388" y="492"/>
                  </a:lnTo>
                  <a:lnTo>
                    <a:pt x="390" y="492"/>
                  </a:lnTo>
                  <a:lnTo>
                    <a:pt x="392" y="492"/>
                  </a:lnTo>
                  <a:lnTo>
                    <a:pt x="394" y="492"/>
                  </a:lnTo>
                  <a:lnTo>
                    <a:pt x="396" y="492"/>
                  </a:lnTo>
                  <a:lnTo>
                    <a:pt x="396" y="494"/>
                  </a:lnTo>
                  <a:lnTo>
                    <a:pt x="398" y="494"/>
                  </a:lnTo>
                  <a:lnTo>
                    <a:pt x="400" y="496"/>
                  </a:lnTo>
                  <a:lnTo>
                    <a:pt x="402" y="498"/>
                  </a:lnTo>
                  <a:lnTo>
                    <a:pt x="402" y="498"/>
                  </a:lnTo>
                  <a:lnTo>
                    <a:pt x="404" y="498"/>
                  </a:lnTo>
                  <a:lnTo>
                    <a:pt x="406" y="498"/>
                  </a:lnTo>
                  <a:lnTo>
                    <a:pt x="406" y="498"/>
                  </a:lnTo>
                  <a:lnTo>
                    <a:pt x="408" y="496"/>
                  </a:lnTo>
                  <a:lnTo>
                    <a:pt x="410" y="496"/>
                  </a:lnTo>
                  <a:lnTo>
                    <a:pt x="412" y="494"/>
                  </a:lnTo>
                  <a:lnTo>
                    <a:pt x="414" y="492"/>
                  </a:lnTo>
                  <a:lnTo>
                    <a:pt x="416" y="492"/>
                  </a:lnTo>
                  <a:lnTo>
                    <a:pt x="418" y="492"/>
                  </a:lnTo>
                  <a:lnTo>
                    <a:pt x="420" y="492"/>
                  </a:lnTo>
                  <a:lnTo>
                    <a:pt x="420" y="492"/>
                  </a:lnTo>
                  <a:lnTo>
                    <a:pt x="422" y="492"/>
                  </a:lnTo>
                  <a:lnTo>
                    <a:pt x="422" y="494"/>
                  </a:lnTo>
                  <a:lnTo>
                    <a:pt x="424" y="498"/>
                  </a:lnTo>
                  <a:lnTo>
                    <a:pt x="428" y="500"/>
                  </a:lnTo>
                  <a:lnTo>
                    <a:pt x="430" y="502"/>
                  </a:lnTo>
                  <a:lnTo>
                    <a:pt x="432" y="504"/>
                  </a:lnTo>
                  <a:lnTo>
                    <a:pt x="434" y="506"/>
                  </a:lnTo>
                  <a:lnTo>
                    <a:pt x="438" y="506"/>
                  </a:lnTo>
                  <a:lnTo>
                    <a:pt x="438" y="504"/>
                  </a:lnTo>
                  <a:lnTo>
                    <a:pt x="438" y="502"/>
                  </a:lnTo>
                  <a:lnTo>
                    <a:pt x="438" y="500"/>
                  </a:lnTo>
                  <a:lnTo>
                    <a:pt x="440" y="498"/>
                  </a:lnTo>
                  <a:lnTo>
                    <a:pt x="442" y="498"/>
                  </a:lnTo>
                  <a:lnTo>
                    <a:pt x="444" y="496"/>
                  </a:lnTo>
                  <a:lnTo>
                    <a:pt x="446" y="494"/>
                  </a:lnTo>
                  <a:lnTo>
                    <a:pt x="448" y="494"/>
                  </a:lnTo>
                  <a:lnTo>
                    <a:pt x="456" y="492"/>
                  </a:lnTo>
                  <a:lnTo>
                    <a:pt x="462" y="490"/>
                  </a:lnTo>
                  <a:lnTo>
                    <a:pt x="468" y="490"/>
                  </a:lnTo>
                  <a:lnTo>
                    <a:pt x="472" y="488"/>
                  </a:lnTo>
                  <a:lnTo>
                    <a:pt x="474" y="488"/>
                  </a:lnTo>
                  <a:lnTo>
                    <a:pt x="476" y="488"/>
                  </a:lnTo>
                  <a:lnTo>
                    <a:pt x="476" y="488"/>
                  </a:lnTo>
                  <a:lnTo>
                    <a:pt x="480" y="488"/>
                  </a:lnTo>
                  <a:lnTo>
                    <a:pt x="482" y="488"/>
                  </a:lnTo>
                  <a:lnTo>
                    <a:pt x="486" y="488"/>
                  </a:lnTo>
                  <a:lnTo>
                    <a:pt x="490" y="490"/>
                  </a:lnTo>
                  <a:lnTo>
                    <a:pt x="492" y="490"/>
                  </a:lnTo>
                  <a:lnTo>
                    <a:pt x="494" y="492"/>
                  </a:lnTo>
                  <a:lnTo>
                    <a:pt x="498" y="492"/>
                  </a:lnTo>
                  <a:lnTo>
                    <a:pt x="500" y="492"/>
                  </a:lnTo>
                  <a:lnTo>
                    <a:pt x="502" y="492"/>
                  </a:lnTo>
                  <a:lnTo>
                    <a:pt x="504" y="490"/>
                  </a:lnTo>
                  <a:lnTo>
                    <a:pt x="508" y="488"/>
                  </a:lnTo>
                  <a:lnTo>
                    <a:pt x="510" y="488"/>
                  </a:lnTo>
                  <a:lnTo>
                    <a:pt x="514" y="486"/>
                  </a:lnTo>
                  <a:lnTo>
                    <a:pt x="516" y="484"/>
                  </a:lnTo>
                  <a:lnTo>
                    <a:pt x="516" y="482"/>
                  </a:lnTo>
                  <a:lnTo>
                    <a:pt x="518" y="480"/>
                  </a:lnTo>
                  <a:lnTo>
                    <a:pt x="518" y="478"/>
                  </a:lnTo>
                  <a:lnTo>
                    <a:pt x="522" y="472"/>
                  </a:lnTo>
                  <a:lnTo>
                    <a:pt x="526" y="466"/>
                  </a:lnTo>
                  <a:lnTo>
                    <a:pt x="532" y="462"/>
                  </a:lnTo>
                  <a:lnTo>
                    <a:pt x="536" y="456"/>
                  </a:lnTo>
                  <a:lnTo>
                    <a:pt x="538" y="454"/>
                  </a:lnTo>
                  <a:lnTo>
                    <a:pt x="540" y="452"/>
                  </a:lnTo>
                  <a:lnTo>
                    <a:pt x="542" y="450"/>
                  </a:lnTo>
                  <a:lnTo>
                    <a:pt x="544" y="448"/>
                  </a:lnTo>
                  <a:lnTo>
                    <a:pt x="548" y="446"/>
                  </a:lnTo>
                  <a:lnTo>
                    <a:pt x="550" y="446"/>
                  </a:lnTo>
                  <a:lnTo>
                    <a:pt x="560" y="444"/>
                  </a:lnTo>
                  <a:lnTo>
                    <a:pt x="568" y="444"/>
                  </a:lnTo>
                  <a:lnTo>
                    <a:pt x="578" y="444"/>
                  </a:lnTo>
                  <a:lnTo>
                    <a:pt x="586" y="444"/>
                  </a:lnTo>
                  <a:lnTo>
                    <a:pt x="606" y="444"/>
                  </a:lnTo>
                  <a:lnTo>
                    <a:pt x="614" y="444"/>
                  </a:lnTo>
                  <a:lnTo>
                    <a:pt x="624" y="444"/>
                  </a:lnTo>
                  <a:lnTo>
                    <a:pt x="620" y="440"/>
                  </a:lnTo>
                  <a:lnTo>
                    <a:pt x="618" y="438"/>
                  </a:lnTo>
                  <a:lnTo>
                    <a:pt x="616" y="436"/>
                  </a:lnTo>
                  <a:lnTo>
                    <a:pt x="614" y="432"/>
                  </a:lnTo>
                  <a:lnTo>
                    <a:pt x="614" y="430"/>
                  </a:lnTo>
                  <a:lnTo>
                    <a:pt x="614" y="426"/>
                  </a:lnTo>
                  <a:lnTo>
                    <a:pt x="614" y="424"/>
                  </a:lnTo>
                  <a:lnTo>
                    <a:pt x="614" y="422"/>
                  </a:lnTo>
                  <a:lnTo>
                    <a:pt x="616" y="418"/>
                  </a:lnTo>
                  <a:lnTo>
                    <a:pt x="616" y="416"/>
                  </a:lnTo>
                  <a:lnTo>
                    <a:pt x="618" y="414"/>
                  </a:lnTo>
                  <a:lnTo>
                    <a:pt x="616" y="412"/>
                  </a:lnTo>
                  <a:lnTo>
                    <a:pt x="616" y="410"/>
                  </a:lnTo>
                  <a:lnTo>
                    <a:pt x="616" y="408"/>
                  </a:lnTo>
                  <a:lnTo>
                    <a:pt x="614" y="406"/>
                  </a:lnTo>
                  <a:lnTo>
                    <a:pt x="614" y="406"/>
                  </a:lnTo>
                  <a:lnTo>
                    <a:pt x="614" y="404"/>
                  </a:lnTo>
                  <a:lnTo>
                    <a:pt x="614" y="404"/>
                  </a:lnTo>
                  <a:lnTo>
                    <a:pt x="612" y="402"/>
                  </a:lnTo>
                  <a:lnTo>
                    <a:pt x="610" y="400"/>
                  </a:lnTo>
                  <a:lnTo>
                    <a:pt x="610" y="400"/>
                  </a:lnTo>
                  <a:lnTo>
                    <a:pt x="608" y="398"/>
                  </a:lnTo>
                  <a:lnTo>
                    <a:pt x="604" y="398"/>
                  </a:lnTo>
                  <a:lnTo>
                    <a:pt x="602" y="398"/>
                  </a:lnTo>
                  <a:lnTo>
                    <a:pt x="600" y="398"/>
                  </a:lnTo>
                  <a:lnTo>
                    <a:pt x="598" y="398"/>
                  </a:lnTo>
                  <a:lnTo>
                    <a:pt x="596" y="400"/>
                  </a:lnTo>
                  <a:lnTo>
                    <a:pt x="594" y="402"/>
                  </a:lnTo>
                  <a:lnTo>
                    <a:pt x="592" y="402"/>
                  </a:lnTo>
                  <a:lnTo>
                    <a:pt x="592" y="400"/>
                  </a:lnTo>
                  <a:lnTo>
                    <a:pt x="590" y="396"/>
                  </a:lnTo>
                  <a:lnTo>
                    <a:pt x="590" y="394"/>
                  </a:lnTo>
                  <a:lnTo>
                    <a:pt x="590" y="394"/>
                  </a:lnTo>
                  <a:lnTo>
                    <a:pt x="588" y="394"/>
                  </a:lnTo>
                  <a:lnTo>
                    <a:pt x="586" y="392"/>
                  </a:lnTo>
                  <a:lnTo>
                    <a:pt x="584" y="390"/>
                  </a:lnTo>
                  <a:lnTo>
                    <a:pt x="582" y="386"/>
                  </a:lnTo>
                  <a:lnTo>
                    <a:pt x="582" y="384"/>
                  </a:lnTo>
                  <a:lnTo>
                    <a:pt x="580" y="380"/>
                  </a:lnTo>
                  <a:lnTo>
                    <a:pt x="578" y="372"/>
                  </a:lnTo>
                  <a:lnTo>
                    <a:pt x="576" y="366"/>
                  </a:lnTo>
                  <a:lnTo>
                    <a:pt x="574" y="360"/>
                  </a:lnTo>
                  <a:lnTo>
                    <a:pt x="570" y="352"/>
                  </a:lnTo>
                  <a:lnTo>
                    <a:pt x="570" y="348"/>
                  </a:lnTo>
                  <a:lnTo>
                    <a:pt x="568" y="346"/>
                  </a:lnTo>
                  <a:lnTo>
                    <a:pt x="566" y="338"/>
                  </a:lnTo>
                  <a:lnTo>
                    <a:pt x="564" y="334"/>
                  </a:lnTo>
                  <a:lnTo>
                    <a:pt x="564" y="332"/>
                  </a:lnTo>
                  <a:lnTo>
                    <a:pt x="562" y="328"/>
                  </a:lnTo>
                  <a:lnTo>
                    <a:pt x="560" y="328"/>
                  </a:lnTo>
                  <a:lnTo>
                    <a:pt x="560" y="326"/>
                  </a:lnTo>
                  <a:lnTo>
                    <a:pt x="556" y="324"/>
                  </a:lnTo>
                  <a:lnTo>
                    <a:pt x="554" y="322"/>
                  </a:lnTo>
                  <a:lnTo>
                    <a:pt x="550" y="318"/>
                  </a:lnTo>
                  <a:lnTo>
                    <a:pt x="548" y="316"/>
                  </a:lnTo>
                  <a:lnTo>
                    <a:pt x="546" y="316"/>
                  </a:lnTo>
                  <a:lnTo>
                    <a:pt x="546" y="314"/>
                  </a:lnTo>
                  <a:lnTo>
                    <a:pt x="544" y="312"/>
                  </a:lnTo>
                  <a:lnTo>
                    <a:pt x="542" y="312"/>
                  </a:lnTo>
                  <a:lnTo>
                    <a:pt x="540" y="312"/>
                  </a:lnTo>
                  <a:lnTo>
                    <a:pt x="540" y="310"/>
                  </a:lnTo>
                  <a:lnTo>
                    <a:pt x="540" y="310"/>
                  </a:lnTo>
                  <a:lnTo>
                    <a:pt x="538" y="306"/>
                  </a:lnTo>
                  <a:lnTo>
                    <a:pt x="536" y="302"/>
                  </a:lnTo>
                  <a:lnTo>
                    <a:pt x="532" y="300"/>
                  </a:lnTo>
                  <a:lnTo>
                    <a:pt x="530" y="296"/>
                  </a:lnTo>
                  <a:lnTo>
                    <a:pt x="528" y="292"/>
                  </a:lnTo>
                  <a:lnTo>
                    <a:pt x="526" y="288"/>
                  </a:lnTo>
                  <a:lnTo>
                    <a:pt x="522" y="284"/>
                  </a:lnTo>
                  <a:lnTo>
                    <a:pt x="518" y="278"/>
                  </a:lnTo>
                  <a:lnTo>
                    <a:pt x="514" y="276"/>
                  </a:lnTo>
                  <a:lnTo>
                    <a:pt x="510" y="274"/>
                  </a:lnTo>
                  <a:lnTo>
                    <a:pt x="508" y="272"/>
                  </a:lnTo>
                  <a:lnTo>
                    <a:pt x="504" y="270"/>
                  </a:lnTo>
                  <a:lnTo>
                    <a:pt x="500" y="268"/>
                  </a:lnTo>
                  <a:lnTo>
                    <a:pt x="496" y="268"/>
                  </a:lnTo>
                  <a:lnTo>
                    <a:pt x="494" y="268"/>
                  </a:lnTo>
                  <a:lnTo>
                    <a:pt x="486" y="266"/>
                  </a:lnTo>
                  <a:lnTo>
                    <a:pt x="482" y="266"/>
                  </a:lnTo>
                  <a:lnTo>
                    <a:pt x="480" y="264"/>
                  </a:lnTo>
                  <a:lnTo>
                    <a:pt x="478" y="262"/>
                  </a:lnTo>
                  <a:lnTo>
                    <a:pt x="476" y="262"/>
                  </a:lnTo>
                  <a:lnTo>
                    <a:pt x="474" y="260"/>
                  </a:lnTo>
                  <a:lnTo>
                    <a:pt x="474" y="260"/>
                  </a:lnTo>
                  <a:lnTo>
                    <a:pt x="474" y="258"/>
                  </a:lnTo>
                  <a:lnTo>
                    <a:pt x="474" y="256"/>
                  </a:lnTo>
                  <a:lnTo>
                    <a:pt x="476" y="256"/>
                  </a:lnTo>
                  <a:lnTo>
                    <a:pt x="476" y="254"/>
                  </a:lnTo>
                  <a:lnTo>
                    <a:pt x="478" y="252"/>
                  </a:lnTo>
                  <a:lnTo>
                    <a:pt x="480" y="250"/>
                  </a:lnTo>
                  <a:lnTo>
                    <a:pt x="482" y="246"/>
                  </a:lnTo>
                  <a:lnTo>
                    <a:pt x="482" y="246"/>
                  </a:lnTo>
                  <a:lnTo>
                    <a:pt x="482" y="244"/>
                  </a:lnTo>
                  <a:lnTo>
                    <a:pt x="484" y="240"/>
                  </a:lnTo>
                  <a:lnTo>
                    <a:pt x="484" y="238"/>
                  </a:lnTo>
                  <a:lnTo>
                    <a:pt x="484" y="234"/>
                  </a:lnTo>
                  <a:lnTo>
                    <a:pt x="486" y="232"/>
                  </a:lnTo>
                  <a:lnTo>
                    <a:pt x="486" y="232"/>
                  </a:lnTo>
                  <a:lnTo>
                    <a:pt x="488" y="230"/>
                  </a:lnTo>
                  <a:lnTo>
                    <a:pt x="490" y="230"/>
                  </a:lnTo>
                  <a:lnTo>
                    <a:pt x="492" y="228"/>
                  </a:lnTo>
                  <a:lnTo>
                    <a:pt x="494" y="228"/>
                  </a:lnTo>
                  <a:lnTo>
                    <a:pt x="494" y="228"/>
                  </a:lnTo>
                  <a:lnTo>
                    <a:pt x="498" y="228"/>
                  </a:lnTo>
                  <a:lnTo>
                    <a:pt x="500" y="230"/>
                  </a:lnTo>
                  <a:lnTo>
                    <a:pt x="506" y="230"/>
                  </a:lnTo>
                  <a:lnTo>
                    <a:pt x="510" y="230"/>
                  </a:lnTo>
                  <a:lnTo>
                    <a:pt x="512" y="230"/>
                  </a:lnTo>
                  <a:lnTo>
                    <a:pt x="516" y="230"/>
                  </a:lnTo>
                  <a:lnTo>
                    <a:pt x="518" y="230"/>
                  </a:lnTo>
                  <a:lnTo>
                    <a:pt x="522" y="230"/>
                  </a:lnTo>
                  <a:lnTo>
                    <a:pt x="524" y="228"/>
                  </a:lnTo>
                  <a:lnTo>
                    <a:pt x="528" y="226"/>
                  </a:lnTo>
                  <a:lnTo>
                    <a:pt x="530" y="224"/>
                  </a:lnTo>
                  <a:lnTo>
                    <a:pt x="530" y="222"/>
                  </a:lnTo>
                  <a:lnTo>
                    <a:pt x="532" y="220"/>
                  </a:lnTo>
                  <a:lnTo>
                    <a:pt x="532" y="216"/>
                  </a:lnTo>
                  <a:lnTo>
                    <a:pt x="532" y="212"/>
                  </a:lnTo>
                  <a:lnTo>
                    <a:pt x="532" y="208"/>
                  </a:lnTo>
                  <a:lnTo>
                    <a:pt x="532" y="206"/>
                  </a:lnTo>
                  <a:lnTo>
                    <a:pt x="532" y="200"/>
                  </a:lnTo>
                  <a:lnTo>
                    <a:pt x="530" y="192"/>
                  </a:lnTo>
                  <a:lnTo>
                    <a:pt x="530" y="190"/>
                  </a:lnTo>
                  <a:lnTo>
                    <a:pt x="530" y="186"/>
                  </a:lnTo>
                  <a:lnTo>
                    <a:pt x="530" y="178"/>
                  </a:lnTo>
                  <a:lnTo>
                    <a:pt x="530" y="174"/>
                  </a:lnTo>
                  <a:lnTo>
                    <a:pt x="530" y="168"/>
                  </a:lnTo>
                  <a:lnTo>
                    <a:pt x="530" y="164"/>
                  </a:lnTo>
                  <a:lnTo>
                    <a:pt x="530" y="160"/>
                  </a:lnTo>
                  <a:lnTo>
                    <a:pt x="532" y="156"/>
                  </a:lnTo>
                  <a:lnTo>
                    <a:pt x="534" y="150"/>
                  </a:lnTo>
                  <a:lnTo>
                    <a:pt x="534" y="148"/>
                  </a:lnTo>
                  <a:lnTo>
                    <a:pt x="536" y="144"/>
                  </a:lnTo>
                  <a:lnTo>
                    <a:pt x="538" y="138"/>
                  </a:lnTo>
                  <a:lnTo>
                    <a:pt x="538" y="136"/>
                  </a:lnTo>
                  <a:lnTo>
                    <a:pt x="540" y="132"/>
                  </a:lnTo>
                  <a:lnTo>
                    <a:pt x="540" y="128"/>
                  </a:lnTo>
                  <a:lnTo>
                    <a:pt x="540" y="124"/>
                  </a:lnTo>
                  <a:lnTo>
                    <a:pt x="540" y="120"/>
                  </a:lnTo>
                  <a:lnTo>
                    <a:pt x="540" y="116"/>
                  </a:lnTo>
                  <a:lnTo>
                    <a:pt x="540" y="112"/>
                  </a:lnTo>
                  <a:lnTo>
                    <a:pt x="540" y="110"/>
                  </a:lnTo>
                  <a:lnTo>
                    <a:pt x="540" y="106"/>
                  </a:lnTo>
                  <a:lnTo>
                    <a:pt x="540" y="102"/>
                  </a:lnTo>
                  <a:lnTo>
                    <a:pt x="542" y="98"/>
                  </a:lnTo>
                  <a:lnTo>
                    <a:pt x="544" y="94"/>
                  </a:lnTo>
                  <a:lnTo>
                    <a:pt x="546" y="94"/>
                  </a:lnTo>
                  <a:lnTo>
                    <a:pt x="548" y="92"/>
                  </a:lnTo>
                  <a:lnTo>
                    <a:pt x="550" y="92"/>
                  </a:lnTo>
                  <a:lnTo>
                    <a:pt x="550" y="92"/>
                  </a:lnTo>
                  <a:lnTo>
                    <a:pt x="544" y="90"/>
                  </a:lnTo>
                  <a:lnTo>
                    <a:pt x="542" y="90"/>
                  </a:lnTo>
                  <a:lnTo>
                    <a:pt x="538" y="88"/>
                  </a:lnTo>
                  <a:lnTo>
                    <a:pt x="534" y="86"/>
                  </a:lnTo>
                  <a:lnTo>
                    <a:pt x="532" y="84"/>
                  </a:lnTo>
                  <a:lnTo>
                    <a:pt x="528" y="80"/>
                  </a:lnTo>
                  <a:lnTo>
                    <a:pt x="528" y="80"/>
                  </a:lnTo>
                  <a:lnTo>
                    <a:pt x="526" y="78"/>
                  </a:lnTo>
                  <a:lnTo>
                    <a:pt x="526" y="76"/>
                  </a:lnTo>
                  <a:lnTo>
                    <a:pt x="524" y="74"/>
                  </a:lnTo>
                  <a:lnTo>
                    <a:pt x="524" y="70"/>
                  </a:lnTo>
                  <a:lnTo>
                    <a:pt x="524" y="68"/>
                  </a:lnTo>
                  <a:lnTo>
                    <a:pt x="524" y="64"/>
                  </a:lnTo>
                  <a:lnTo>
                    <a:pt x="524" y="60"/>
                  </a:lnTo>
                  <a:lnTo>
                    <a:pt x="524" y="58"/>
                  </a:lnTo>
                  <a:lnTo>
                    <a:pt x="522" y="54"/>
                  </a:lnTo>
                  <a:lnTo>
                    <a:pt x="522" y="52"/>
                  </a:lnTo>
                  <a:lnTo>
                    <a:pt x="522" y="50"/>
                  </a:lnTo>
                  <a:lnTo>
                    <a:pt x="522" y="48"/>
                  </a:lnTo>
                  <a:lnTo>
                    <a:pt x="522" y="46"/>
                  </a:lnTo>
                  <a:lnTo>
                    <a:pt x="520" y="46"/>
                  </a:lnTo>
                  <a:lnTo>
                    <a:pt x="520" y="46"/>
                  </a:lnTo>
                  <a:lnTo>
                    <a:pt x="520" y="48"/>
                  </a:lnTo>
                  <a:lnTo>
                    <a:pt x="520" y="48"/>
                  </a:lnTo>
                  <a:lnTo>
                    <a:pt x="520" y="46"/>
                  </a:lnTo>
                  <a:lnTo>
                    <a:pt x="520" y="46"/>
                  </a:lnTo>
                  <a:lnTo>
                    <a:pt x="520" y="44"/>
                  </a:lnTo>
                  <a:lnTo>
                    <a:pt x="520" y="42"/>
                  </a:lnTo>
                  <a:lnTo>
                    <a:pt x="518" y="40"/>
                  </a:lnTo>
                  <a:lnTo>
                    <a:pt x="518" y="38"/>
                  </a:lnTo>
                  <a:lnTo>
                    <a:pt x="518" y="34"/>
                  </a:lnTo>
                  <a:lnTo>
                    <a:pt x="516" y="28"/>
                  </a:lnTo>
                  <a:lnTo>
                    <a:pt x="516" y="24"/>
                  </a:lnTo>
                  <a:lnTo>
                    <a:pt x="516" y="20"/>
                  </a:lnTo>
                  <a:lnTo>
                    <a:pt x="514" y="14"/>
                  </a:lnTo>
                  <a:lnTo>
                    <a:pt x="512" y="6"/>
                  </a:lnTo>
                  <a:lnTo>
                    <a:pt x="508" y="4"/>
                  </a:lnTo>
                  <a:lnTo>
                    <a:pt x="506" y="2"/>
                  </a:lnTo>
                  <a:lnTo>
                    <a:pt x="502" y="0"/>
                  </a:lnTo>
                  <a:lnTo>
                    <a:pt x="500" y="0"/>
                  </a:lnTo>
                  <a:lnTo>
                    <a:pt x="498" y="0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2" y="2"/>
                  </a:lnTo>
                  <a:lnTo>
                    <a:pt x="488" y="4"/>
                  </a:lnTo>
                  <a:lnTo>
                    <a:pt x="486" y="6"/>
                  </a:lnTo>
                  <a:lnTo>
                    <a:pt x="482" y="10"/>
                  </a:lnTo>
                  <a:lnTo>
                    <a:pt x="482" y="12"/>
                  </a:lnTo>
                  <a:lnTo>
                    <a:pt x="480" y="14"/>
                  </a:lnTo>
                  <a:lnTo>
                    <a:pt x="478" y="18"/>
                  </a:lnTo>
                  <a:lnTo>
                    <a:pt x="474" y="18"/>
                  </a:lnTo>
                  <a:lnTo>
                    <a:pt x="470" y="18"/>
                  </a:lnTo>
                  <a:lnTo>
                    <a:pt x="470" y="18"/>
                  </a:lnTo>
                  <a:lnTo>
                    <a:pt x="468" y="18"/>
                  </a:lnTo>
                  <a:lnTo>
                    <a:pt x="468" y="20"/>
                  </a:lnTo>
                  <a:lnTo>
                    <a:pt x="466" y="20"/>
                  </a:lnTo>
                  <a:lnTo>
                    <a:pt x="464" y="22"/>
                  </a:lnTo>
                  <a:lnTo>
                    <a:pt x="462" y="24"/>
                  </a:lnTo>
                  <a:lnTo>
                    <a:pt x="462" y="26"/>
                  </a:lnTo>
                  <a:lnTo>
                    <a:pt x="460" y="28"/>
                  </a:lnTo>
                  <a:lnTo>
                    <a:pt x="460" y="30"/>
                  </a:lnTo>
                  <a:lnTo>
                    <a:pt x="460" y="32"/>
                  </a:lnTo>
                  <a:lnTo>
                    <a:pt x="460" y="34"/>
                  </a:lnTo>
                  <a:lnTo>
                    <a:pt x="460" y="38"/>
                  </a:lnTo>
                  <a:lnTo>
                    <a:pt x="460" y="42"/>
                  </a:lnTo>
                  <a:lnTo>
                    <a:pt x="462" y="46"/>
                  </a:lnTo>
                  <a:lnTo>
                    <a:pt x="462" y="50"/>
                  </a:lnTo>
                  <a:lnTo>
                    <a:pt x="464" y="56"/>
                  </a:lnTo>
                  <a:lnTo>
                    <a:pt x="466" y="64"/>
                  </a:lnTo>
                  <a:lnTo>
                    <a:pt x="464" y="66"/>
                  </a:lnTo>
                  <a:lnTo>
                    <a:pt x="464" y="66"/>
                  </a:lnTo>
                  <a:lnTo>
                    <a:pt x="462" y="70"/>
                  </a:lnTo>
                  <a:lnTo>
                    <a:pt x="462" y="72"/>
                  </a:lnTo>
                  <a:lnTo>
                    <a:pt x="460" y="74"/>
                  </a:lnTo>
                  <a:lnTo>
                    <a:pt x="460" y="74"/>
                  </a:lnTo>
                  <a:lnTo>
                    <a:pt x="460" y="76"/>
                  </a:lnTo>
                  <a:lnTo>
                    <a:pt x="458" y="76"/>
                  </a:lnTo>
                  <a:lnTo>
                    <a:pt x="458" y="76"/>
                  </a:lnTo>
                  <a:lnTo>
                    <a:pt x="456" y="78"/>
                  </a:lnTo>
                  <a:lnTo>
                    <a:pt x="456" y="78"/>
                  </a:lnTo>
                  <a:lnTo>
                    <a:pt x="454" y="80"/>
                  </a:lnTo>
                  <a:lnTo>
                    <a:pt x="452" y="84"/>
                  </a:lnTo>
                  <a:lnTo>
                    <a:pt x="448" y="88"/>
                  </a:lnTo>
                  <a:lnTo>
                    <a:pt x="446" y="88"/>
                  </a:lnTo>
                  <a:lnTo>
                    <a:pt x="446" y="90"/>
                  </a:lnTo>
                  <a:lnTo>
                    <a:pt x="444" y="92"/>
                  </a:lnTo>
                  <a:lnTo>
                    <a:pt x="444" y="92"/>
                  </a:lnTo>
                  <a:lnTo>
                    <a:pt x="444" y="94"/>
                  </a:lnTo>
                  <a:lnTo>
                    <a:pt x="442" y="96"/>
                  </a:lnTo>
                  <a:lnTo>
                    <a:pt x="442" y="98"/>
                  </a:lnTo>
                  <a:lnTo>
                    <a:pt x="440" y="98"/>
                  </a:lnTo>
                  <a:lnTo>
                    <a:pt x="440" y="100"/>
                  </a:lnTo>
                  <a:lnTo>
                    <a:pt x="438" y="100"/>
                  </a:lnTo>
                  <a:lnTo>
                    <a:pt x="438" y="102"/>
                  </a:lnTo>
                  <a:lnTo>
                    <a:pt x="436" y="102"/>
                  </a:lnTo>
                  <a:lnTo>
                    <a:pt x="434" y="104"/>
                  </a:lnTo>
                  <a:lnTo>
                    <a:pt x="430" y="106"/>
                  </a:lnTo>
                  <a:lnTo>
                    <a:pt x="426" y="108"/>
                  </a:lnTo>
                  <a:lnTo>
                    <a:pt x="422" y="110"/>
                  </a:lnTo>
                  <a:lnTo>
                    <a:pt x="418" y="114"/>
                  </a:lnTo>
                  <a:lnTo>
                    <a:pt x="418" y="114"/>
                  </a:lnTo>
                  <a:lnTo>
                    <a:pt x="416" y="116"/>
                  </a:lnTo>
                  <a:lnTo>
                    <a:pt x="416" y="120"/>
                  </a:lnTo>
                  <a:lnTo>
                    <a:pt x="414" y="122"/>
                  </a:lnTo>
                  <a:lnTo>
                    <a:pt x="412" y="122"/>
                  </a:lnTo>
                  <a:lnTo>
                    <a:pt x="410" y="124"/>
                  </a:lnTo>
                  <a:lnTo>
                    <a:pt x="406" y="124"/>
                  </a:lnTo>
                  <a:lnTo>
                    <a:pt x="406" y="124"/>
                  </a:lnTo>
                  <a:lnTo>
                    <a:pt x="394" y="128"/>
                  </a:lnTo>
                  <a:lnTo>
                    <a:pt x="382" y="130"/>
                  </a:lnTo>
                  <a:lnTo>
                    <a:pt x="376" y="128"/>
                  </a:lnTo>
                  <a:lnTo>
                    <a:pt x="372" y="126"/>
                  </a:lnTo>
                  <a:lnTo>
                    <a:pt x="370" y="124"/>
                  </a:lnTo>
                  <a:lnTo>
                    <a:pt x="368" y="122"/>
                  </a:lnTo>
                  <a:lnTo>
                    <a:pt x="364" y="120"/>
                  </a:lnTo>
                  <a:lnTo>
                    <a:pt x="362" y="120"/>
                  </a:lnTo>
                  <a:lnTo>
                    <a:pt x="360" y="118"/>
                  </a:lnTo>
                  <a:lnTo>
                    <a:pt x="360" y="118"/>
                  </a:lnTo>
                  <a:lnTo>
                    <a:pt x="360" y="116"/>
                  </a:lnTo>
                  <a:lnTo>
                    <a:pt x="358" y="116"/>
                  </a:lnTo>
                  <a:lnTo>
                    <a:pt x="358" y="116"/>
                  </a:lnTo>
                  <a:lnTo>
                    <a:pt x="358" y="116"/>
                  </a:lnTo>
                  <a:lnTo>
                    <a:pt x="356" y="114"/>
                  </a:lnTo>
                  <a:lnTo>
                    <a:pt x="356" y="114"/>
                  </a:lnTo>
                  <a:lnTo>
                    <a:pt x="354" y="114"/>
                  </a:lnTo>
                  <a:lnTo>
                    <a:pt x="352" y="114"/>
                  </a:lnTo>
                  <a:lnTo>
                    <a:pt x="350" y="114"/>
                  </a:lnTo>
                  <a:lnTo>
                    <a:pt x="348" y="112"/>
                  </a:lnTo>
                  <a:lnTo>
                    <a:pt x="346" y="112"/>
                  </a:lnTo>
                  <a:lnTo>
                    <a:pt x="342" y="112"/>
                  </a:lnTo>
                  <a:lnTo>
                    <a:pt x="336" y="110"/>
                  </a:lnTo>
                  <a:lnTo>
                    <a:pt x="330" y="110"/>
                  </a:lnTo>
                  <a:lnTo>
                    <a:pt x="326" y="110"/>
                  </a:lnTo>
                  <a:lnTo>
                    <a:pt x="322" y="110"/>
                  </a:lnTo>
                  <a:lnTo>
                    <a:pt x="320" y="110"/>
                  </a:lnTo>
                  <a:lnTo>
                    <a:pt x="318" y="112"/>
                  </a:lnTo>
                  <a:lnTo>
                    <a:pt x="316" y="112"/>
                  </a:lnTo>
                  <a:lnTo>
                    <a:pt x="314" y="114"/>
                  </a:lnTo>
                  <a:lnTo>
                    <a:pt x="312" y="116"/>
                  </a:lnTo>
                  <a:lnTo>
                    <a:pt x="312" y="116"/>
                  </a:lnTo>
                  <a:lnTo>
                    <a:pt x="310" y="118"/>
                  </a:lnTo>
                  <a:lnTo>
                    <a:pt x="310" y="120"/>
                  </a:lnTo>
                  <a:lnTo>
                    <a:pt x="310" y="122"/>
                  </a:lnTo>
                  <a:lnTo>
                    <a:pt x="310" y="126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8" y="130"/>
                  </a:lnTo>
                  <a:lnTo>
                    <a:pt x="306" y="132"/>
                  </a:lnTo>
                  <a:lnTo>
                    <a:pt x="304" y="132"/>
                  </a:lnTo>
                  <a:lnTo>
                    <a:pt x="304" y="132"/>
                  </a:lnTo>
                  <a:lnTo>
                    <a:pt x="302" y="132"/>
                  </a:lnTo>
                  <a:lnTo>
                    <a:pt x="302" y="134"/>
                  </a:lnTo>
                  <a:lnTo>
                    <a:pt x="300" y="134"/>
                  </a:lnTo>
                  <a:lnTo>
                    <a:pt x="298" y="134"/>
                  </a:lnTo>
                  <a:lnTo>
                    <a:pt x="296" y="134"/>
                  </a:lnTo>
                  <a:lnTo>
                    <a:pt x="294" y="134"/>
                  </a:lnTo>
                  <a:lnTo>
                    <a:pt x="292" y="136"/>
                  </a:lnTo>
                  <a:lnTo>
                    <a:pt x="292" y="136"/>
                  </a:lnTo>
                  <a:lnTo>
                    <a:pt x="290" y="136"/>
                  </a:lnTo>
                  <a:lnTo>
                    <a:pt x="286" y="138"/>
                  </a:lnTo>
                  <a:lnTo>
                    <a:pt x="284" y="138"/>
                  </a:lnTo>
                  <a:lnTo>
                    <a:pt x="282" y="138"/>
                  </a:lnTo>
                  <a:lnTo>
                    <a:pt x="284" y="138"/>
                  </a:lnTo>
                  <a:lnTo>
                    <a:pt x="282" y="138"/>
                  </a:lnTo>
                  <a:lnTo>
                    <a:pt x="282" y="140"/>
                  </a:lnTo>
                  <a:lnTo>
                    <a:pt x="280" y="140"/>
                  </a:lnTo>
                  <a:lnTo>
                    <a:pt x="278" y="140"/>
                  </a:lnTo>
                  <a:lnTo>
                    <a:pt x="278" y="140"/>
                  </a:lnTo>
                  <a:lnTo>
                    <a:pt x="274" y="140"/>
                  </a:lnTo>
                  <a:lnTo>
                    <a:pt x="272" y="140"/>
                  </a:lnTo>
                  <a:lnTo>
                    <a:pt x="268" y="142"/>
                  </a:lnTo>
                  <a:lnTo>
                    <a:pt x="266" y="142"/>
                  </a:lnTo>
                  <a:lnTo>
                    <a:pt x="262" y="144"/>
                  </a:lnTo>
                  <a:lnTo>
                    <a:pt x="260" y="146"/>
                  </a:lnTo>
                  <a:lnTo>
                    <a:pt x="256" y="150"/>
                  </a:lnTo>
                  <a:lnTo>
                    <a:pt x="252" y="154"/>
                  </a:lnTo>
                  <a:lnTo>
                    <a:pt x="248" y="156"/>
                  </a:lnTo>
                  <a:lnTo>
                    <a:pt x="246" y="160"/>
                  </a:lnTo>
                  <a:lnTo>
                    <a:pt x="242" y="158"/>
                  </a:lnTo>
                  <a:lnTo>
                    <a:pt x="238" y="158"/>
                  </a:lnTo>
                  <a:lnTo>
                    <a:pt x="236" y="158"/>
                  </a:lnTo>
                  <a:lnTo>
                    <a:pt x="234" y="158"/>
                  </a:lnTo>
                  <a:lnTo>
                    <a:pt x="232" y="158"/>
                  </a:lnTo>
                  <a:lnTo>
                    <a:pt x="230" y="156"/>
                  </a:lnTo>
                  <a:lnTo>
                    <a:pt x="230" y="154"/>
                  </a:lnTo>
                  <a:lnTo>
                    <a:pt x="228" y="152"/>
                  </a:lnTo>
                  <a:lnTo>
                    <a:pt x="228" y="152"/>
                  </a:lnTo>
                  <a:lnTo>
                    <a:pt x="228" y="148"/>
                  </a:lnTo>
                  <a:lnTo>
                    <a:pt x="228" y="146"/>
                  </a:lnTo>
                  <a:lnTo>
                    <a:pt x="228" y="144"/>
                  </a:lnTo>
                  <a:lnTo>
                    <a:pt x="228" y="142"/>
                  </a:lnTo>
                  <a:lnTo>
                    <a:pt x="226" y="142"/>
                  </a:lnTo>
                  <a:lnTo>
                    <a:pt x="178" y="140"/>
                  </a:lnTo>
                  <a:lnTo>
                    <a:pt x="174" y="140"/>
                  </a:lnTo>
                  <a:lnTo>
                    <a:pt x="168" y="142"/>
                  </a:lnTo>
                  <a:lnTo>
                    <a:pt x="164" y="144"/>
                  </a:lnTo>
                  <a:lnTo>
                    <a:pt x="160" y="144"/>
                  </a:lnTo>
                  <a:lnTo>
                    <a:pt x="158" y="144"/>
                  </a:lnTo>
                  <a:lnTo>
                    <a:pt x="154" y="146"/>
                  </a:lnTo>
                  <a:lnTo>
                    <a:pt x="150" y="146"/>
                  </a:lnTo>
                  <a:lnTo>
                    <a:pt x="140" y="148"/>
                  </a:lnTo>
                  <a:lnTo>
                    <a:pt x="138" y="146"/>
                  </a:lnTo>
                  <a:lnTo>
                    <a:pt x="136" y="146"/>
                  </a:lnTo>
                  <a:lnTo>
                    <a:pt x="136" y="146"/>
                  </a:lnTo>
                  <a:lnTo>
                    <a:pt x="134" y="146"/>
                  </a:lnTo>
                  <a:lnTo>
                    <a:pt x="134" y="146"/>
                  </a:lnTo>
                  <a:lnTo>
                    <a:pt x="132" y="144"/>
                  </a:lnTo>
                  <a:lnTo>
                    <a:pt x="132" y="144"/>
                  </a:lnTo>
                  <a:lnTo>
                    <a:pt x="130" y="142"/>
                  </a:lnTo>
                  <a:lnTo>
                    <a:pt x="130" y="142"/>
                  </a:lnTo>
                  <a:lnTo>
                    <a:pt x="130" y="140"/>
                  </a:lnTo>
                  <a:lnTo>
                    <a:pt x="128" y="140"/>
                  </a:lnTo>
                  <a:lnTo>
                    <a:pt x="128" y="138"/>
                  </a:lnTo>
                  <a:lnTo>
                    <a:pt x="126" y="136"/>
                  </a:lnTo>
                  <a:lnTo>
                    <a:pt x="124" y="134"/>
                  </a:lnTo>
                  <a:lnTo>
                    <a:pt x="120" y="130"/>
                  </a:lnTo>
                  <a:lnTo>
                    <a:pt x="118" y="128"/>
                  </a:lnTo>
                  <a:lnTo>
                    <a:pt x="114" y="124"/>
                  </a:lnTo>
                  <a:lnTo>
                    <a:pt x="112" y="122"/>
                  </a:lnTo>
                  <a:lnTo>
                    <a:pt x="112" y="120"/>
                  </a:lnTo>
                  <a:lnTo>
                    <a:pt x="110" y="118"/>
                  </a:lnTo>
                  <a:lnTo>
                    <a:pt x="110" y="116"/>
                  </a:lnTo>
                  <a:lnTo>
                    <a:pt x="110" y="116"/>
                  </a:lnTo>
                  <a:lnTo>
                    <a:pt x="110" y="114"/>
                  </a:lnTo>
                  <a:lnTo>
                    <a:pt x="110" y="112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06"/>
                  </a:lnTo>
                  <a:lnTo>
                    <a:pt x="106" y="106"/>
                  </a:lnTo>
                  <a:lnTo>
                    <a:pt x="104" y="104"/>
                  </a:lnTo>
                  <a:lnTo>
                    <a:pt x="102" y="102"/>
                  </a:lnTo>
                  <a:lnTo>
                    <a:pt x="100" y="102"/>
                  </a:lnTo>
                  <a:lnTo>
                    <a:pt x="98" y="100"/>
                  </a:lnTo>
                  <a:lnTo>
                    <a:pt x="96" y="100"/>
                  </a:lnTo>
                  <a:lnTo>
                    <a:pt x="88" y="98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62" y="98"/>
                  </a:lnTo>
                  <a:lnTo>
                    <a:pt x="60" y="100"/>
                  </a:lnTo>
                  <a:lnTo>
                    <a:pt x="56" y="102"/>
                  </a:lnTo>
                  <a:lnTo>
                    <a:pt x="54" y="104"/>
                  </a:lnTo>
                  <a:lnTo>
                    <a:pt x="52" y="106"/>
                  </a:lnTo>
                  <a:lnTo>
                    <a:pt x="50" y="110"/>
                  </a:lnTo>
                  <a:lnTo>
                    <a:pt x="48" y="112"/>
                  </a:lnTo>
                  <a:lnTo>
                    <a:pt x="44" y="116"/>
                  </a:lnTo>
                  <a:lnTo>
                    <a:pt x="42" y="118"/>
                  </a:lnTo>
                  <a:lnTo>
                    <a:pt x="42" y="120"/>
                  </a:lnTo>
                  <a:lnTo>
                    <a:pt x="42" y="122"/>
                  </a:lnTo>
                  <a:lnTo>
                    <a:pt x="40" y="124"/>
                  </a:lnTo>
                  <a:lnTo>
                    <a:pt x="40" y="128"/>
                  </a:lnTo>
                  <a:lnTo>
                    <a:pt x="40" y="130"/>
                  </a:lnTo>
                  <a:lnTo>
                    <a:pt x="38" y="134"/>
                  </a:lnTo>
                  <a:lnTo>
                    <a:pt x="38" y="138"/>
                  </a:lnTo>
                  <a:lnTo>
                    <a:pt x="34" y="144"/>
                  </a:lnTo>
                  <a:lnTo>
                    <a:pt x="32" y="150"/>
                  </a:lnTo>
                  <a:lnTo>
                    <a:pt x="30" y="156"/>
                  </a:lnTo>
                  <a:lnTo>
                    <a:pt x="28" y="166"/>
                  </a:lnTo>
                  <a:lnTo>
                    <a:pt x="24" y="178"/>
                  </a:lnTo>
                  <a:lnTo>
                    <a:pt x="22" y="188"/>
                  </a:lnTo>
                  <a:lnTo>
                    <a:pt x="8" y="184"/>
                  </a:lnTo>
                  <a:lnTo>
                    <a:pt x="6" y="186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"/>
            <p:cNvSpPr>
              <a:spLocks/>
            </p:cNvSpPr>
            <p:nvPr/>
          </p:nvSpPr>
          <p:spPr bwMode="auto">
            <a:xfrm>
              <a:off x="4919667" y="1448334"/>
              <a:ext cx="1301750" cy="1250950"/>
            </a:xfrm>
            <a:custGeom>
              <a:avLst/>
              <a:gdLst>
                <a:gd name="T0" fmla="*/ 126 w 820"/>
                <a:gd name="T1" fmla="*/ 716 h 788"/>
                <a:gd name="T2" fmla="*/ 184 w 820"/>
                <a:gd name="T3" fmla="*/ 702 h 788"/>
                <a:gd name="T4" fmla="*/ 200 w 820"/>
                <a:gd name="T5" fmla="*/ 728 h 788"/>
                <a:gd name="T6" fmla="*/ 218 w 820"/>
                <a:gd name="T7" fmla="*/ 746 h 788"/>
                <a:gd name="T8" fmla="*/ 310 w 820"/>
                <a:gd name="T9" fmla="*/ 746 h 788"/>
                <a:gd name="T10" fmla="*/ 338 w 820"/>
                <a:gd name="T11" fmla="*/ 750 h 788"/>
                <a:gd name="T12" fmla="*/ 372 w 820"/>
                <a:gd name="T13" fmla="*/ 736 h 788"/>
                <a:gd name="T14" fmla="*/ 392 w 820"/>
                <a:gd name="T15" fmla="*/ 730 h 788"/>
                <a:gd name="T16" fmla="*/ 412 w 820"/>
                <a:gd name="T17" fmla="*/ 710 h 788"/>
                <a:gd name="T18" fmla="*/ 442 w 820"/>
                <a:gd name="T19" fmla="*/ 718 h 788"/>
                <a:gd name="T20" fmla="*/ 496 w 820"/>
                <a:gd name="T21" fmla="*/ 722 h 788"/>
                <a:gd name="T22" fmla="*/ 524 w 820"/>
                <a:gd name="T23" fmla="*/ 698 h 788"/>
                <a:gd name="T24" fmla="*/ 542 w 820"/>
                <a:gd name="T25" fmla="*/ 676 h 788"/>
                <a:gd name="T26" fmla="*/ 542 w 820"/>
                <a:gd name="T27" fmla="*/ 632 h 788"/>
                <a:gd name="T28" fmla="*/ 564 w 820"/>
                <a:gd name="T29" fmla="*/ 612 h 788"/>
                <a:gd name="T30" fmla="*/ 598 w 820"/>
                <a:gd name="T31" fmla="*/ 620 h 788"/>
                <a:gd name="T32" fmla="*/ 602 w 820"/>
                <a:gd name="T33" fmla="*/ 644 h 788"/>
                <a:gd name="T34" fmla="*/ 606 w 820"/>
                <a:gd name="T35" fmla="*/ 674 h 788"/>
                <a:gd name="T36" fmla="*/ 638 w 820"/>
                <a:gd name="T37" fmla="*/ 692 h 788"/>
                <a:gd name="T38" fmla="*/ 654 w 820"/>
                <a:gd name="T39" fmla="*/ 674 h 788"/>
                <a:gd name="T40" fmla="*/ 658 w 820"/>
                <a:gd name="T41" fmla="*/ 640 h 788"/>
                <a:gd name="T42" fmla="*/ 682 w 820"/>
                <a:gd name="T43" fmla="*/ 598 h 788"/>
                <a:gd name="T44" fmla="*/ 708 w 820"/>
                <a:gd name="T45" fmla="*/ 588 h 788"/>
                <a:gd name="T46" fmla="*/ 714 w 820"/>
                <a:gd name="T47" fmla="*/ 550 h 788"/>
                <a:gd name="T48" fmla="*/ 720 w 820"/>
                <a:gd name="T49" fmla="*/ 476 h 788"/>
                <a:gd name="T50" fmla="*/ 738 w 820"/>
                <a:gd name="T51" fmla="*/ 396 h 788"/>
                <a:gd name="T52" fmla="*/ 742 w 820"/>
                <a:gd name="T53" fmla="*/ 354 h 788"/>
                <a:gd name="T54" fmla="*/ 766 w 820"/>
                <a:gd name="T55" fmla="*/ 340 h 788"/>
                <a:gd name="T56" fmla="*/ 790 w 820"/>
                <a:gd name="T57" fmla="*/ 320 h 788"/>
                <a:gd name="T58" fmla="*/ 818 w 820"/>
                <a:gd name="T59" fmla="*/ 290 h 788"/>
                <a:gd name="T60" fmla="*/ 800 w 820"/>
                <a:gd name="T61" fmla="*/ 274 h 788"/>
                <a:gd name="T62" fmla="*/ 768 w 820"/>
                <a:gd name="T63" fmla="*/ 248 h 788"/>
                <a:gd name="T64" fmla="*/ 750 w 820"/>
                <a:gd name="T65" fmla="*/ 196 h 788"/>
                <a:gd name="T66" fmla="*/ 740 w 820"/>
                <a:gd name="T67" fmla="*/ 124 h 788"/>
                <a:gd name="T68" fmla="*/ 746 w 820"/>
                <a:gd name="T69" fmla="*/ 118 h 788"/>
                <a:gd name="T70" fmla="*/ 726 w 820"/>
                <a:gd name="T71" fmla="*/ 74 h 788"/>
                <a:gd name="T72" fmla="*/ 694 w 820"/>
                <a:gd name="T73" fmla="*/ 32 h 788"/>
                <a:gd name="T74" fmla="*/ 658 w 820"/>
                <a:gd name="T75" fmla="*/ 6 h 788"/>
                <a:gd name="T76" fmla="*/ 632 w 820"/>
                <a:gd name="T77" fmla="*/ 18 h 788"/>
                <a:gd name="T78" fmla="*/ 608 w 820"/>
                <a:gd name="T79" fmla="*/ 50 h 788"/>
                <a:gd name="T80" fmla="*/ 582 w 820"/>
                <a:gd name="T81" fmla="*/ 78 h 788"/>
                <a:gd name="T82" fmla="*/ 532 w 820"/>
                <a:gd name="T83" fmla="*/ 64 h 788"/>
                <a:gd name="T84" fmla="*/ 462 w 820"/>
                <a:gd name="T85" fmla="*/ 54 h 788"/>
                <a:gd name="T86" fmla="*/ 444 w 820"/>
                <a:gd name="T87" fmla="*/ 64 h 788"/>
                <a:gd name="T88" fmla="*/ 136 w 820"/>
                <a:gd name="T89" fmla="*/ 176 h 788"/>
                <a:gd name="T90" fmla="*/ 100 w 820"/>
                <a:gd name="T91" fmla="*/ 202 h 788"/>
                <a:gd name="T92" fmla="*/ 102 w 820"/>
                <a:gd name="T93" fmla="*/ 294 h 788"/>
                <a:gd name="T94" fmla="*/ 106 w 820"/>
                <a:gd name="T95" fmla="*/ 420 h 788"/>
                <a:gd name="T96" fmla="*/ 62 w 820"/>
                <a:gd name="T97" fmla="*/ 420 h 788"/>
                <a:gd name="T98" fmla="*/ 52 w 820"/>
                <a:gd name="T99" fmla="*/ 450 h 788"/>
                <a:gd name="T100" fmla="*/ 28 w 820"/>
                <a:gd name="T101" fmla="*/ 488 h 788"/>
                <a:gd name="T102" fmla="*/ 16 w 820"/>
                <a:gd name="T103" fmla="*/ 528 h 788"/>
                <a:gd name="T104" fmla="*/ 12 w 820"/>
                <a:gd name="T105" fmla="*/ 564 h 788"/>
                <a:gd name="T106" fmla="*/ 14 w 820"/>
                <a:gd name="T107" fmla="*/ 590 h 788"/>
                <a:gd name="T108" fmla="*/ 28 w 820"/>
                <a:gd name="T109" fmla="*/ 600 h 788"/>
                <a:gd name="T110" fmla="*/ 36 w 820"/>
                <a:gd name="T111" fmla="*/ 624 h 788"/>
                <a:gd name="T112" fmla="*/ 40 w 820"/>
                <a:gd name="T113" fmla="*/ 652 h 788"/>
                <a:gd name="T114" fmla="*/ 54 w 820"/>
                <a:gd name="T115" fmla="*/ 680 h 788"/>
                <a:gd name="T116" fmla="*/ 88 w 820"/>
                <a:gd name="T117" fmla="*/ 734 h 788"/>
                <a:gd name="T118" fmla="*/ 104 w 820"/>
                <a:gd name="T119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0" h="788">
                  <a:moveTo>
                    <a:pt x="106" y="778"/>
                  </a:moveTo>
                  <a:lnTo>
                    <a:pt x="110" y="766"/>
                  </a:lnTo>
                  <a:lnTo>
                    <a:pt x="112" y="756"/>
                  </a:lnTo>
                  <a:lnTo>
                    <a:pt x="114" y="750"/>
                  </a:lnTo>
                  <a:lnTo>
                    <a:pt x="116" y="744"/>
                  </a:lnTo>
                  <a:lnTo>
                    <a:pt x="120" y="738"/>
                  </a:lnTo>
                  <a:lnTo>
                    <a:pt x="120" y="734"/>
                  </a:lnTo>
                  <a:lnTo>
                    <a:pt x="122" y="730"/>
                  </a:lnTo>
                  <a:lnTo>
                    <a:pt x="122" y="728"/>
                  </a:lnTo>
                  <a:lnTo>
                    <a:pt x="122" y="724"/>
                  </a:lnTo>
                  <a:lnTo>
                    <a:pt x="124" y="722"/>
                  </a:lnTo>
                  <a:lnTo>
                    <a:pt x="124" y="720"/>
                  </a:lnTo>
                  <a:lnTo>
                    <a:pt x="124" y="718"/>
                  </a:lnTo>
                  <a:lnTo>
                    <a:pt x="126" y="716"/>
                  </a:lnTo>
                  <a:lnTo>
                    <a:pt x="130" y="712"/>
                  </a:lnTo>
                  <a:lnTo>
                    <a:pt x="132" y="710"/>
                  </a:lnTo>
                  <a:lnTo>
                    <a:pt x="134" y="706"/>
                  </a:lnTo>
                  <a:lnTo>
                    <a:pt x="136" y="704"/>
                  </a:lnTo>
                  <a:lnTo>
                    <a:pt x="138" y="702"/>
                  </a:lnTo>
                  <a:lnTo>
                    <a:pt x="142" y="700"/>
                  </a:lnTo>
                  <a:lnTo>
                    <a:pt x="144" y="698"/>
                  </a:lnTo>
                  <a:lnTo>
                    <a:pt x="160" y="696"/>
                  </a:lnTo>
                  <a:lnTo>
                    <a:pt x="166" y="696"/>
                  </a:lnTo>
                  <a:lnTo>
                    <a:pt x="170" y="698"/>
                  </a:lnTo>
                  <a:lnTo>
                    <a:pt x="178" y="700"/>
                  </a:lnTo>
                  <a:lnTo>
                    <a:pt x="180" y="700"/>
                  </a:lnTo>
                  <a:lnTo>
                    <a:pt x="182" y="702"/>
                  </a:lnTo>
                  <a:lnTo>
                    <a:pt x="184" y="702"/>
                  </a:lnTo>
                  <a:lnTo>
                    <a:pt x="186" y="704"/>
                  </a:lnTo>
                  <a:lnTo>
                    <a:pt x="188" y="706"/>
                  </a:lnTo>
                  <a:lnTo>
                    <a:pt x="190" y="706"/>
                  </a:lnTo>
                  <a:lnTo>
                    <a:pt x="190" y="708"/>
                  </a:lnTo>
                  <a:lnTo>
                    <a:pt x="190" y="708"/>
                  </a:lnTo>
                  <a:lnTo>
                    <a:pt x="192" y="712"/>
                  </a:lnTo>
                  <a:lnTo>
                    <a:pt x="192" y="714"/>
                  </a:lnTo>
                  <a:lnTo>
                    <a:pt x="192" y="716"/>
                  </a:lnTo>
                  <a:lnTo>
                    <a:pt x="192" y="716"/>
                  </a:lnTo>
                  <a:lnTo>
                    <a:pt x="192" y="718"/>
                  </a:lnTo>
                  <a:lnTo>
                    <a:pt x="194" y="720"/>
                  </a:lnTo>
                  <a:lnTo>
                    <a:pt x="194" y="722"/>
                  </a:lnTo>
                  <a:lnTo>
                    <a:pt x="196" y="724"/>
                  </a:lnTo>
                  <a:lnTo>
                    <a:pt x="200" y="728"/>
                  </a:lnTo>
                  <a:lnTo>
                    <a:pt x="202" y="730"/>
                  </a:lnTo>
                  <a:lnTo>
                    <a:pt x="206" y="734"/>
                  </a:lnTo>
                  <a:lnTo>
                    <a:pt x="208" y="736"/>
                  </a:lnTo>
                  <a:lnTo>
                    <a:pt x="210" y="738"/>
                  </a:lnTo>
                  <a:lnTo>
                    <a:pt x="210" y="740"/>
                  </a:lnTo>
                  <a:lnTo>
                    <a:pt x="212" y="740"/>
                  </a:lnTo>
                  <a:lnTo>
                    <a:pt x="212" y="742"/>
                  </a:lnTo>
                  <a:lnTo>
                    <a:pt x="212" y="742"/>
                  </a:lnTo>
                  <a:lnTo>
                    <a:pt x="214" y="744"/>
                  </a:lnTo>
                  <a:lnTo>
                    <a:pt x="214" y="744"/>
                  </a:lnTo>
                  <a:lnTo>
                    <a:pt x="216" y="746"/>
                  </a:lnTo>
                  <a:lnTo>
                    <a:pt x="216" y="746"/>
                  </a:lnTo>
                  <a:lnTo>
                    <a:pt x="218" y="746"/>
                  </a:lnTo>
                  <a:lnTo>
                    <a:pt x="218" y="746"/>
                  </a:lnTo>
                  <a:lnTo>
                    <a:pt x="220" y="746"/>
                  </a:lnTo>
                  <a:lnTo>
                    <a:pt x="222" y="748"/>
                  </a:lnTo>
                  <a:lnTo>
                    <a:pt x="232" y="746"/>
                  </a:lnTo>
                  <a:lnTo>
                    <a:pt x="236" y="746"/>
                  </a:lnTo>
                  <a:lnTo>
                    <a:pt x="240" y="744"/>
                  </a:lnTo>
                  <a:lnTo>
                    <a:pt x="242" y="744"/>
                  </a:lnTo>
                  <a:lnTo>
                    <a:pt x="246" y="744"/>
                  </a:lnTo>
                  <a:lnTo>
                    <a:pt x="250" y="742"/>
                  </a:lnTo>
                  <a:lnTo>
                    <a:pt x="256" y="740"/>
                  </a:lnTo>
                  <a:lnTo>
                    <a:pt x="260" y="740"/>
                  </a:lnTo>
                  <a:lnTo>
                    <a:pt x="308" y="742"/>
                  </a:lnTo>
                  <a:lnTo>
                    <a:pt x="310" y="742"/>
                  </a:lnTo>
                  <a:lnTo>
                    <a:pt x="310" y="744"/>
                  </a:lnTo>
                  <a:lnTo>
                    <a:pt x="310" y="746"/>
                  </a:lnTo>
                  <a:lnTo>
                    <a:pt x="310" y="748"/>
                  </a:lnTo>
                  <a:lnTo>
                    <a:pt x="310" y="752"/>
                  </a:lnTo>
                  <a:lnTo>
                    <a:pt x="310" y="752"/>
                  </a:lnTo>
                  <a:lnTo>
                    <a:pt x="312" y="754"/>
                  </a:lnTo>
                  <a:lnTo>
                    <a:pt x="312" y="756"/>
                  </a:lnTo>
                  <a:lnTo>
                    <a:pt x="314" y="758"/>
                  </a:lnTo>
                  <a:lnTo>
                    <a:pt x="316" y="758"/>
                  </a:lnTo>
                  <a:lnTo>
                    <a:pt x="318" y="758"/>
                  </a:lnTo>
                  <a:lnTo>
                    <a:pt x="320" y="758"/>
                  </a:lnTo>
                  <a:lnTo>
                    <a:pt x="324" y="758"/>
                  </a:lnTo>
                  <a:lnTo>
                    <a:pt x="328" y="760"/>
                  </a:lnTo>
                  <a:lnTo>
                    <a:pt x="330" y="756"/>
                  </a:lnTo>
                  <a:lnTo>
                    <a:pt x="334" y="754"/>
                  </a:lnTo>
                  <a:lnTo>
                    <a:pt x="338" y="750"/>
                  </a:lnTo>
                  <a:lnTo>
                    <a:pt x="342" y="746"/>
                  </a:lnTo>
                  <a:lnTo>
                    <a:pt x="344" y="744"/>
                  </a:lnTo>
                  <a:lnTo>
                    <a:pt x="348" y="742"/>
                  </a:lnTo>
                  <a:lnTo>
                    <a:pt x="350" y="742"/>
                  </a:lnTo>
                  <a:lnTo>
                    <a:pt x="354" y="740"/>
                  </a:lnTo>
                  <a:lnTo>
                    <a:pt x="356" y="740"/>
                  </a:lnTo>
                  <a:lnTo>
                    <a:pt x="360" y="740"/>
                  </a:lnTo>
                  <a:lnTo>
                    <a:pt x="360" y="740"/>
                  </a:lnTo>
                  <a:lnTo>
                    <a:pt x="362" y="740"/>
                  </a:lnTo>
                  <a:lnTo>
                    <a:pt x="362" y="738"/>
                  </a:lnTo>
                  <a:lnTo>
                    <a:pt x="364" y="738"/>
                  </a:lnTo>
                  <a:lnTo>
                    <a:pt x="366" y="738"/>
                  </a:lnTo>
                  <a:lnTo>
                    <a:pt x="368" y="738"/>
                  </a:lnTo>
                  <a:lnTo>
                    <a:pt x="372" y="736"/>
                  </a:lnTo>
                  <a:lnTo>
                    <a:pt x="374" y="736"/>
                  </a:lnTo>
                  <a:lnTo>
                    <a:pt x="374" y="736"/>
                  </a:lnTo>
                  <a:lnTo>
                    <a:pt x="376" y="734"/>
                  </a:lnTo>
                  <a:lnTo>
                    <a:pt x="378" y="734"/>
                  </a:lnTo>
                  <a:lnTo>
                    <a:pt x="380" y="734"/>
                  </a:lnTo>
                  <a:lnTo>
                    <a:pt x="382" y="734"/>
                  </a:lnTo>
                  <a:lnTo>
                    <a:pt x="384" y="732"/>
                  </a:lnTo>
                  <a:lnTo>
                    <a:pt x="384" y="734"/>
                  </a:lnTo>
                  <a:lnTo>
                    <a:pt x="384" y="732"/>
                  </a:lnTo>
                  <a:lnTo>
                    <a:pt x="386" y="732"/>
                  </a:lnTo>
                  <a:lnTo>
                    <a:pt x="386" y="732"/>
                  </a:lnTo>
                  <a:lnTo>
                    <a:pt x="388" y="732"/>
                  </a:lnTo>
                  <a:lnTo>
                    <a:pt x="390" y="730"/>
                  </a:lnTo>
                  <a:lnTo>
                    <a:pt x="392" y="730"/>
                  </a:lnTo>
                  <a:lnTo>
                    <a:pt x="392" y="728"/>
                  </a:lnTo>
                  <a:lnTo>
                    <a:pt x="392" y="726"/>
                  </a:lnTo>
                  <a:lnTo>
                    <a:pt x="392" y="722"/>
                  </a:lnTo>
                  <a:lnTo>
                    <a:pt x="392" y="720"/>
                  </a:lnTo>
                  <a:lnTo>
                    <a:pt x="392" y="718"/>
                  </a:lnTo>
                  <a:lnTo>
                    <a:pt x="394" y="716"/>
                  </a:lnTo>
                  <a:lnTo>
                    <a:pt x="394" y="716"/>
                  </a:lnTo>
                  <a:lnTo>
                    <a:pt x="396" y="714"/>
                  </a:lnTo>
                  <a:lnTo>
                    <a:pt x="398" y="712"/>
                  </a:lnTo>
                  <a:lnTo>
                    <a:pt x="400" y="712"/>
                  </a:lnTo>
                  <a:lnTo>
                    <a:pt x="402" y="710"/>
                  </a:lnTo>
                  <a:lnTo>
                    <a:pt x="404" y="710"/>
                  </a:lnTo>
                  <a:lnTo>
                    <a:pt x="408" y="710"/>
                  </a:lnTo>
                  <a:lnTo>
                    <a:pt x="412" y="710"/>
                  </a:lnTo>
                  <a:lnTo>
                    <a:pt x="418" y="710"/>
                  </a:lnTo>
                  <a:lnTo>
                    <a:pt x="424" y="712"/>
                  </a:lnTo>
                  <a:lnTo>
                    <a:pt x="428" y="712"/>
                  </a:lnTo>
                  <a:lnTo>
                    <a:pt x="430" y="712"/>
                  </a:lnTo>
                  <a:lnTo>
                    <a:pt x="432" y="714"/>
                  </a:lnTo>
                  <a:lnTo>
                    <a:pt x="434" y="714"/>
                  </a:lnTo>
                  <a:lnTo>
                    <a:pt x="436" y="714"/>
                  </a:lnTo>
                  <a:lnTo>
                    <a:pt x="438" y="714"/>
                  </a:lnTo>
                  <a:lnTo>
                    <a:pt x="438" y="714"/>
                  </a:lnTo>
                  <a:lnTo>
                    <a:pt x="440" y="716"/>
                  </a:lnTo>
                  <a:lnTo>
                    <a:pt x="440" y="716"/>
                  </a:lnTo>
                  <a:lnTo>
                    <a:pt x="440" y="716"/>
                  </a:lnTo>
                  <a:lnTo>
                    <a:pt x="442" y="716"/>
                  </a:lnTo>
                  <a:lnTo>
                    <a:pt x="442" y="718"/>
                  </a:lnTo>
                  <a:lnTo>
                    <a:pt x="442" y="718"/>
                  </a:lnTo>
                  <a:lnTo>
                    <a:pt x="444" y="720"/>
                  </a:lnTo>
                  <a:lnTo>
                    <a:pt x="446" y="720"/>
                  </a:lnTo>
                  <a:lnTo>
                    <a:pt x="450" y="722"/>
                  </a:lnTo>
                  <a:lnTo>
                    <a:pt x="452" y="724"/>
                  </a:lnTo>
                  <a:lnTo>
                    <a:pt x="454" y="726"/>
                  </a:lnTo>
                  <a:lnTo>
                    <a:pt x="458" y="728"/>
                  </a:lnTo>
                  <a:lnTo>
                    <a:pt x="464" y="730"/>
                  </a:lnTo>
                  <a:lnTo>
                    <a:pt x="476" y="728"/>
                  </a:lnTo>
                  <a:lnTo>
                    <a:pt x="488" y="724"/>
                  </a:lnTo>
                  <a:lnTo>
                    <a:pt x="488" y="724"/>
                  </a:lnTo>
                  <a:lnTo>
                    <a:pt x="492" y="724"/>
                  </a:lnTo>
                  <a:lnTo>
                    <a:pt x="494" y="722"/>
                  </a:lnTo>
                  <a:lnTo>
                    <a:pt x="496" y="722"/>
                  </a:lnTo>
                  <a:lnTo>
                    <a:pt x="498" y="720"/>
                  </a:lnTo>
                  <a:lnTo>
                    <a:pt x="498" y="716"/>
                  </a:lnTo>
                  <a:lnTo>
                    <a:pt x="500" y="714"/>
                  </a:lnTo>
                  <a:lnTo>
                    <a:pt x="500" y="714"/>
                  </a:lnTo>
                  <a:lnTo>
                    <a:pt x="504" y="710"/>
                  </a:lnTo>
                  <a:lnTo>
                    <a:pt x="508" y="708"/>
                  </a:lnTo>
                  <a:lnTo>
                    <a:pt x="512" y="706"/>
                  </a:lnTo>
                  <a:lnTo>
                    <a:pt x="516" y="704"/>
                  </a:lnTo>
                  <a:lnTo>
                    <a:pt x="518" y="702"/>
                  </a:lnTo>
                  <a:lnTo>
                    <a:pt x="520" y="702"/>
                  </a:lnTo>
                  <a:lnTo>
                    <a:pt x="520" y="700"/>
                  </a:lnTo>
                  <a:lnTo>
                    <a:pt x="522" y="700"/>
                  </a:lnTo>
                  <a:lnTo>
                    <a:pt x="522" y="698"/>
                  </a:lnTo>
                  <a:lnTo>
                    <a:pt x="524" y="698"/>
                  </a:lnTo>
                  <a:lnTo>
                    <a:pt x="524" y="696"/>
                  </a:lnTo>
                  <a:lnTo>
                    <a:pt x="526" y="694"/>
                  </a:lnTo>
                  <a:lnTo>
                    <a:pt x="526" y="692"/>
                  </a:lnTo>
                  <a:lnTo>
                    <a:pt x="526" y="692"/>
                  </a:lnTo>
                  <a:lnTo>
                    <a:pt x="528" y="690"/>
                  </a:lnTo>
                  <a:lnTo>
                    <a:pt x="528" y="688"/>
                  </a:lnTo>
                  <a:lnTo>
                    <a:pt x="530" y="688"/>
                  </a:lnTo>
                  <a:lnTo>
                    <a:pt x="534" y="684"/>
                  </a:lnTo>
                  <a:lnTo>
                    <a:pt x="536" y="680"/>
                  </a:lnTo>
                  <a:lnTo>
                    <a:pt x="538" y="678"/>
                  </a:lnTo>
                  <a:lnTo>
                    <a:pt x="538" y="678"/>
                  </a:lnTo>
                  <a:lnTo>
                    <a:pt x="540" y="676"/>
                  </a:lnTo>
                  <a:lnTo>
                    <a:pt x="540" y="676"/>
                  </a:lnTo>
                  <a:lnTo>
                    <a:pt x="542" y="676"/>
                  </a:lnTo>
                  <a:lnTo>
                    <a:pt x="542" y="674"/>
                  </a:lnTo>
                  <a:lnTo>
                    <a:pt x="542" y="674"/>
                  </a:lnTo>
                  <a:lnTo>
                    <a:pt x="544" y="672"/>
                  </a:lnTo>
                  <a:lnTo>
                    <a:pt x="544" y="670"/>
                  </a:lnTo>
                  <a:lnTo>
                    <a:pt x="546" y="666"/>
                  </a:lnTo>
                  <a:lnTo>
                    <a:pt x="546" y="666"/>
                  </a:lnTo>
                  <a:lnTo>
                    <a:pt x="548" y="664"/>
                  </a:lnTo>
                  <a:lnTo>
                    <a:pt x="546" y="656"/>
                  </a:lnTo>
                  <a:lnTo>
                    <a:pt x="544" y="650"/>
                  </a:lnTo>
                  <a:lnTo>
                    <a:pt x="544" y="646"/>
                  </a:lnTo>
                  <a:lnTo>
                    <a:pt x="542" y="642"/>
                  </a:lnTo>
                  <a:lnTo>
                    <a:pt x="542" y="638"/>
                  </a:lnTo>
                  <a:lnTo>
                    <a:pt x="542" y="634"/>
                  </a:lnTo>
                  <a:lnTo>
                    <a:pt x="542" y="632"/>
                  </a:lnTo>
                  <a:lnTo>
                    <a:pt x="542" y="630"/>
                  </a:lnTo>
                  <a:lnTo>
                    <a:pt x="542" y="628"/>
                  </a:lnTo>
                  <a:lnTo>
                    <a:pt x="544" y="626"/>
                  </a:lnTo>
                  <a:lnTo>
                    <a:pt x="544" y="624"/>
                  </a:lnTo>
                  <a:lnTo>
                    <a:pt x="546" y="622"/>
                  </a:lnTo>
                  <a:lnTo>
                    <a:pt x="548" y="620"/>
                  </a:lnTo>
                  <a:lnTo>
                    <a:pt x="550" y="620"/>
                  </a:lnTo>
                  <a:lnTo>
                    <a:pt x="550" y="618"/>
                  </a:lnTo>
                  <a:lnTo>
                    <a:pt x="552" y="618"/>
                  </a:lnTo>
                  <a:lnTo>
                    <a:pt x="552" y="618"/>
                  </a:lnTo>
                  <a:lnTo>
                    <a:pt x="556" y="618"/>
                  </a:lnTo>
                  <a:lnTo>
                    <a:pt x="560" y="618"/>
                  </a:lnTo>
                  <a:lnTo>
                    <a:pt x="562" y="614"/>
                  </a:lnTo>
                  <a:lnTo>
                    <a:pt x="564" y="612"/>
                  </a:lnTo>
                  <a:lnTo>
                    <a:pt x="564" y="610"/>
                  </a:lnTo>
                  <a:lnTo>
                    <a:pt x="568" y="606"/>
                  </a:lnTo>
                  <a:lnTo>
                    <a:pt x="570" y="604"/>
                  </a:lnTo>
                  <a:lnTo>
                    <a:pt x="574" y="602"/>
                  </a:lnTo>
                  <a:lnTo>
                    <a:pt x="576" y="600"/>
                  </a:lnTo>
                  <a:lnTo>
                    <a:pt x="578" y="600"/>
                  </a:lnTo>
                  <a:lnTo>
                    <a:pt x="580" y="600"/>
                  </a:lnTo>
                  <a:lnTo>
                    <a:pt x="582" y="600"/>
                  </a:lnTo>
                  <a:lnTo>
                    <a:pt x="584" y="600"/>
                  </a:lnTo>
                  <a:lnTo>
                    <a:pt x="588" y="602"/>
                  </a:lnTo>
                  <a:lnTo>
                    <a:pt x="590" y="604"/>
                  </a:lnTo>
                  <a:lnTo>
                    <a:pt x="594" y="606"/>
                  </a:lnTo>
                  <a:lnTo>
                    <a:pt x="596" y="614"/>
                  </a:lnTo>
                  <a:lnTo>
                    <a:pt x="598" y="620"/>
                  </a:lnTo>
                  <a:lnTo>
                    <a:pt x="598" y="624"/>
                  </a:lnTo>
                  <a:lnTo>
                    <a:pt x="598" y="628"/>
                  </a:lnTo>
                  <a:lnTo>
                    <a:pt x="600" y="634"/>
                  </a:lnTo>
                  <a:lnTo>
                    <a:pt x="600" y="638"/>
                  </a:lnTo>
                  <a:lnTo>
                    <a:pt x="600" y="640"/>
                  </a:lnTo>
                  <a:lnTo>
                    <a:pt x="602" y="642"/>
                  </a:lnTo>
                  <a:lnTo>
                    <a:pt x="602" y="644"/>
                  </a:lnTo>
                  <a:lnTo>
                    <a:pt x="602" y="646"/>
                  </a:lnTo>
                  <a:lnTo>
                    <a:pt x="602" y="646"/>
                  </a:lnTo>
                  <a:lnTo>
                    <a:pt x="602" y="648"/>
                  </a:lnTo>
                  <a:lnTo>
                    <a:pt x="602" y="648"/>
                  </a:lnTo>
                  <a:lnTo>
                    <a:pt x="602" y="646"/>
                  </a:lnTo>
                  <a:lnTo>
                    <a:pt x="602" y="646"/>
                  </a:lnTo>
                  <a:lnTo>
                    <a:pt x="602" y="644"/>
                  </a:lnTo>
                  <a:lnTo>
                    <a:pt x="602" y="644"/>
                  </a:lnTo>
                  <a:lnTo>
                    <a:pt x="602" y="644"/>
                  </a:lnTo>
                  <a:lnTo>
                    <a:pt x="602" y="646"/>
                  </a:lnTo>
                  <a:lnTo>
                    <a:pt x="604" y="646"/>
                  </a:lnTo>
                  <a:lnTo>
                    <a:pt x="604" y="648"/>
                  </a:lnTo>
                  <a:lnTo>
                    <a:pt x="604" y="650"/>
                  </a:lnTo>
                  <a:lnTo>
                    <a:pt x="604" y="652"/>
                  </a:lnTo>
                  <a:lnTo>
                    <a:pt x="604" y="654"/>
                  </a:lnTo>
                  <a:lnTo>
                    <a:pt x="606" y="658"/>
                  </a:lnTo>
                  <a:lnTo>
                    <a:pt x="606" y="660"/>
                  </a:lnTo>
                  <a:lnTo>
                    <a:pt x="606" y="664"/>
                  </a:lnTo>
                  <a:lnTo>
                    <a:pt x="606" y="668"/>
                  </a:lnTo>
                  <a:lnTo>
                    <a:pt x="606" y="670"/>
                  </a:lnTo>
                  <a:lnTo>
                    <a:pt x="606" y="674"/>
                  </a:lnTo>
                  <a:lnTo>
                    <a:pt x="608" y="676"/>
                  </a:lnTo>
                  <a:lnTo>
                    <a:pt x="608" y="678"/>
                  </a:lnTo>
                  <a:lnTo>
                    <a:pt x="610" y="680"/>
                  </a:lnTo>
                  <a:lnTo>
                    <a:pt x="610" y="680"/>
                  </a:lnTo>
                  <a:lnTo>
                    <a:pt x="614" y="684"/>
                  </a:lnTo>
                  <a:lnTo>
                    <a:pt x="616" y="686"/>
                  </a:lnTo>
                  <a:lnTo>
                    <a:pt x="620" y="688"/>
                  </a:lnTo>
                  <a:lnTo>
                    <a:pt x="624" y="690"/>
                  </a:lnTo>
                  <a:lnTo>
                    <a:pt x="626" y="690"/>
                  </a:lnTo>
                  <a:lnTo>
                    <a:pt x="632" y="692"/>
                  </a:lnTo>
                  <a:lnTo>
                    <a:pt x="632" y="692"/>
                  </a:lnTo>
                  <a:lnTo>
                    <a:pt x="634" y="692"/>
                  </a:lnTo>
                  <a:lnTo>
                    <a:pt x="636" y="692"/>
                  </a:lnTo>
                  <a:lnTo>
                    <a:pt x="638" y="692"/>
                  </a:lnTo>
                  <a:lnTo>
                    <a:pt x="638" y="694"/>
                  </a:lnTo>
                  <a:lnTo>
                    <a:pt x="640" y="694"/>
                  </a:lnTo>
                  <a:lnTo>
                    <a:pt x="646" y="696"/>
                  </a:lnTo>
                  <a:lnTo>
                    <a:pt x="648" y="696"/>
                  </a:lnTo>
                  <a:lnTo>
                    <a:pt x="648" y="692"/>
                  </a:lnTo>
                  <a:lnTo>
                    <a:pt x="650" y="692"/>
                  </a:lnTo>
                  <a:lnTo>
                    <a:pt x="652" y="688"/>
                  </a:lnTo>
                  <a:lnTo>
                    <a:pt x="652" y="686"/>
                  </a:lnTo>
                  <a:lnTo>
                    <a:pt x="654" y="684"/>
                  </a:lnTo>
                  <a:lnTo>
                    <a:pt x="654" y="680"/>
                  </a:lnTo>
                  <a:lnTo>
                    <a:pt x="654" y="680"/>
                  </a:lnTo>
                  <a:lnTo>
                    <a:pt x="654" y="678"/>
                  </a:lnTo>
                  <a:lnTo>
                    <a:pt x="654" y="676"/>
                  </a:lnTo>
                  <a:lnTo>
                    <a:pt x="654" y="674"/>
                  </a:lnTo>
                  <a:lnTo>
                    <a:pt x="652" y="672"/>
                  </a:lnTo>
                  <a:lnTo>
                    <a:pt x="650" y="670"/>
                  </a:lnTo>
                  <a:lnTo>
                    <a:pt x="650" y="670"/>
                  </a:lnTo>
                  <a:lnTo>
                    <a:pt x="650" y="668"/>
                  </a:lnTo>
                  <a:lnTo>
                    <a:pt x="650" y="668"/>
                  </a:lnTo>
                  <a:lnTo>
                    <a:pt x="652" y="668"/>
                  </a:lnTo>
                  <a:lnTo>
                    <a:pt x="652" y="666"/>
                  </a:lnTo>
                  <a:lnTo>
                    <a:pt x="654" y="664"/>
                  </a:lnTo>
                  <a:lnTo>
                    <a:pt x="654" y="662"/>
                  </a:lnTo>
                  <a:lnTo>
                    <a:pt x="656" y="658"/>
                  </a:lnTo>
                  <a:lnTo>
                    <a:pt x="656" y="654"/>
                  </a:lnTo>
                  <a:lnTo>
                    <a:pt x="656" y="648"/>
                  </a:lnTo>
                  <a:lnTo>
                    <a:pt x="658" y="644"/>
                  </a:lnTo>
                  <a:lnTo>
                    <a:pt x="658" y="640"/>
                  </a:lnTo>
                  <a:lnTo>
                    <a:pt x="660" y="638"/>
                  </a:lnTo>
                  <a:lnTo>
                    <a:pt x="660" y="636"/>
                  </a:lnTo>
                  <a:lnTo>
                    <a:pt x="662" y="634"/>
                  </a:lnTo>
                  <a:lnTo>
                    <a:pt x="664" y="632"/>
                  </a:lnTo>
                  <a:lnTo>
                    <a:pt x="666" y="632"/>
                  </a:lnTo>
                  <a:lnTo>
                    <a:pt x="666" y="630"/>
                  </a:lnTo>
                  <a:lnTo>
                    <a:pt x="668" y="628"/>
                  </a:lnTo>
                  <a:lnTo>
                    <a:pt x="668" y="626"/>
                  </a:lnTo>
                  <a:lnTo>
                    <a:pt x="672" y="620"/>
                  </a:lnTo>
                  <a:lnTo>
                    <a:pt x="674" y="616"/>
                  </a:lnTo>
                  <a:lnTo>
                    <a:pt x="676" y="610"/>
                  </a:lnTo>
                  <a:lnTo>
                    <a:pt x="678" y="604"/>
                  </a:lnTo>
                  <a:lnTo>
                    <a:pt x="680" y="600"/>
                  </a:lnTo>
                  <a:lnTo>
                    <a:pt x="682" y="598"/>
                  </a:lnTo>
                  <a:lnTo>
                    <a:pt x="682" y="596"/>
                  </a:lnTo>
                  <a:lnTo>
                    <a:pt x="684" y="596"/>
                  </a:lnTo>
                  <a:lnTo>
                    <a:pt x="686" y="594"/>
                  </a:lnTo>
                  <a:lnTo>
                    <a:pt x="686" y="592"/>
                  </a:lnTo>
                  <a:lnTo>
                    <a:pt x="688" y="592"/>
                  </a:lnTo>
                  <a:lnTo>
                    <a:pt x="690" y="590"/>
                  </a:lnTo>
                  <a:lnTo>
                    <a:pt x="692" y="590"/>
                  </a:lnTo>
                  <a:lnTo>
                    <a:pt x="696" y="590"/>
                  </a:lnTo>
                  <a:lnTo>
                    <a:pt x="698" y="590"/>
                  </a:lnTo>
                  <a:lnTo>
                    <a:pt x="702" y="590"/>
                  </a:lnTo>
                  <a:lnTo>
                    <a:pt x="706" y="590"/>
                  </a:lnTo>
                  <a:lnTo>
                    <a:pt x="706" y="590"/>
                  </a:lnTo>
                  <a:lnTo>
                    <a:pt x="708" y="588"/>
                  </a:lnTo>
                  <a:lnTo>
                    <a:pt x="708" y="588"/>
                  </a:lnTo>
                  <a:lnTo>
                    <a:pt x="708" y="586"/>
                  </a:lnTo>
                  <a:lnTo>
                    <a:pt x="710" y="586"/>
                  </a:lnTo>
                  <a:lnTo>
                    <a:pt x="710" y="584"/>
                  </a:lnTo>
                  <a:lnTo>
                    <a:pt x="710" y="580"/>
                  </a:lnTo>
                  <a:lnTo>
                    <a:pt x="710" y="576"/>
                  </a:lnTo>
                  <a:lnTo>
                    <a:pt x="710" y="572"/>
                  </a:lnTo>
                  <a:lnTo>
                    <a:pt x="710" y="570"/>
                  </a:lnTo>
                  <a:lnTo>
                    <a:pt x="710" y="570"/>
                  </a:lnTo>
                  <a:lnTo>
                    <a:pt x="710" y="568"/>
                  </a:lnTo>
                  <a:lnTo>
                    <a:pt x="710" y="568"/>
                  </a:lnTo>
                  <a:lnTo>
                    <a:pt x="712" y="562"/>
                  </a:lnTo>
                  <a:lnTo>
                    <a:pt x="712" y="558"/>
                  </a:lnTo>
                  <a:lnTo>
                    <a:pt x="714" y="552"/>
                  </a:lnTo>
                  <a:lnTo>
                    <a:pt x="714" y="550"/>
                  </a:lnTo>
                  <a:lnTo>
                    <a:pt x="716" y="546"/>
                  </a:lnTo>
                  <a:lnTo>
                    <a:pt x="718" y="542"/>
                  </a:lnTo>
                  <a:lnTo>
                    <a:pt x="720" y="536"/>
                  </a:lnTo>
                  <a:lnTo>
                    <a:pt x="720" y="532"/>
                  </a:lnTo>
                  <a:lnTo>
                    <a:pt x="722" y="528"/>
                  </a:lnTo>
                  <a:lnTo>
                    <a:pt x="722" y="520"/>
                  </a:lnTo>
                  <a:lnTo>
                    <a:pt x="722" y="514"/>
                  </a:lnTo>
                  <a:lnTo>
                    <a:pt x="722" y="508"/>
                  </a:lnTo>
                  <a:lnTo>
                    <a:pt x="722" y="502"/>
                  </a:lnTo>
                  <a:lnTo>
                    <a:pt x="722" y="496"/>
                  </a:lnTo>
                  <a:lnTo>
                    <a:pt x="720" y="490"/>
                  </a:lnTo>
                  <a:lnTo>
                    <a:pt x="720" y="486"/>
                  </a:lnTo>
                  <a:lnTo>
                    <a:pt x="720" y="482"/>
                  </a:lnTo>
                  <a:lnTo>
                    <a:pt x="720" y="476"/>
                  </a:lnTo>
                  <a:lnTo>
                    <a:pt x="718" y="466"/>
                  </a:lnTo>
                  <a:lnTo>
                    <a:pt x="718" y="462"/>
                  </a:lnTo>
                  <a:lnTo>
                    <a:pt x="718" y="458"/>
                  </a:lnTo>
                  <a:lnTo>
                    <a:pt x="720" y="454"/>
                  </a:lnTo>
                  <a:lnTo>
                    <a:pt x="720" y="450"/>
                  </a:lnTo>
                  <a:lnTo>
                    <a:pt x="722" y="444"/>
                  </a:lnTo>
                  <a:lnTo>
                    <a:pt x="724" y="440"/>
                  </a:lnTo>
                  <a:lnTo>
                    <a:pt x="726" y="434"/>
                  </a:lnTo>
                  <a:lnTo>
                    <a:pt x="728" y="428"/>
                  </a:lnTo>
                  <a:lnTo>
                    <a:pt x="732" y="416"/>
                  </a:lnTo>
                  <a:lnTo>
                    <a:pt x="732" y="412"/>
                  </a:lnTo>
                  <a:lnTo>
                    <a:pt x="734" y="404"/>
                  </a:lnTo>
                  <a:lnTo>
                    <a:pt x="738" y="400"/>
                  </a:lnTo>
                  <a:lnTo>
                    <a:pt x="738" y="396"/>
                  </a:lnTo>
                  <a:lnTo>
                    <a:pt x="740" y="392"/>
                  </a:lnTo>
                  <a:lnTo>
                    <a:pt x="740" y="388"/>
                  </a:lnTo>
                  <a:lnTo>
                    <a:pt x="742" y="386"/>
                  </a:lnTo>
                  <a:lnTo>
                    <a:pt x="742" y="382"/>
                  </a:lnTo>
                  <a:lnTo>
                    <a:pt x="742" y="380"/>
                  </a:lnTo>
                  <a:lnTo>
                    <a:pt x="740" y="378"/>
                  </a:lnTo>
                  <a:lnTo>
                    <a:pt x="740" y="374"/>
                  </a:lnTo>
                  <a:lnTo>
                    <a:pt x="740" y="370"/>
                  </a:lnTo>
                  <a:lnTo>
                    <a:pt x="740" y="368"/>
                  </a:lnTo>
                  <a:lnTo>
                    <a:pt x="740" y="366"/>
                  </a:lnTo>
                  <a:lnTo>
                    <a:pt x="740" y="364"/>
                  </a:lnTo>
                  <a:lnTo>
                    <a:pt x="742" y="360"/>
                  </a:lnTo>
                  <a:lnTo>
                    <a:pt x="742" y="356"/>
                  </a:lnTo>
                  <a:lnTo>
                    <a:pt x="742" y="354"/>
                  </a:lnTo>
                  <a:lnTo>
                    <a:pt x="744" y="350"/>
                  </a:lnTo>
                  <a:lnTo>
                    <a:pt x="744" y="348"/>
                  </a:lnTo>
                  <a:lnTo>
                    <a:pt x="746" y="346"/>
                  </a:lnTo>
                  <a:lnTo>
                    <a:pt x="746" y="346"/>
                  </a:lnTo>
                  <a:lnTo>
                    <a:pt x="748" y="344"/>
                  </a:lnTo>
                  <a:lnTo>
                    <a:pt x="752" y="344"/>
                  </a:lnTo>
                  <a:lnTo>
                    <a:pt x="754" y="344"/>
                  </a:lnTo>
                  <a:lnTo>
                    <a:pt x="758" y="344"/>
                  </a:lnTo>
                  <a:lnTo>
                    <a:pt x="760" y="344"/>
                  </a:lnTo>
                  <a:lnTo>
                    <a:pt x="762" y="344"/>
                  </a:lnTo>
                  <a:lnTo>
                    <a:pt x="764" y="344"/>
                  </a:lnTo>
                  <a:lnTo>
                    <a:pt x="764" y="342"/>
                  </a:lnTo>
                  <a:lnTo>
                    <a:pt x="766" y="342"/>
                  </a:lnTo>
                  <a:lnTo>
                    <a:pt x="766" y="340"/>
                  </a:lnTo>
                  <a:lnTo>
                    <a:pt x="766" y="338"/>
                  </a:lnTo>
                  <a:lnTo>
                    <a:pt x="768" y="336"/>
                  </a:lnTo>
                  <a:lnTo>
                    <a:pt x="768" y="332"/>
                  </a:lnTo>
                  <a:lnTo>
                    <a:pt x="770" y="330"/>
                  </a:lnTo>
                  <a:lnTo>
                    <a:pt x="770" y="328"/>
                  </a:lnTo>
                  <a:lnTo>
                    <a:pt x="772" y="326"/>
                  </a:lnTo>
                  <a:lnTo>
                    <a:pt x="774" y="326"/>
                  </a:lnTo>
                  <a:lnTo>
                    <a:pt x="776" y="326"/>
                  </a:lnTo>
                  <a:lnTo>
                    <a:pt x="778" y="324"/>
                  </a:lnTo>
                  <a:lnTo>
                    <a:pt x="780" y="324"/>
                  </a:lnTo>
                  <a:lnTo>
                    <a:pt x="782" y="322"/>
                  </a:lnTo>
                  <a:lnTo>
                    <a:pt x="782" y="322"/>
                  </a:lnTo>
                  <a:lnTo>
                    <a:pt x="786" y="320"/>
                  </a:lnTo>
                  <a:lnTo>
                    <a:pt x="790" y="320"/>
                  </a:lnTo>
                  <a:lnTo>
                    <a:pt x="794" y="318"/>
                  </a:lnTo>
                  <a:lnTo>
                    <a:pt x="798" y="316"/>
                  </a:lnTo>
                  <a:lnTo>
                    <a:pt x="802" y="314"/>
                  </a:lnTo>
                  <a:lnTo>
                    <a:pt x="804" y="312"/>
                  </a:lnTo>
                  <a:lnTo>
                    <a:pt x="806" y="312"/>
                  </a:lnTo>
                  <a:lnTo>
                    <a:pt x="806" y="310"/>
                  </a:lnTo>
                  <a:lnTo>
                    <a:pt x="808" y="310"/>
                  </a:lnTo>
                  <a:lnTo>
                    <a:pt x="808" y="308"/>
                  </a:lnTo>
                  <a:lnTo>
                    <a:pt x="810" y="304"/>
                  </a:lnTo>
                  <a:lnTo>
                    <a:pt x="812" y="302"/>
                  </a:lnTo>
                  <a:lnTo>
                    <a:pt x="814" y="298"/>
                  </a:lnTo>
                  <a:lnTo>
                    <a:pt x="816" y="296"/>
                  </a:lnTo>
                  <a:lnTo>
                    <a:pt x="816" y="294"/>
                  </a:lnTo>
                  <a:lnTo>
                    <a:pt x="818" y="290"/>
                  </a:lnTo>
                  <a:lnTo>
                    <a:pt x="820" y="290"/>
                  </a:lnTo>
                  <a:lnTo>
                    <a:pt x="818" y="288"/>
                  </a:lnTo>
                  <a:lnTo>
                    <a:pt x="818" y="286"/>
                  </a:lnTo>
                  <a:lnTo>
                    <a:pt x="816" y="284"/>
                  </a:lnTo>
                  <a:lnTo>
                    <a:pt x="814" y="282"/>
                  </a:lnTo>
                  <a:lnTo>
                    <a:pt x="810" y="280"/>
                  </a:lnTo>
                  <a:lnTo>
                    <a:pt x="808" y="280"/>
                  </a:lnTo>
                  <a:lnTo>
                    <a:pt x="806" y="278"/>
                  </a:lnTo>
                  <a:lnTo>
                    <a:pt x="806" y="276"/>
                  </a:lnTo>
                  <a:lnTo>
                    <a:pt x="804" y="276"/>
                  </a:lnTo>
                  <a:lnTo>
                    <a:pt x="804" y="274"/>
                  </a:lnTo>
                  <a:lnTo>
                    <a:pt x="804" y="272"/>
                  </a:lnTo>
                  <a:lnTo>
                    <a:pt x="802" y="274"/>
                  </a:lnTo>
                  <a:lnTo>
                    <a:pt x="800" y="274"/>
                  </a:lnTo>
                  <a:lnTo>
                    <a:pt x="798" y="272"/>
                  </a:lnTo>
                  <a:lnTo>
                    <a:pt x="796" y="272"/>
                  </a:lnTo>
                  <a:lnTo>
                    <a:pt x="794" y="270"/>
                  </a:lnTo>
                  <a:lnTo>
                    <a:pt x="792" y="268"/>
                  </a:lnTo>
                  <a:lnTo>
                    <a:pt x="790" y="266"/>
                  </a:lnTo>
                  <a:lnTo>
                    <a:pt x="788" y="264"/>
                  </a:lnTo>
                  <a:lnTo>
                    <a:pt x="784" y="258"/>
                  </a:lnTo>
                  <a:lnTo>
                    <a:pt x="782" y="256"/>
                  </a:lnTo>
                  <a:lnTo>
                    <a:pt x="778" y="254"/>
                  </a:lnTo>
                  <a:lnTo>
                    <a:pt x="776" y="252"/>
                  </a:lnTo>
                  <a:lnTo>
                    <a:pt x="774" y="250"/>
                  </a:lnTo>
                  <a:lnTo>
                    <a:pt x="772" y="250"/>
                  </a:lnTo>
                  <a:lnTo>
                    <a:pt x="770" y="250"/>
                  </a:lnTo>
                  <a:lnTo>
                    <a:pt x="768" y="248"/>
                  </a:lnTo>
                  <a:lnTo>
                    <a:pt x="764" y="248"/>
                  </a:lnTo>
                  <a:lnTo>
                    <a:pt x="762" y="246"/>
                  </a:lnTo>
                  <a:lnTo>
                    <a:pt x="760" y="242"/>
                  </a:lnTo>
                  <a:lnTo>
                    <a:pt x="760" y="240"/>
                  </a:lnTo>
                  <a:lnTo>
                    <a:pt x="758" y="236"/>
                  </a:lnTo>
                  <a:lnTo>
                    <a:pt x="756" y="234"/>
                  </a:lnTo>
                  <a:lnTo>
                    <a:pt x="754" y="230"/>
                  </a:lnTo>
                  <a:lnTo>
                    <a:pt x="752" y="222"/>
                  </a:lnTo>
                  <a:lnTo>
                    <a:pt x="752" y="216"/>
                  </a:lnTo>
                  <a:lnTo>
                    <a:pt x="750" y="212"/>
                  </a:lnTo>
                  <a:lnTo>
                    <a:pt x="750" y="208"/>
                  </a:lnTo>
                  <a:lnTo>
                    <a:pt x="750" y="204"/>
                  </a:lnTo>
                  <a:lnTo>
                    <a:pt x="750" y="202"/>
                  </a:lnTo>
                  <a:lnTo>
                    <a:pt x="750" y="196"/>
                  </a:lnTo>
                  <a:lnTo>
                    <a:pt x="748" y="188"/>
                  </a:lnTo>
                  <a:lnTo>
                    <a:pt x="746" y="176"/>
                  </a:lnTo>
                  <a:lnTo>
                    <a:pt x="744" y="168"/>
                  </a:lnTo>
                  <a:lnTo>
                    <a:pt x="744" y="160"/>
                  </a:lnTo>
                  <a:lnTo>
                    <a:pt x="744" y="154"/>
                  </a:lnTo>
                  <a:lnTo>
                    <a:pt x="744" y="148"/>
                  </a:lnTo>
                  <a:lnTo>
                    <a:pt x="744" y="144"/>
                  </a:lnTo>
                  <a:lnTo>
                    <a:pt x="744" y="142"/>
                  </a:lnTo>
                  <a:lnTo>
                    <a:pt x="744" y="138"/>
                  </a:lnTo>
                  <a:lnTo>
                    <a:pt x="744" y="134"/>
                  </a:lnTo>
                  <a:lnTo>
                    <a:pt x="742" y="132"/>
                  </a:lnTo>
                  <a:lnTo>
                    <a:pt x="742" y="130"/>
                  </a:lnTo>
                  <a:lnTo>
                    <a:pt x="740" y="126"/>
                  </a:lnTo>
                  <a:lnTo>
                    <a:pt x="740" y="124"/>
                  </a:lnTo>
                  <a:lnTo>
                    <a:pt x="738" y="122"/>
                  </a:lnTo>
                  <a:lnTo>
                    <a:pt x="738" y="120"/>
                  </a:lnTo>
                  <a:lnTo>
                    <a:pt x="738" y="116"/>
                  </a:lnTo>
                  <a:lnTo>
                    <a:pt x="740" y="114"/>
                  </a:lnTo>
                  <a:lnTo>
                    <a:pt x="740" y="112"/>
                  </a:lnTo>
                  <a:lnTo>
                    <a:pt x="740" y="112"/>
                  </a:lnTo>
                  <a:lnTo>
                    <a:pt x="742" y="112"/>
                  </a:lnTo>
                  <a:lnTo>
                    <a:pt x="742" y="112"/>
                  </a:lnTo>
                  <a:lnTo>
                    <a:pt x="744" y="112"/>
                  </a:lnTo>
                  <a:lnTo>
                    <a:pt x="744" y="112"/>
                  </a:lnTo>
                  <a:lnTo>
                    <a:pt x="744" y="114"/>
                  </a:lnTo>
                  <a:lnTo>
                    <a:pt x="746" y="114"/>
                  </a:lnTo>
                  <a:lnTo>
                    <a:pt x="746" y="116"/>
                  </a:lnTo>
                  <a:lnTo>
                    <a:pt x="746" y="118"/>
                  </a:lnTo>
                  <a:lnTo>
                    <a:pt x="746" y="116"/>
                  </a:lnTo>
                  <a:lnTo>
                    <a:pt x="746" y="112"/>
                  </a:lnTo>
                  <a:lnTo>
                    <a:pt x="744" y="110"/>
                  </a:lnTo>
                  <a:lnTo>
                    <a:pt x="744" y="108"/>
                  </a:lnTo>
                  <a:lnTo>
                    <a:pt x="740" y="104"/>
                  </a:lnTo>
                  <a:lnTo>
                    <a:pt x="738" y="100"/>
                  </a:lnTo>
                  <a:lnTo>
                    <a:pt x="736" y="96"/>
                  </a:lnTo>
                  <a:lnTo>
                    <a:pt x="732" y="92"/>
                  </a:lnTo>
                  <a:lnTo>
                    <a:pt x="730" y="88"/>
                  </a:lnTo>
                  <a:lnTo>
                    <a:pt x="728" y="86"/>
                  </a:lnTo>
                  <a:lnTo>
                    <a:pt x="728" y="84"/>
                  </a:lnTo>
                  <a:lnTo>
                    <a:pt x="726" y="82"/>
                  </a:lnTo>
                  <a:lnTo>
                    <a:pt x="726" y="78"/>
                  </a:lnTo>
                  <a:lnTo>
                    <a:pt x="726" y="74"/>
                  </a:lnTo>
                  <a:lnTo>
                    <a:pt x="724" y="70"/>
                  </a:lnTo>
                  <a:lnTo>
                    <a:pt x="724" y="66"/>
                  </a:lnTo>
                  <a:lnTo>
                    <a:pt x="724" y="62"/>
                  </a:lnTo>
                  <a:lnTo>
                    <a:pt x="724" y="62"/>
                  </a:lnTo>
                  <a:lnTo>
                    <a:pt x="722" y="60"/>
                  </a:lnTo>
                  <a:lnTo>
                    <a:pt x="720" y="58"/>
                  </a:lnTo>
                  <a:lnTo>
                    <a:pt x="720" y="58"/>
                  </a:lnTo>
                  <a:lnTo>
                    <a:pt x="718" y="56"/>
                  </a:lnTo>
                  <a:lnTo>
                    <a:pt x="714" y="54"/>
                  </a:lnTo>
                  <a:lnTo>
                    <a:pt x="712" y="50"/>
                  </a:lnTo>
                  <a:lnTo>
                    <a:pt x="708" y="46"/>
                  </a:lnTo>
                  <a:lnTo>
                    <a:pt x="702" y="40"/>
                  </a:lnTo>
                  <a:lnTo>
                    <a:pt x="698" y="36"/>
                  </a:lnTo>
                  <a:lnTo>
                    <a:pt x="694" y="32"/>
                  </a:lnTo>
                  <a:lnTo>
                    <a:pt x="692" y="28"/>
                  </a:lnTo>
                  <a:lnTo>
                    <a:pt x="688" y="26"/>
                  </a:lnTo>
                  <a:lnTo>
                    <a:pt x="684" y="24"/>
                  </a:lnTo>
                  <a:lnTo>
                    <a:pt x="678" y="22"/>
                  </a:lnTo>
                  <a:lnTo>
                    <a:pt x="674" y="20"/>
                  </a:lnTo>
                  <a:lnTo>
                    <a:pt x="672" y="16"/>
                  </a:lnTo>
                  <a:lnTo>
                    <a:pt x="668" y="14"/>
                  </a:lnTo>
                  <a:lnTo>
                    <a:pt x="666" y="10"/>
                  </a:lnTo>
                  <a:lnTo>
                    <a:pt x="664" y="6"/>
                  </a:lnTo>
                  <a:lnTo>
                    <a:pt x="662" y="2"/>
                  </a:lnTo>
                  <a:lnTo>
                    <a:pt x="662" y="0"/>
                  </a:lnTo>
                  <a:lnTo>
                    <a:pt x="662" y="2"/>
                  </a:lnTo>
                  <a:lnTo>
                    <a:pt x="660" y="2"/>
                  </a:lnTo>
                  <a:lnTo>
                    <a:pt x="658" y="6"/>
                  </a:lnTo>
                  <a:lnTo>
                    <a:pt x="654" y="10"/>
                  </a:lnTo>
                  <a:lnTo>
                    <a:pt x="652" y="14"/>
                  </a:lnTo>
                  <a:lnTo>
                    <a:pt x="648" y="16"/>
                  </a:lnTo>
                  <a:lnTo>
                    <a:pt x="646" y="18"/>
                  </a:lnTo>
                  <a:lnTo>
                    <a:pt x="646" y="18"/>
                  </a:lnTo>
                  <a:lnTo>
                    <a:pt x="644" y="18"/>
                  </a:lnTo>
                  <a:lnTo>
                    <a:pt x="642" y="20"/>
                  </a:lnTo>
                  <a:lnTo>
                    <a:pt x="640" y="20"/>
                  </a:lnTo>
                  <a:lnTo>
                    <a:pt x="640" y="18"/>
                  </a:lnTo>
                  <a:lnTo>
                    <a:pt x="638" y="18"/>
                  </a:lnTo>
                  <a:lnTo>
                    <a:pt x="636" y="18"/>
                  </a:lnTo>
                  <a:lnTo>
                    <a:pt x="634" y="18"/>
                  </a:lnTo>
                  <a:lnTo>
                    <a:pt x="632" y="18"/>
                  </a:lnTo>
                  <a:lnTo>
                    <a:pt x="632" y="18"/>
                  </a:lnTo>
                  <a:lnTo>
                    <a:pt x="630" y="20"/>
                  </a:lnTo>
                  <a:lnTo>
                    <a:pt x="628" y="22"/>
                  </a:lnTo>
                  <a:lnTo>
                    <a:pt x="628" y="24"/>
                  </a:lnTo>
                  <a:lnTo>
                    <a:pt x="626" y="26"/>
                  </a:lnTo>
                  <a:lnTo>
                    <a:pt x="626" y="30"/>
                  </a:lnTo>
                  <a:lnTo>
                    <a:pt x="626" y="32"/>
                  </a:lnTo>
                  <a:lnTo>
                    <a:pt x="624" y="36"/>
                  </a:lnTo>
                  <a:lnTo>
                    <a:pt x="622" y="40"/>
                  </a:lnTo>
                  <a:lnTo>
                    <a:pt x="620" y="42"/>
                  </a:lnTo>
                  <a:lnTo>
                    <a:pt x="618" y="44"/>
                  </a:lnTo>
                  <a:lnTo>
                    <a:pt x="616" y="46"/>
                  </a:lnTo>
                  <a:lnTo>
                    <a:pt x="614" y="48"/>
                  </a:lnTo>
                  <a:lnTo>
                    <a:pt x="610" y="50"/>
                  </a:lnTo>
                  <a:lnTo>
                    <a:pt x="608" y="50"/>
                  </a:lnTo>
                  <a:lnTo>
                    <a:pt x="606" y="50"/>
                  </a:lnTo>
                  <a:lnTo>
                    <a:pt x="602" y="52"/>
                  </a:lnTo>
                  <a:lnTo>
                    <a:pt x="600" y="52"/>
                  </a:lnTo>
                  <a:lnTo>
                    <a:pt x="596" y="54"/>
                  </a:lnTo>
                  <a:lnTo>
                    <a:pt x="594" y="56"/>
                  </a:lnTo>
                  <a:lnTo>
                    <a:pt x="592" y="58"/>
                  </a:lnTo>
                  <a:lnTo>
                    <a:pt x="590" y="60"/>
                  </a:lnTo>
                  <a:lnTo>
                    <a:pt x="590" y="64"/>
                  </a:lnTo>
                  <a:lnTo>
                    <a:pt x="590" y="68"/>
                  </a:lnTo>
                  <a:lnTo>
                    <a:pt x="588" y="70"/>
                  </a:lnTo>
                  <a:lnTo>
                    <a:pt x="588" y="72"/>
                  </a:lnTo>
                  <a:lnTo>
                    <a:pt x="586" y="74"/>
                  </a:lnTo>
                  <a:lnTo>
                    <a:pt x="584" y="78"/>
                  </a:lnTo>
                  <a:lnTo>
                    <a:pt x="582" y="78"/>
                  </a:lnTo>
                  <a:lnTo>
                    <a:pt x="578" y="80"/>
                  </a:lnTo>
                  <a:lnTo>
                    <a:pt x="576" y="80"/>
                  </a:lnTo>
                  <a:lnTo>
                    <a:pt x="574" y="80"/>
                  </a:lnTo>
                  <a:lnTo>
                    <a:pt x="570" y="78"/>
                  </a:lnTo>
                  <a:lnTo>
                    <a:pt x="566" y="78"/>
                  </a:lnTo>
                  <a:lnTo>
                    <a:pt x="564" y="76"/>
                  </a:lnTo>
                  <a:lnTo>
                    <a:pt x="556" y="72"/>
                  </a:lnTo>
                  <a:lnTo>
                    <a:pt x="552" y="68"/>
                  </a:lnTo>
                  <a:lnTo>
                    <a:pt x="548" y="68"/>
                  </a:lnTo>
                  <a:lnTo>
                    <a:pt x="546" y="66"/>
                  </a:lnTo>
                  <a:lnTo>
                    <a:pt x="544" y="64"/>
                  </a:lnTo>
                  <a:lnTo>
                    <a:pt x="542" y="64"/>
                  </a:lnTo>
                  <a:lnTo>
                    <a:pt x="536" y="64"/>
                  </a:lnTo>
                  <a:lnTo>
                    <a:pt x="532" y="64"/>
                  </a:lnTo>
                  <a:lnTo>
                    <a:pt x="528" y="64"/>
                  </a:lnTo>
                  <a:lnTo>
                    <a:pt x="522" y="64"/>
                  </a:lnTo>
                  <a:lnTo>
                    <a:pt x="516" y="64"/>
                  </a:lnTo>
                  <a:lnTo>
                    <a:pt x="510" y="66"/>
                  </a:lnTo>
                  <a:lnTo>
                    <a:pt x="506" y="66"/>
                  </a:lnTo>
                  <a:lnTo>
                    <a:pt x="494" y="66"/>
                  </a:lnTo>
                  <a:lnTo>
                    <a:pt x="484" y="66"/>
                  </a:lnTo>
                  <a:lnTo>
                    <a:pt x="472" y="64"/>
                  </a:lnTo>
                  <a:lnTo>
                    <a:pt x="462" y="64"/>
                  </a:lnTo>
                  <a:lnTo>
                    <a:pt x="462" y="62"/>
                  </a:lnTo>
                  <a:lnTo>
                    <a:pt x="462" y="62"/>
                  </a:lnTo>
                  <a:lnTo>
                    <a:pt x="464" y="60"/>
                  </a:lnTo>
                  <a:lnTo>
                    <a:pt x="464" y="56"/>
                  </a:lnTo>
                  <a:lnTo>
                    <a:pt x="462" y="54"/>
                  </a:lnTo>
                  <a:lnTo>
                    <a:pt x="462" y="52"/>
                  </a:lnTo>
                  <a:lnTo>
                    <a:pt x="462" y="52"/>
                  </a:lnTo>
                  <a:lnTo>
                    <a:pt x="462" y="52"/>
                  </a:lnTo>
                  <a:lnTo>
                    <a:pt x="460" y="52"/>
                  </a:lnTo>
                  <a:lnTo>
                    <a:pt x="460" y="52"/>
                  </a:lnTo>
                  <a:lnTo>
                    <a:pt x="458" y="52"/>
                  </a:lnTo>
                  <a:lnTo>
                    <a:pt x="458" y="54"/>
                  </a:lnTo>
                  <a:lnTo>
                    <a:pt x="456" y="56"/>
                  </a:lnTo>
                  <a:lnTo>
                    <a:pt x="454" y="58"/>
                  </a:lnTo>
                  <a:lnTo>
                    <a:pt x="454" y="60"/>
                  </a:lnTo>
                  <a:lnTo>
                    <a:pt x="452" y="60"/>
                  </a:lnTo>
                  <a:lnTo>
                    <a:pt x="450" y="62"/>
                  </a:lnTo>
                  <a:lnTo>
                    <a:pt x="448" y="62"/>
                  </a:lnTo>
                  <a:lnTo>
                    <a:pt x="444" y="64"/>
                  </a:lnTo>
                  <a:lnTo>
                    <a:pt x="440" y="64"/>
                  </a:lnTo>
                  <a:lnTo>
                    <a:pt x="438" y="64"/>
                  </a:lnTo>
                  <a:lnTo>
                    <a:pt x="432" y="64"/>
                  </a:lnTo>
                  <a:lnTo>
                    <a:pt x="428" y="64"/>
                  </a:lnTo>
                  <a:lnTo>
                    <a:pt x="336" y="64"/>
                  </a:lnTo>
                  <a:lnTo>
                    <a:pt x="288" y="64"/>
                  </a:lnTo>
                  <a:lnTo>
                    <a:pt x="240" y="64"/>
                  </a:lnTo>
                  <a:lnTo>
                    <a:pt x="192" y="64"/>
                  </a:lnTo>
                  <a:lnTo>
                    <a:pt x="144" y="64"/>
                  </a:lnTo>
                  <a:lnTo>
                    <a:pt x="146" y="92"/>
                  </a:lnTo>
                  <a:lnTo>
                    <a:pt x="148" y="120"/>
                  </a:lnTo>
                  <a:lnTo>
                    <a:pt x="148" y="150"/>
                  </a:lnTo>
                  <a:lnTo>
                    <a:pt x="148" y="176"/>
                  </a:lnTo>
                  <a:lnTo>
                    <a:pt x="136" y="176"/>
                  </a:lnTo>
                  <a:lnTo>
                    <a:pt x="124" y="176"/>
                  </a:lnTo>
                  <a:lnTo>
                    <a:pt x="112" y="176"/>
                  </a:lnTo>
                  <a:lnTo>
                    <a:pt x="100" y="176"/>
                  </a:lnTo>
                  <a:lnTo>
                    <a:pt x="100" y="178"/>
                  </a:lnTo>
                  <a:lnTo>
                    <a:pt x="100" y="178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100" y="182"/>
                  </a:lnTo>
                  <a:lnTo>
                    <a:pt x="100" y="184"/>
                  </a:lnTo>
                  <a:lnTo>
                    <a:pt x="100" y="186"/>
                  </a:lnTo>
                  <a:lnTo>
                    <a:pt x="100" y="190"/>
                  </a:lnTo>
                  <a:lnTo>
                    <a:pt x="100" y="192"/>
                  </a:lnTo>
                  <a:lnTo>
                    <a:pt x="100" y="198"/>
                  </a:lnTo>
                  <a:lnTo>
                    <a:pt x="100" y="202"/>
                  </a:lnTo>
                  <a:lnTo>
                    <a:pt x="100" y="206"/>
                  </a:lnTo>
                  <a:lnTo>
                    <a:pt x="100" y="212"/>
                  </a:lnTo>
                  <a:lnTo>
                    <a:pt x="100" y="220"/>
                  </a:lnTo>
                  <a:lnTo>
                    <a:pt x="100" y="228"/>
                  </a:lnTo>
                  <a:lnTo>
                    <a:pt x="100" y="236"/>
                  </a:lnTo>
                  <a:lnTo>
                    <a:pt x="102" y="246"/>
                  </a:lnTo>
                  <a:lnTo>
                    <a:pt x="102" y="250"/>
                  </a:lnTo>
                  <a:lnTo>
                    <a:pt x="102" y="256"/>
                  </a:lnTo>
                  <a:lnTo>
                    <a:pt x="102" y="262"/>
                  </a:lnTo>
                  <a:lnTo>
                    <a:pt x="102" y="268"/>
                  </a:lnTo>
                  <a:lnTo>
                    <a:pt x="102" y="272"/>
                  </a:lnTo>
                  <a:lnTo>
                    <a:pt x="102" y="280"/>
                  </a:lnTo>
                  <a:lnTo>
                    <a:pt x="102" y="286"/>
                  </a:lnTo>
                  <a:lnTo>
                    <a:pt x="102" y="294"/>
                  </a:lnTo>
                  <a:lnTo>
                    <a:pt x="102" y="300"/>
                  </a:lnTo>
                  <a:lnTo>
                    <a:pt x="102" y="308"/>
                  </a:lnTo>
                  <a:lnTo>
                    <a:pt x="102" y="316"/>
                  </a:lnTo>
                  <a:lnTo>
                    <a:pt x="102" y="322"/>
                  </a:lnTo>
                  <a:lnTo>
                    <a:pt x="104" y="332"/>
                  </a:lnTo>
                  <a:lnTo>
                    <a:pt x="104" y="340"/>
                  </a:lnTo>
                  <a:lnTo>
                    <a:pt x="104" y="348"/>
                  </a:lnTo>
                  <a:lnTo>
                    <a:pt x="104" y="358"/>
                  </a:lnTo>
                  <a:lnTo>
                    <a:pt x="104" y="366"/>
                  </a:lnTo>
                  <a:lnTo>
                    <a:pt x="104" y="378"/>
                  </a:lnTo>
                  <a:lnTo>
                    <a:pt x="104" y="388"/>
                  </a:lnTo>
                  <a:lnTo>
                    <a:pt x="104" y="398"/>
                  </a:lnTo>
                  <a:lnTo>
                    <a:pt x="104" y="410"/>
                  </a:lnTo>
                  <a:lnTo>
                    <a:pt x="106" y="420"/>
                  </a:lnTo>
                  <a:lnTo>
                    <a:pt x="98" y="418"/>
                  </a:lnTo>
                  <a:lnTo>
                    <a:pt x="94" y="416"/>
                  </a:lnTo>
                  <a:lnTo>
                    <a:pt x="92" y="416"/>
                  </a:lnTo>
                  <a:lnTo>
                    <a:pt x="90" y="416"/>
                  </a:lnTo>
                  <a:lnTo>
                    <a:pt x="86" y="416"/>
                  </a:lnTo>
                  <a:lnTo>
                    <a:pt x="82" y="416"/>
                  </a:lnTo>
                  <a:lnTo>
                    <a:pt x="80" y="418"/>
                  </a:lnTo>
                  <a:lnTo>
                    <a:pt x="76" y="420"/>
                  </a:lnTo>
                  <a:lnTo>
                    <a:pt x="74" y="420"/>
                  </a:lnTo>
                  <a:lnTo>
                    <a:pt x="72" y="420"/>
                  </a:lnTo>
                  <a:lnTo>
                    <a:pt x="70" y="420"/>
                  </a:lnTo>
                  <a:lnTo>
                    <a:pt x="68" y="420"/>
                  </a:lnTo>
                  <a:lnTo>
                    <a:pt x="66" y="420"/>
                  </a:lnTo>
                  <a:lnTo>
                    <a:pt x="62" y="420"/>
                  </a:lnTo>
                  <a:lnTo>
                    <a:pt x="60" y="422"/>
                  </a:lnTo>
                  <a:lnTo>
                    <a:pt x="58" y="424"/>
                  </a:lnTo>
                  <a:lnTo>
                    <a:pt x="56" y="424"/>
                  </a:lnTo>
                  <a:lnTo>
                    <a:pt x="54" y="426"/>
                  </a:lnTo>
                  <a:lnTo>
                    <a:pt x="54" y="428"/>
                  </a:lnTo>
                  <a:lnTo>
                    <a:pt x="54" y="430"/>
                  </a:lnTo>
                  <a:lnTo>
                    <a:pt x="54" y="432"/>
                  </a:lnTo>
                  <a:lnTo>
                    <a:pt x="54" y="436"/>
                  </a:lnTo>
                  <a:lnTo>
                    <a:pt x="54" y="440"/>
                  </a:lnTo>
                  <a:lnTo>
                    <a:pt x="54" y="442"/>
                  </a:lnTo>
                  <a:lnTo>
                    <a:pt x="54" y="444"/>
                  </a:lnTo>
                  <a:lnTo>
                    <a:pt x="54" y="446"/>
                  </a:lnTo>
                  <a:lnTo>
                    <a:pt x="54" y="448"/>
                  </a:lnTo>
                  <a:lnTo>
                    <a:pt x="52" y="450"/>
                  </a:lnTo>
                  <a:lnTo>
                    <a:pt x="52" y="454"/>
                  </a:lnTo>
                  <a:lnTo>
                    <a:pt x="48" y="458"/>
                  </a:lnTo>
                  <a:lnTo>
                    <a:pt x="46" y="460"/>
                  </a:lnTo>
                  <a:lnTo>
                    <a:pt x="44" y="464"/>
                  </a:lnTo>
                  <a:lnTo>
                    <a:pt x="42" y="468"/>
                  </a:lnTo>
                  <a:lnTo>
                    <a:pt x="40" y="472"/>
                  </a:lnTo>
                  <a:lnTo>
                    <a:pt x="38" y="476"/>
                  </a:lnTo>
                  <a:lnTo>
                    <a:pt x="34" y="478"/>
                  </a:lnTo>
                  <a:lnTo>
                    <a:pt x="30" y="482"/>
                  </a:lnTo>
                  <a:lnTo>
                    <a:pt x="30" y="482"/>
                  </a:lnTo>
                  <a:lnTo>
                    <a:pt x="28" y="482"/>
                  </a:lnTo>
                  <a:lnTo>
                    <a:pt x="28" y="484"/>
                  </a:lnTo>
                  <a:lnTo>
                    <a:pt x="28" y="486"/>
                  </a:lnTo>
                  <a:lnTo>
                    <a:pt x="28" y="488"/>
                  </a:lnTo>
                  <a:lnTo>
                    <a:pt x="28" y="492"/>
                  </a:lnTo>
                  <a:lnTo>
                    <a:pt x="30" y="498"/>
                  </a:lnTo>
                  <a:lnTo>
                    <a:pt x="32" y="502"/>
                  </a:lnTo>
                  <a:lnTo>
                    <a:pt x="32" y="504"/>
                  </a:lnTo>
                  <a:lnTo>
                    <a:pt x="34" y="506"/>
                  </a:lnTo>
                  <a:lnTo>
                    <a:pt x="34" y="506"/>
                  </a:lnTo>
                  <a:lnTo>
                    <a:pt x="28" y="510"/>
                  </a:lnTo>
                  <a:lnTo>
                    <a:pt x="24" y="514"/>
                  </a:lnTo>
                  <a:lnTo>
                    <a:pt x="22" y="516"/>
                  </a:lnTo>
                  <a:lnTo>
                    <a:pt x="20" y="518"/>
                  </a:lnTo>
                  <a:lnTo>
                    <a:pt x="18" y="520"/>
                  </a:lnTo>
                  <a:lnTo>
                    <a:pt x="18" y="522"/>
                  </a:lnTo>
                  <a:lnTo>
                    <a:pt x="16" y="526"/>
                  </a:lnTo>
                  <a:lnTo>
                    <a:pt x="16" y="528"/>
                  </a:lnTo>
                  <a:lnTo>
                    <a:pt x="16" y="530"/>
                  </a:lnTo>
                  <a:lnTo>
                    <a:pt x="16" y="532"/>
                  </a:lnTo>
                  <a:lnTo>
                    <a:pt x="16" y="536"/>
                  </a:lnTo>
                  <a:lnTo>
                    <a:pt x="18" y="538"/>
                  </a:lnTo>
                  <a:lnTo>
                    <a:pt x="18" y="542"/>
                  </a:lnTo>
                  <a:lnTo>
                    <a:pt x="20" y="546"/>
                  </a:lnTo>
                  <a:lnTo>
                    <a:pt x="22" y="550"/>
                  </a:lnTo>
                  <a:lnTo>
                    <a:pt x="22" y="552"/>
                  </a:lnTo>
                  <a:lnTo>
                    <a:pt x="22" y="554"/>
                  </a:lnTo>
                  <a:lnTo>
                    <a:pt x="20" y="556"/>
                  </a:lnTo>
                  <a:lnTo>
                    <a:pt x="18" y="558"/>
                  </a:lnTo>
                  <a:lnTo>
                    <a:pt x="16" y="560"/>
                  </a:lnTo>
                  <a:lnTo>
                    <a:pt x="14" y="562"/>
                  </a:lnTo>
                  <a:lnTo>
                    <a:pt x="12" y="564"/>
                  </a:lnTo>
                  <a:lnTo>
                    <a:pt x="10" y="566"/>
                  </a:lnTo>
                  <a:lnTo>
                    <a:pt x="8" y="568"/>
                  </a:lnTo>
                  <a:lnTo>
                    <a:pt x="6" y="570"/>
                  </a:lnTo>
                  <a:lnTo>
                    <a:pt x="4" y="572"/>
                  </a:lnTo>
                  <a:lnTo>
                    <a:pt x="2" y="578"/>
                  </a:lnTo>
                  <a:lnTo>
                    <a:pt x="0" y="582"/>
                  </a:lnTo>
                  <a:lnTo>
                    <a:pt x="0" y="586"/>
                  </a:lnTo>
                  <a:lnTo>
                    <a:pt x="2" y="588"/>
                  </a:lnTo>
                  <a:lnTo>
                    <a:pt x="4" y="590"/>
                  </a:lnTo>
                  <a:lnTo>
                    <a:pt x="6" y="590"/>
                  </a:lnTo>
                  <a:lnTo>
                    <a:pt x="8" y="592"/>
                  </a:lnTo>
                  <a:lnTo>
                    <a:pt x="10" y="592"/>
                  </a:lnTo>
                  <a:lnTo>
                    <a:pt x="12" y="592"/>
                  </a:lnTo>
                  <a:lnTo>
                    <a:pt x="14" y="590"/>
                  </a:lnTo>
                  <a:lnTo>
                    <a:pt x="18" y="590"/>
                  </a:lnTo>
                  <a:lnTo>
                    <a:pt x="22" y="588"/>
                  </a:lnTo>
                  <a:lnTo>
                    <a:pt x="24" y="588"/>
                  </a:lnTo>
                  <a:lnTo>
                    <a:pt x="24" y="588"/>
                  </a:lnTo>
                  <a:lnTo>
                    <a:pt x="26" y="588"/>
                  </a:lnTo>
                  <a:lnTo>
                    <a:pt x="28" y="590"/>
                  </a:lnTo>
                  <a:lnTo>
                    <a:pt x="30" y="590"/>
                  </a:lnTo>
                  <a:lnTo>
                    <a:pt x="30" y="592"/>
                  </a:lnTo>
                  <a:lnTo>
                    <a:pt x="32" y="592"/>
                  </a:lnTo>
                  <a:lnTo>
                    <a:pt x="32" y="594"/>
                  </a:lnTo>
                  <a:lnTo>
                    <a:pt x="32" y="594"/>
                  </a:lnTo>
                  <a:lnTo>
                    <a:pt x="30" y="598"/>
                  </a:lnTo>
                  <a:lnTo>
                    <a:pt x="30" y="598"/>
                  </a:lnTo>
                  <a:lnTo>
                    <a:pt x="28" y="600"/>
                  </a:lnTo>
                  <a:lnTo>
                    <a:pt x="28" y="602"/>
                  </a:lnTo>
                  <a:lnTo>
                    <a:pt x="28" y="604"/>
                  </a:lnTo>
                  <a:lnTo>
                    <a:pt x="28" y="604"/>
                  </a:lnTo>
                  <a:lnTo>
                    <a:pt x="30" y="608"/>
                  </a:lnTo>
                  <a:lnTo>
                    <a:pt x="32" y="610"/>
                  </a:lnTo>
                  <a:lnTo>
                    <a:pt x="32" y="612"/>
                  </a:lnTo>
                  <a:lnTo>
                    <a:pt x="32" y="616"/>
                  </a:lnTo>
                  <a:lnTo>
                    <a:pt x="32" y="618"/>
                  </a:lnTo>
                  <a:lnTo>
                    <a:pt x="34" y="620"/>
                  </a:lnTo>
                  <a:lnTo>
                    <a:pt x="32" y="622"/>
                  </a:lnTo>
                  <a:lnTo>
                    <a:pt x="32" y="626"/>
                  </a:lnTo>
                  <a:lnTo>
                    <a:pt x="34" y="626"/>
                  </a:lnTo>
                  <a:lnTo>
                    <a:pt x="36" y="624"/>
                  </a:lnTo>
                  <a:lnTo>
                    <a:pt x="36" y="624"/>
                  </a:lnTo>
                  <a:lnTo>
                    <a:pt x="38" y="624"/>
                  </a:lnTo>
                  <a:lnTo>
                    <a:pt x="38" y="626"/>
                  </a:lnTo>
                  <a:lnTo>
                    <a:pt x="40" y="626"/>
                  </a:lnTo>
                  <a:lnTo>
                    <a:pt x="40" y="628"/>
                  </a:lnTo>
                  <a:lnTo>
                    <a:pt x="40" y="630"/>
                  </a:lnTo>
                  <a:lnTo>
                    <a:pt x="38" y="634"/>
                  </a:lnTo>
                  <a:lnTo>
                    <a:pt x="38" y="636"/>
                  </a:lnTo>
                  <a:lnTo>
                    <a:pt x="36" y="640"/>
                  </a:lnTo>
                  <a:lnTo>
                    <a:pt x="36" y="644"/>
                  </a:lnTo>
                  <a:lnTo>
                    <a:pt x="36" y="646"/>
                  </a:lnTo>
                  <a:lnTo>
                    <a:pt x="36" y="646"/>
                  </a:lnTo>
                  <a:lnTo>
                    <a:pt x="36" y="648"/>
                  </a:lnTo>
                  <a:lnTo>
                    <a:pt x="38" y="650"/>
                  </a:lnTo>
                  <a:lnTo>
                    <a:pt x="40" y="652"/>
                  </a:lnTo>
                  <a:lnTo>
                    <a:pt x="42" y="654"/>
                  </a:lnTo>
                  <a:lnTo>
                    <a:pt x="44" y="656"/>
                  </a:lnTo>
                  <a:lnTo>
                    <a:pt x="46" y="658"/>
                  </a:lnTo>
                  <a:lnTo>
                    <a:pt x="48" y="660"/>
                  </a:lnTo>
                  <a:lnTo>
                    <a:pt x="50" y="660"/>
                  </a:lnTo>
                  <a:lnTo>
                    <a:pt x="54" y="662"/>
                  </a:lnTo>
                  <a:lnTo>
                    <a:pt x="54" y="664"/>
                  </a:lnTo>
                  <a:lnTo>
                    <a:pt x="56" y="666"/>
                  </a:lnTo>
                  <a:lnTo>
                    <a:pt x="56" y="668"/>
                  </a:lnTo>
                  <a:lnTo>
                    <a:pt x="56" y="668"/>
                  </a:lnTo>
                  <a:lnTo>
                    <a:pt x="56" y="670"/>
                  </a:lnTo>
                  <a:lnTo>
                    <a:pt x="56" y="674"/>
                  </a:lnTo>
                  <a:lnTo>
                    <a:pt x="54" y="678"/>
                  </a:lnTo>
                  <a:lnTo>
                    <a:pt x="54" y="680"/>
                  </a:lnTo>
                  <a:lnTo>
                    <a:pt x="52" y="684"/>
                  </a:lnTo>
                  <a:lnTo>
                    <a:pt x="52" y="686"/>
                  </a:lnTo>
                  <a:lnTo>
                    <a:pt x="52" y="688"/>
                  </a:lnTo>
                  <a:lnTo>
                    <a:pt x="54" y="690"/>
                  </a:lnTo>
                  <a:lnTo>
                    <a:pt x="54" y="692"/>
                  </a:lnTo>
                  <a:lnTo>
                    <a:pt x="56" y="696"/>
                  </a:lnTo>
                  <a:lnTo>
                    <a:pt x="58" y="698"/>
                  </a:lnTo>
                  <a:lnTo>
                    <a:pt x="62" y="702"/>
                  </a:lnTo>
                  <a:lnTo>
                    <a:pt x="68" y="708"/>
                  </a:lnTo>
                  <a:lnTo>
                    <a:pt x="72" y="712"/>
                  </a:lnTo>
                  <a:lnTo>
                    <a:pt x="76" y="716"/>
                  </a:lnTo>
                  <a:lnTo>
                    <a:pt x="80" y="722"/>
                  </a:lnTo>
                  <a:lnTo>
                    <a:pt x="84" y="728"/>
                  </a:lnTo>
                  <a:lnTo>
                    <a:pt x="88" y="734"/>
                  </a:lnTo>
                  <a:lnTo>
                    <a:pt x="90" y="740"/>
                  </a:lnTo>
                  <a:lnTo>
                    <a:pt x="92" y="748"/>
                  </a:lnTo>
                  <a:lnTo>
                    <a:pt x="92" y="754"/>
                  </a:lnTo>
                  <a:lnTo>
                    <a:pt x="92" y="762"/>
                  </a:lnTo>
                  <a:lnTo>
                    <a:pt x="92" y="764"/>
                  </a:lnTo>
                  <a:lnTo>
                    <a:pt x="92" y="766"/>
                  </a:lnTo>
                  <a:lnTo>
                    <a:pt x="92" y="770"/>
                  </a:lnTo>
                  <a:lnTo>
                    <a:pt x="92" y="772"/>
                  </a:lnTo>
                  <a:lnTo>
                    <a:pt x="92" y="776"/>
                  </a:lnTo>
                  <a:lnTo>
                    <a:pt x="92" y="778"/>
                  </a:lnTo>
                  <a:lnTo>
                    <a:pt x="92" y="782"/>
                  </a:lnTo>
                  <a:lnTo>
                    <a:pt x="90" y="784"/>
                  </a:lnTo>
                  <a:lnTo>
                    <a:pt x="90" y="784"/>
                  </a:lnTo>
                  <a:lnTo>
                    <a:pt x="104" y="788"/>
                  </a:lnTo>
                  <a:lnTo>
                    <a:pt x="106" y="778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71504" y="3847315"/>
            <a:ext cx="2910562" cy="2357267"/>
            <a:chOff x="171504" y="3205864"/>
            <a:chExt cx="2910562" cy="2357267"/>
          </a:xfrm>
        </p:grpSpPr>
        <p:sp>
          <p:nvSpPr>
            <p:cNvPr id="73" name="Rectangle 72"/>
            <p:cNvSpPr/>
            <p:nvPr/>
          </p:nvSpPr>
          <p:spPr>
            <a:xfrm>
              <a:off x="171504" y="3205864"/>
              <a:ext cx="548640" cy="44627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71504" y="3849583"/>
              <a:ext cx="548640" cy="4462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71504" y="4493302"/>
              <a:ext cx="548640" cy="44627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9550" y="3259722"/>
              <a:ext cx="167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Good Progress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4352" y="3903441"/>
              <a:ext cx="167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Some Progress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9550" y="4547160"/>
              <a:ext cx="23725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Insufficient Progress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1504" y="5116861"/>
              <a:ext cx="548640" cy="4462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60128" y="1409779"/>
            <a:ext cx="22431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8:</a:t>
            </a:r>
          </a:p>
          <a:p>
            <a:r>
              <a:rPr lang="en-US" dirty="0" smtClean="0"/>
              <a:t>“Is there a sanitation monitoring and evaluation (M+E) system?”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5805" y="5814779"/>
            <a:ext cx="162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0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Calibri"/>
                <a:ea typeface="Calibri"/>
                <a:cs typeface="Times New Roman"/>
              </a:rPr>
              <a:t>2011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9F971E6-D8D4-4C59-A1A0-5FE329A63D94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00039038"/>
              </p:ext>
            </p:extLst>
          </p:nvPr>
        </p:nvGraphicFramePr>
        <p:xfrm>
          <a:off x="-240264" y="1586203"/>
          <a:ext cx="9624527" cy="4513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675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we are today- Indicator 8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9F971E6-D8D4-4C59-A1A0-5FE329A63D94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0128" y="3849624"/>
            <a:ext cx="2921938" cy="2364094"/>
            <a:chOff x="160128" y="3205864"/>
            <a:chExt cx="2921938" cy="2364094"/>
          </a:xfrm>
        </p:grpSpPr>
        <p:sp>
          <p:nvSpPr>
            <p:cNvPr id="73" name="Rectangle 72"/>
            <p:cNvSpPr/>
            <p:nvPr/>
          </p:nvSpPr>
          <p:spPr>
            <a:xfrm>
              <a:off x="182880" y="3205864"/>
              <a:ext cx="548640" cy="44627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71504" y="3849583"/>
              <a:ext cx="548640" cy="4462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60128" y="4493302"/>
              <a:ext cx="548640" cy="44627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9550" y="3259722"/>
              <a:ext cx="167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Good Progress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4352" y="3903441"/>
              <a:ext cx="167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 Progress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9550" y="4547160"/>
              <a:ext cx="23725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Little Progress</a:t>
              </a:r>
              <a:endParaRPr lang="en-US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67054" y="5123688"/>
              <a:ext cx="548640" cy="4462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0" bIns="1828800" rtlCol="0" anchor="b" anchorCtr="0"/>
            <a:lstStyle/>
            <a:p>
              <a:pPr algn="ctr"/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60128" y="1409779"/>
            <a:ext cx="24323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8:</a:t>
            </a:r>
          </a:p>
          <a:p>
            <a:r>
              <a:rPr lang="en-US" dirty="0"/>
              <a:t>“To develop and implement sanitation information, monitoring systems and tools to track progress at local and national </a:t>
            </a:r>
            <a:r>
              <a:rPr lang="en-US" dirty="0" smtClean="0"/>
              <a:t>levels”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2020824" y="1298448"/>
            <a:ext cx="5876335" cy="5360211"/>
            <a:chOff x="1214326" y="169330"/>
            <a:chExt cx="6489700" cy="6468756"/>
          </a:xfrm>
        </p:grpSpPr>
        <p:sp>
          <p:nvSpPr>
            <p:cNvPr id="83" name="Freeform 423"/>
            <p:cNvSpPr>
              <a:spLocks/>
            </p:cNvSpPr>
            <p:nvPr/>
          </p:nvSpPr>
          <p:spPr bwMode="auto">
            <a:xfrm>
              <a:off x="2762698" y="2153042"/>
              <a:ext cx="628325" cy="522108"/>
            </a:xfrm>
            <a:custGeom>
              <a:avLst/>
              <a:gdLst>
                <a:gd name="T0" fmla="*/ 0 w 229"/>
                <a:gd name="T1" fmla="*/ 156 h 190"/>
                <a:gd name="T2" fmla="*/ 2 w 229"/>
                <a:gd name="T3" fmla="*/ 139 h 190"/>
                <a:gd name="T4" fmla="*/ 7 w 229"/>
                <a:gd name="T5" fmla="*/ 132 h 190"/>
                <a:gd name="T6" fmla="*/ 8 w 229"/>
                <a:gd name="T7" fmla="*/ 118 h 190"/>
                <a:gd name="T8" fmla="*/ 4 w 229"/>
                <a:gd name="T9" fmla="*/ 111 h 190"/>
                <a:gd name="T10" fmla="*/ 11 w 229"/>
                <a:gd name="T11" fmla="*/ 107 h 190"/>
                <a:gd name="T12" fmla="*/ 25 w 229"/>
                <a:gd name="T13" fmla="*/ 104 h 190"/>
                <a:gd name="T14" fmla="*/ 31 w 229"/>
                <a:gd name="T15" fmla="*/ 84 h 190"/>
                <a:gd name="T16" fmla="*/ 35 w 229"/>
                <a:gd name="T17" fmla="*/ 81 h 190"/>
                <a:gd name="T18" fmla="*/ 38 w 229"/>
                <a:gd name="T19" fmla="*/ 74 h 190"/>
                <a:gd name="T20" fmla="*/ 37 w 229"/>
                <a:gd name="T21" fmla="*/ 68 h 190"/>
                <a:gd name="T22" fmla="*/ 46 w 229"/>
                <a:gd name="T23" fmla="*/ 56 h 190"/>
                <a:gd name="T24" fmla="*/ 61 w 229"/>
                <a:gd name="T25" fmla="*/ 67 h 190"/>
                <a:gd name="T26" fmla="*/ 66 w 229"/>
                <a:gd name="T27" fmla="*/ 63 h 190"/>
                <a:gd name="T28" fmla="*/ 66 w 229"/>
                <a:gd name="T29" fmla="*/ 50 h 190"/>
                <a:gd name="T30" fmla="*/ 75 w 229"/>
                <a:gd name="T31" fmla="*/ 52 h 190"/>
                <a:gd name="T32" fmla="*/ 89 w 229"/>
                <a:gd name="T33" fmla="*/ 31 h 190"/>
                <a:gd name="T34" fmla="*/ 102 w 229"/>
                <a:gd name="T35" fmla="*/ 30 h 190"/>
                <a:gd name="T36" fmla="*/ 111 w 229"/>
                <a:gd name="T37" fmla="*/ 24 h 190"/>
                <a:gd name="T38" fmla="*/ 124 w 229"/>
                <a:gd name="T39" fmla="*/ 16 h 190"/>
                <a:gd name="T40" fmla="*/ 147 w 229"/>
                <a:gd name="T41" fmla="*/ 7 h 190"/>
                <a:gd name="T42" fmla="*/ 155 w 229"/>
                <a:gd name="T43" fmla="*/ 6 h 190"/>
                <a:gd name="T44" fmla="*/ 164 w 229"/>
                <a:gd name="T45" fmla="*/ 9 h 190"/>
                <a:gd name="T46" fmla="*/ 168 w 229"/>
                <a:gd name="T47" fmla="*/ 27 h 190"/>
                <a:gd name="T48" fmla="*/ 172 w 229"/>
                <a:gd name="T49" fmla="*/ 41 h 190"/>
                <a:gd name="T50" fmla="*/ 177 w 229"/>
                <a:gd name="T51" fmla="*/ 49 h 190"/>
                <a:gd name="T52" fmla="*/ 196 w 229"/>
                <a:gd name="T53" fmla="*/ 61 h 190"/>
                <a:gd name="T54" fmla="*/ 188 w 229"/>
                <a:gd name="T55" fmla="*/ 61 h 190"/>
                <a:gd name="T56" fmla="*/ 204 w 229"/>
                <a:gd name="T57" fmla="*/ 84 h 190"/>
                <a:gd name="T58" fmla="*/ 218 w 229"/>
                <a:gd name="T59" fmla="*/ 81 h 190"/>
                <a:gd name="T60" fmla="*/ 223 w 229"/>
                <a:gd name="T61" fmla="*/ 91 h 190"/>
                <a:gd name="T62" fmla="*/ 225 w 229"/>
                <a:gd name="T63" fmla="*/ 106 h 190"/>
                <a:gd name="T64" fmla="*/ 213 w 229"/>
                <a:gd name="T65" fmla="*/ 124 h 190"/>
                <a:gd name="T66" fmla="*/ 204 w 229"/>
                <a:gd name="T67" fmla="*/ 125 h 190"/>
                <a:gd name="T68" fmla="*/ 197 w 229"/>
                <a:gd name="T69" fmla="*/ 126 h 190"/>
                <a:gd name="T70" fmla="*/ 181 w 229"/>
                <a:gd name="T71" fmla="*/ 138 h 190"/>
                <a:gd name="T72" fmla="*/ 162 w 229"/>
                <a:gd name="T73" fmla="*/ 135 h 190"/>
                <a:gd name="T74" fmla="*/ 152 w 229"/>
                <a:gd name="T75" fmla="*/ 134 h 190"/>
                <a:gd name="T76" fmla="*/ 140 w 229"/>
                <a:gd name="T77" fmla="*/ 140 h 190"/>
                <a:gd name="T78" fmla="*/ 108 w 229"/>
                <a:gd name="T79" fmla="*/ 138 h 190"/>
                <a:gd name="T80" fmla="*/ 77 w 229"/>
                <a:gd name="T81" fmla="*/ 138 h 190"/>
                <a:gd name="T82" fmla="*/ 74 w 229"/>
                <a:gd name="T83" fmla="*/ 150 h 190"/>
                <a:gd name="T84" fmla="*/ 78 w 229"/>
                <a:gd name="T85" fmla="*/ 164 h 190"/>
                <a:gd name="T86" fmla="*/ 79 w 229"/>
                <a:gd name="T87" fmla="*/ 179 h 190"/>
                <a:gd name="T88" fmla="*/ 79 w 229"/>
                <a:gd name="T89" fmla="*/ 190 h 190"/>
                <a:gd name="T90" fmla="*/ 67 w 229"/>
                <a:gd name="T91" fmla="*/ 173 h 190"/>
                <a:gd name="T92" fmla="*/ 49 w 229"/>
                <a:gd name="T93" fmla="*/ 174 h 190"/>
                <a:gd name="T94" fmla="*/ 34 w 229"/>
                <a:gd name="T95" fmla="*/ 184 h 190"/>
                <a:gd name="T96" fmla="*/ 19 w 229"/>
                <a:gd name="T97" fmla="*/ 177 h 190"/>
                <a:gd name="T98" fmla="*/ 15 w 229"/>
                <a:gd name="T99" fmla="*/ 172 h 190"/>
                <a:gd name="T100" fmla="*/ 10 w 229"/>
                <a:gd name="T101" fmla="*/ 161 h 190"/>
                <a:gd name="T102" fmla="*/ 0 w 229"/>
                <a:gd name="T103" fmla="*/ 15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9" h="190">
                  <a:moveTo>
                    <a:pt x="0" y="156"/>
                  </a:moveTo>
                  <a:cubicBezTo>
                    <a:pt x="2" y="151"/>
                    <a:pt x="4" y="145"/>
                    <a:pt x="2" y="139"/>
                  </a:cubicBezTo>
                  <a:cubicBezTo>
                    <a:pt x="1" y="133"/>
                    <a:pt x="5" y="137"/>
                    <a:pt x="7" y="132"/>
                  </a:cubicBezTo>
                  <a:cubicBezTo>
                    <a:pt x="9" y="130"/>
                    <a:pt x="12" y="121"/>
                    <a:pt x="8" y="118"/>
                  </a:cubicBezTo>
                  <a:cubicBezTo>
                    <a:pt x="6" y="117"/>
                    <a:pt x="11" y="113"/>
                    <a:pt x="4" y="111"/>
                  </a:cubicBezTo>
                  <a:cubicBezTo>
                    <a:pt x="7" y="111"/>
                    <a:pt x="9" y="109"/>
                    <a:pt x="11" y="107"/>
                  </a:cubicBezTo>
                  <a:cubicBezTo>
                    <a:pt x="15" y="105"/>
                    <a:pt x="21" y="107"/>
                    <a:pt x="25" y="104"/>
                  </a:cubicBezTo>
                  <a:cubicBezTo>
                    <a:pt x="30" y="101"/>
                    <a:pt x="36" y="90"/>
                    <a:pt x="31" y="84"/>
                  </a:cubicBezTo>
                  <a:cubicBezTo>
                    <a:pt x="29" y="82"/>
                    <a:pt x="32" y="80"/>
                    <a:pt x="35" y="81"/>
                  </a:cubicBezTo>
                  <a:cubicBezTo>
                    <a:pt x="39" y="81"/>
                    <a:pt x="39" y="77"/>
                    <a:pt x="38" y="74"/>
                  </a:cubicBezTo>
                  <a:cubicBezTo>
                    <a:pt x="38" y="72"/>
                    <a:pt x="34" y="69"/>
                    <a:pt x="37" y="68"/>
                  </a:cubicBezTo>
                  <a:cubicBezTo>
                    <a:pt x="40" y="67"/>
                    <a:pt x="44" y="59"/>
                    <a:pt x="46" y="56"/>
                  </a:cubicBezTo>
                  <a:cubicBezTo>
                    <a:pt x="45" y="61"/>
                    <a:pt x="57" y="67"/>
                    <a:pt x="61" y="67"/>
                  </a:cubicBezTo>
                  <a:cubicBezTo>
                    <a:pt x="60" y="63"/>
                    <a:pt x="63" y="63"/>
                    <a:pt x="66" y="63"/>
                  </a:cubicBezTo>
                  <a:cubicBezTo>
                    <a:pt x="66" y="59"/>
                    <a:pt x="68" y="54"/>
                    <a:pt x="66" y="50"/>
                  </a:cubicBezTo>
                  <a:cubicBezTo>
                    <a:pt x="69" y="50"/>
                    <a:pt x="72" y="51"/>
                    <a:pt x="75" y="52"/>
                  </a:cubicBezTo>
                  <a:cubicBezTo>
                    <a:pt x="79" y="46"/>
                    <a:pt x="78" y="33"/>
                    <a:pt x="89" y="31"/>
                  </a:cubicBezTo>
                  <a:cubicBezTo>
                    <a:pt x="94" y="31"/>
                    <a:pt x="101" y="39"/>
                    <a:pt x="102" y="30"/>
                  </a:cubicBezTo>
                  <a:cubicBezTo>
                    <a:pt x="102" y="25"/>
                    <a:pt x="108" y="26"/>
                    <a:pt x="111" y="24"/>
                  </a:cubicBezTo>
                  <a:cubicBezTo>
                    <a:pt x="116" y="21"/>
                    <a:pt x="119" y="18"/>
                    <a:pt x="124" y="16"/>
                  </a:cubicBezTo>
                  <a:cubicBezTo>
                    <a:pt x="129" y="13"/>
                    <a:pt x="140" y="0"/>
                    <a:pt x="147" y="7"/>
                  </a:cubicBezTo>
                  <a:cubicBezTo>
                    <a:pt x="149" y="8"/>
                    <a:pt x="152" y="5"/>
                    <a:pt x="155" y="6"/>
                  </a:cubicBezTo>
                  <a:cubicBezTo>
                    <a:pt x="158" y="6"/>
                    <a:pt x="161" y="8"/>
                    <a:pt x="164" y="9"/>
                  </a:cubicBezTo>
                  <a:cubicBezTo>
                    <a:pt x="169" y="11"/>
                    <a:pt x="160" y="23"/>
                    <a:pt x="168" y="27"/>
                  </a:cubicBezTo>
                  <a:cubicBezTo>
                    <a:pt x="172" y="30"/>
                    <a:pt x="169" y="37"/>
                    <a:pt x="172" y="41"/>
                  </a:cubicBezTo>
                  <a:cubicBezTo>
                    <a:pt x="174" y="42"/>
                    <a:pt x="178" y="46"/>
                    <a:pt x="177" y="49"/>
                  </a:cubicBezTo>
                  <a:cubicBezTo>
                    <a:pt x="180" y="50"/>
                    <a:pt x="190" y="57"/>
                    <a:pt x="196" y="61"/>
                  </a:cubicBezTo>
                  <a:cubicBezTo>
                    <a:pt x="193" y="63"/>
                    <a:pt x="191" y="62"/>
                    <a:pt x="188" y="61"/>
                  </a:cubicBezTo>
                  <a:cubicBezTo>
                    <a:pt x="184" y="70"/>
                    <a:pt x="197" y="81"/>
                    <a:pt x="204" y="84"/>
                  </a:cubicBezTo>
                  <a:cubicBezTo>
                    <a:pt x="210" y="87"/>
                    <a:pt x="214" y="80"/>
                    <a:pt x="218" y="81"/>
                  </a:cubicBezTo>
                  <a:cubicBezTo>
                    <a:pt x="221" y="82"/>
                    <a:pt x="222" y="88"/>
                    <a:pt x="223" y="91"/>
                  </a:cubicBezTo>
                  <a:cubicBezTo>
                    <a:pt x="214" y="94"/>
                    <a:pt x="222" y="100"/>
                    <a:pt x="225" y="106"/>
                  </a:cubicBezTo>
                  <a:cubicBezTo>
                    <a:pt x="229" y="113"/>
                    <a:pt x="220" y="123"/>
                    <a:pt x="213" y="124"/>
                  </a:cubicBezTo>
                  <a:cubicBezTo>
                    <a:pt x="212" y="124"/>
                    <a:pt x="205" y="126"/>
                    <a:pt x="204" y="125"/>
                  </a:cubicBezTo>
                  <a:cubicBezTo>
                    <a:pt x="200" y="122"/>
                    <a:pt x="200" y="123"/>
                    <a:pt x="197" y="126"/>
                  </a:cubicBezTo>
                  <a:cubicBezTo>
                    <a:pt x="191" y="131"/>
                    <a:pt x="188" y="137"/>
                    <a:pt x="181" y="138"/>
                  </a:cubicBezTo>
                  <a:cubicBezTo>
                    <a:pt x="170" y="140"/>
                    <a:pt x="168" y="137"/>
                    <a:pt x="162" y="135"/>
                  </a:cubicBezTo>
                  <a:cubicBezTo>
                    <a:pt x="159" y="135"/>
                    <a:pt x="156" y="134"/>
                    <a:pt x="152" y="134"/>
                  </a:cubicBezTo>
                  <a:cubicBezTo>
                    <a:pt x="150" y="134"/>
                    <a:pt x="142" y="141"/>
                    <a:pt x="140" y="140"/>
                  </a:cubicBezTo>
                  <a:cubicBezTo>
                    <a:pt x="135" y="138"/>
                    <a:pt x="146" y="138"/>
                    <a:pt x="108" y="138"/>
                  </a:cubicBezTo>
                  <a:cubicBezTo>
                    <a:pt x="95" y="138"/>
                    <a:pt x="87" y="139"/>
                    <a:pt x="77" y="138"/>
                  </a:cubicBezTo>
                  <a:cubicBezTo>
                    <a:pt x="78" y="144"/>
                    <a:pt x="73" y="147"/>
                    <a:pt x="74" y="150"/>
                  </a:cubicBezTo>
                  <a:cubicBezTo>
                    <a:pt x="77" y="155"/>
                    <a:pt x="78" y="159"/>
                    <a:pt x="78" y="164"/>
                  </a:cubicBezTo>
                  <a:cubicBezTo>
                    <a:pt x="79" y="168"/>
                    <a:pt x="80" y="174"/>
                    <a:pt x="79" y="179"/>
                  </a:cubicBezTo>
                  <a:cubicBezTo>
                    <a:pt x="79" y="183"/>
                    <a:pt x="82" y="188"/>
                    <a:pt x="79" y="190"/>
                  </a:cubicBezTo>
                  <a:cubicBezTo>
                    <a:pt x="74" y="187"/>
                    <a:pt x="70" y="178"/>
                    <a:pt x="67" y="173"/>
                  </a:cubicBezTo>
                  <a:cubicBezTo>
                    <a:pt x="64" y="177"/>
                    <a:pt x="53" y="172"/>
                    <a:pt x="49" y="174"/>
                  </a:cubicBezTo>
                  <a:cubicBezTo>
                    <a:pt x="44" y="176"/>
                    <a:pt x="34" y="177"/>
                    <a:pt x="34" y="184"/>
                  </a:cubicBezTo>
                  <a:cubicBezTo>
                    <a:pt x="31" y="183"/>
                    <a:pt x="21" y="179"/>
                    <a:pt x="19" y="177"/>
                  </a:cubicBezTo>
                  <a:cubicBezTo>
                    <a:pt x="18" y="175"/>
                    <a:pt x="16" y="173"/>
                    <a:pt x="15" y="172"/>
                  </a:cubicBezTo>
                  <a:cubicBezTo>
                    <a:pt x="15" y="169"/>
                    <a:pt x="12" y="162"/>
                    <a:pt x="10" y="161"/>
                  </a:cubicBezTo>
                  <a:cubicBezTo>
                    <a:pt x="6" y="159"/>
                    <a:pt x="1" y="162"/>
                    <a:pt x="0" y="156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24"/>
            <p:cNvSpPr>
              <a:spLocks/>
            </p:cNvSpPr>
            <p:nvPr/>
          </p:nvSpPr>
          <p:spPr bwMode="auto">
            <a:xfrm>
              <a:off x="3928092" y="546325"/>
              <a:ext cx="1222242" cy="1225234"/>
            </a:xfrm>
            <a:custGeom>
              <a:avLst/>
              <a:gdLst>
                <a:gd name="T0" fmla="*/ 4 w 445"/>
                <a:gd name="T1" fmla="*/ 102 h 446"/>
                <a:gd name="T2" fmla="*/ 10 w 445"/>
                <a:gd name="T3" fmla="*/ 94 h 446"/>
                <a:gd name="T4" fmla="*/ 23 w 445"/>
                <a:gd name="T5" fmla="*/ 84 h 446"/>
                <a:gd name="T6" fmla="*/ 28 w 445"/>
                <a:gd name="T7" fmla="*/ 71 h 446"/>
                <a:gd name="T8" fmla="*/ 25 w 445"/>
                <a:gd name="T9" fmla="*/ 54 h 446"/>
                <a:gd name="T10" fmla="*/ 36 w 445"/>
                <a:gd name="T11" fmla="*/ 43 h 446"/>
                <a:gd name="T12" fmla="*/ 47 w 445"/>
                <a:gd name="T13" fmla="*/ 32 h 446"/>
                <a:gd name="T14" fmla="*/ 63 w 445"/>
                <a:gd name="T15" fmla="*/ 22 h 446"/>
                <a:gd name="T16" fmla="*/ 61 w 445"/>
                <a:gd name="T17" fmla="*/ 15 h 446"/>
                <a:gd name="T18" fmla="*/ 62 w 445"/>
                <a:gd name="T19" fmla="*/ 0 h 446"/>
                <a:gd name="T20" fmla="*/ 79 w 445"/>
                <a:gd name="T21" fmla="*/ 8 h 446"/>
                <a:gd name="T22" fmla="*/ 97 w 445"/>
                <a:gd name="T23" fmla="*/ 12 h 446"/>
                <a:gd name="T24" fmla="*/ 115 w 445"/>
                <a:gd name="T25" fmla="*/ 9 h 446"/>
                <a:gd name="T26" fmla="*/ 133 w 445"/>
                <a:gd name="T27" fmla="*/ 14 h 446"/>
                <a:gd name="T28" fmla="*/ 148 w 445"/>
                <a:gd name="T29" fmla="*/ 22 h 446"/>
                <a:gd name="T30" fmla="*/ 162 w 445"/>
                <a:gd name="T31" fmla="*/ 25 h 446"/>
                <a:gd name="T32" fmla="*/ 169 w 445"/>
                <a:gd name="T33" fmla="*/ 39 h 446"/>
                <a:gd name="T34" fmla="*/ 178 w 445"/>
                <a:gd name="T35" fmla="*/ 56 h 446"/>
                <a:gd name="T36" fmla="*/ 211 w 445"/>
                <a:gd name="T37" fmla="*/ 64 h 446"/>
                <a:gd name="T38" fmla="*/ 248 w 445"/>
                <a:gd name="T39" fmla="*/ 79 h 446"/>
                <a:gd name="T40" fmla="*/ 272 w 445"/>
                <a:gd name="T41" fmla="*/ 94 h 446"/>
                <a:gd name="T42" fmla="*/ 300 w 445"/>
                <a:gd name="T43" fmla="*/ 70 h 446"/>
                <a:gd name="T44" fmla="*/ 296 w 445"/>
                <a:gd name="T45" fmla="*/ 55 h 446"/>
                <a:gd name="T46" fmla="*/ 295 w 445"/>
                <a:gd name="T47" fmla="*/ 37 h 446"/>
                <a:gd name="T48" fmla="*/ 327 w 445"/>
                <a:gd name="T49" fmla="*/ 13 h 446"/>
                <a:gd name="T50" fmla="*/ 341 w 445"/>
                <a:gd name="T51" fmla="*/ 8 h 446"/>
                <a:gd name="T52" fmla="*/ 358 w 445"/>
                <a:gd name="T53" fmla="*/ 9 h 446"/>
                <a:gd name="T54" fmla="*/ 375 w 445"/>
                <a:gd name="T55" fmla="*/ 16 h 446"/>
                <a:gd name="T56" fmla="*/ 381 w 445"/>
                <a:gd name="T57" fmla="*/ 26 h 446"/>
                <a:gd name="T58" fmla="*/ 392 w 445"/>
                <a:gd name="T59" fmla="*/ 32 h 446"/>
                <a:gd name="T60" fmla="*/ 410 w 445"/>
                <a:gd name="T61" fmla="*/ 37 h 446"/>
                <a:gd name="T62" fmla="*/ 429 w 445"/>
                <a:gd name="T63" fmla="*/ 38 h 446"/>
                <a:gd name="T64" fmla="*/ 437 w 445"/>
                <a:gd name="T65" fmla="*/ 50 h 446"/>
                <a:gd name="T66" fmla="*/ 430 w 445"/>
                <a:gd name="T67" fmla="*/ 60 h 446"/>
                <a:gd name="T68" fmla="*/ 434 w 445"/>
                <a:gd name="T69" fmla="*/ 76 h 446"/>
                <a:gd name="T70" fmla="*/ 429 w 445"/>
                <a:gd name="T71" fmla="*/ 94 h 446"/>
                <a:gd name="T72" fmla="*/ 434 w 445"/>
                <a:gd name="T73" fmla="*/ 114 h 446"/>
                <a:gd name="T74" fmla="*/ 438 w 445"/>
                <a:gd name="T75" fmla="*/ 146 h 446"/>
                <a:gd name="T76" fmla="*/ 445 w 445"/>
                <a:gd name="T77" fmla="*/ 429 h 446"/>
                <a:gd name="T78" fmla="*/ 417 w 445"/>
                <a:gd name="T79" fmla="*/ 429 h 446"/>
                <a:gd name="T80" fmla="*/ 417 w 445"/>
                <a:gd name="T81" fmla="*/ 446 h 446"/>
                <a:gd name="T82" fmla="*/ 193 w 445"/>
                <a:gd name="T83" fmla="*/ 318 h 446"/>
                <a:gd name="T84" fmla="*/ 142 w 445"/>
                <a:gd name="T85" fmla="*/ 343 h 446"/>
                <a:gd name="T86" fmla="*/ 129 w 445"/>
                <a:gd name="T87" fmla="*/ 334 h 446"/>
                <a:gd name="T88" fmla="*/ 94 w 445"/>
                <a:gd name="T89" fmla="*/ 319 h 446"/>
                <a:gd name="T90" fmla="*/ 78 w 445"/>
                <a:gd name="T91" fmla="*/ 314 h 446"/>
                <a:gd name="T92" fmla="*/ 71 w 445"/>
                <a:gd name="T93" fmla="*/ 302 h 446"/>
                <a:gd name="T94" fmla="*/ 51 w 445"/>
                <a:gd name="T95" fmla="*/ 285 h 446"/>
                <a:gd name="T96" fmla="*/ 41 w 445"/>
                <a:gd name="T97" fmla="*/ 281 h 446"/>
                <a:gd name="T98" fmla="*/ 30 w 445"/>
                <a:gd name="T99" fmla="*/ 281 h 446"/>
                <a:gd name="T100" fmla="*/ 22 w 445"/>
                <a:gd name="T101" fmla="*/ 266 h 446"/>
                <a:gd name="T102" fmla="*/ 16 w 445"/>
                <a:gd name="T103" fmla="*/ 247 h 446"/>
                <a:gd name="T104" fmla="*/ 5 w 445"/>
                <a:gd name="T105" fmla="*/ 223 h 446"/>
                <a:gd name="T106" fmla="*/ 17 w 445"/>
                <a:gd name="T107" fmla="*/ 204 h 446"/>
                <a:gd name="T108" fmla="*/ 16 w 445"/>
                <a:gd name="T109" fmla="*/ 183 h 446"/>
                <a:gd name="T110" fmla="*/ 17 w 445"/>
                <a:gd name="T111" fmla="*/ 165 h 446"/>
                <a:gd name="T112" fmla="*/ 17 w 445"/>
                <a:gd name="T113" fmla="*/ 145 h 446"/>
                <a:gd name="T114" fmla="*/ 14 w 445"/>
                <a:gd name="T115" fmla="*/ 121 h 446"/>
                <a:gd name="T116" fmla="*/ 4 w 445"/>
                <a:gd name="T117" fmla="*/ 102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5" h="446">
                  <a:moveTo>
                    <a:pt x="4" y="102"/>
                  </a:moveTo>
                  <a:cubicBezTo>
                    <a:pt x="0" y="99"/>
                    <a:pt x="8" y="95"/>
                    <a:pt x="10" y="94"/>
                  </a:cubicBezTo>
                  <a:cubicBezTo>
                    <a:pt x="16" y="91"/>
                    <a:pt x="19" y="90"/>
                    <a:pt x="23" y="84"/>
                  </a:cubicBezTo>
                  <a:cubicBezTo>
                    <a:pt x="26" y="79"/>
                    <a:pt x="29" y="77"/>
                    <a:pt x="28" y="71"/>
                  </a:cubicBezTo>
                  <a:cubicBezTo>
                    <a:pt x="27" y="65"/>
                    <a:pt x="24" y="60"/>
                    <a:pt x="25" y="54"/>
                  </a:cubicBezTo>
                  <a:cubicBezTo>
                    <a:pt x="25" y="47"/>
                    <a:pt x="35" y="49"/>
                    <a:pt x="36" y="43"/>
                  </a:cubicBezTo>
                  <a:cubicBezTo>
                    <a:pt x="38" y="38"/>
                    <a:pt x="43" y="34"/>
                    <a:pt x="47" y="32"/>
                  </a:cubicBezTo>
                  <a:cubicBezTo>
                    <a:pt x="51" y="30"/>
                    <a:pt x="63" y="27"/>
                    <a:pt x="63" y="22"/>
                  </a:cubicBezTo>
                  <a:cubicBezTo>
                    <a:pt x="64" y="19"/>
                    <a:pt x="61" y="18"/>
                    <a:pt x="61" y="15"/>
                  </a:cubicBezTo>
                  <a:cubicBezTo>
                    <a:pt x="62" y="10"/>
                    <a:pt x="62" y="5"/>
                    <a:pt x="62" y="0"/>
                  </a:cubicBezTo>
                  <a:cubicBezTo>
                    <a:pt x="67" y="3"/>
                    <a:pt x="74" y="5"/>
                    <a:pt x="79" y="8"/>
                  </a:cubicBezTo>
                  <a:cubicBezTo>
                    <a:pt x="85" y="11"/>
                    <a:pt x="91" y="13"/>
                    <a:pt x="97" y="12"/>
                  </a:cubicBezTo>
                  <a:cubicBezTo>
                    <a:pt x="104" y="11"/>
                    <a:pt x="108" y="7"/>
                    <a:pt x="115" y="9"/>
                  </a:cubicBezTo>
                  <a:cubicBezTo>
                    <a:pt x="121" y="12"/>
                    <a:pt x="127" y="12"/>
                    <a:pt x="133" y="14"/>
                  </a:cubicBezTo>
                  <a:cubicBezTo>
                    <a:pt x="138" y="16"/>
                    <a:pt x="142" y="20"/>
                    <a:pt x="148" y="22"/>
                  </a:cubicBezTo>
                  <a:cubicBezTo>
                    <a:pt x="152" y="24"/>
                    <a:pt x="158" y="22"/>
                    <a:pt x="162" y="25"/>
                  </a:cubicBezTo>
                  <a:cubicBezTo>
                    <a:pt x="167" y="28"/>
                    <a:pt x="168" y="34"/>
                    <a:pt x="169" y="39"/>
                  </a:cubicBezTo>
                  <a:cubicBezTo>
                    <a:pt x="170" y="46"/>
                    <a:pt x="173" y="52"/>
                    <a:pt x="178" y="56"/>
                  </a:cubicBezTo>
                  <a:cubicBezTo>
                    <a:pt x="187" y="64"/>
                    <a:pt x="199" y="62"/>
                    <a:pt x="211" y="64"/>
                  </a:cubicBezTo>
                  <a:cubicBezTo>
                    <a:pt x="222" y="66"/>
                    <a:pt x="238" y="72"/>
                    <a:pt x="248" y="79"/>
                  </a:cubicBezTo>
                  <a:cubicBezTo>
                    <a:pt x="255" y="85"/>
                    <a:pt x="262" y="95"/>
                    <a:pt x="272" y="94"/>
                  </a:cubicBezTo>
                  <a:cubicBezTo>
                    <a:pt x="285" y="93"/>
                    <a:pt x="298" y="82"/>
                    <a:pt x="300" y="70"/>
                  </a:cubicBezTo>
                  <a:cubicBezTo>
                    <a:pt x="301" y="65"/>
                    <a:pt x="298" y="60"/>
                    <a:pt x="296" y="55"/>
                  </a:cubicBezTo>
                  <a:cubicBezTo>
                    <a:pt x="294" y="50"/>
                    <a:pt x="293" y="43"/>
                    <a:pt x="295" y="37"/>
                  </a:cubicBezTo>
                  <a:cubicBezTo>
                    <a:pt x="298" y="27"/>
                    <a:pt x="316" y="13"/>
                    <a:pt x="327" y="13"/>
                  </a:cubicBezTo>
                  <a:cubicBezTo>
                    <a:pt x="332" y="13"/>
                    <a:pt x="336" y="9"/>
                    <a:pt x="341" y="8"/>
                  </a:cubicBezTo>
                  <a:cubicBezTo>
                    <a:pt x="347" y="8"/>
                    <a:pt x="352" y="8"/>
                    <a:pt x="358" y="9"/>
                  </a:cubicBezTo>
                  <a:cubicBezTo>
                    <a:pt x="364" y="11"/>
                    <a:pt x="369" y="14"/>
                    <a:pt x="375" y="16"/>
                  </a:cubicBezTo>
                  <a:cubicBezTo>
                    <a:pt x="382" y="19"/>
                    <a:pt x="380" y="20"/>
                    <a:pt x="381" y="26"/>
                  </a:cubicBezTo>
                  <a:cubicBezTo>
                    <a:pt x="381" y="31"/>
                    <a:pt x="389" y="32"/>
                    <a:pt x="392" y="32"/>
                  </a:cubicBezTo>
                  <a:cubicBezTo>
                    <a:pt x="399" y="32"/>
                    <a:pt x="404" y="36"/>
                    <a:pt x="410" y="37"/>
                  </a:cubicBezTo>
                  <a:cubicBezTo>
                    <a:pt x="416" y="39"/>
                    <a:pt x="423" y="37"/>
                    <a:pt x="429" y="38"/>
                  </a:cubicBezTo>
                  <a:cubicBezTo>
                    <a:pt x="433" y="39"/>
                    <a:pt x="439" y="46"/>
                    <a:pt x="437" y="50"/>
                  </a:cubicBezTo>
                  <a:cubicBezTo>
                    <a:pt x="436" y="54"/>
                    <a:pt x="431" y="55"/>
                    <a:pt x="430" y="60"/>
                  </a:cubicBezTo>
                  <a:cubicBezTo>
                    <a:pt x="429" y="66"/>
                    <a:pt x="433" y="71"/>
                    <a:pt x="434" y="76"/>
                  </a:cubicBezTo>
                  <a:cubicBezTo>
                    <a:pt x="436" y="83"/>
                    <a:pt x="431" y="89"/>
                    <a:pt x="429" y="94"/>
                  </a:cubicBezTo>
                  <a:cubicBezTo>
                    <a:pt x="427" y="100"/>
                    <a:pt x="433" y="108"/>
                    <a:pt x="434" y="114"/>
                  </a:cubicBezTo>
                  <a:cubicBezTo>
                    <a:pt x="436" y="125"/>
                    <a:pt x="438" y="135"/>
                    <a:pt x="438" y="146"/>
                  </a:cubicBezTo>
                  <a:cubicBezTo>
                    <a:pt x="445" y="429"/>
                    <a:pt x="445" y="429"/>
                    <a:pt x="445" y="429"/>
                  </a:cubicBezTo>
                  <a:cubicBezTo>
                    <a:pt x="436" y="429"/>
                    <a:pt x="426" y="429"/>
                    <a:pt x="417" y="429"/>
                  </a:cubicBezTo>
                  <a:cubicBezTo>
                    <a:pt x="417" y="435"/>
                    <a:pt x="417" y="440"/>
                    <a:pt x="417" y="446"/>
                  </a:cubicBezTo>
                  <a:cubicBezTo>
                    <a:pt x="193" y="318"/>
                    <a:pt x="193" y="318"/>
                    <a:pt x="193" y="318"/>
                  </a:cubicBezTo>
                  <a:cubicBezTo>
                    <a:pt x="142" y="343"/>
                    <a:pt x="142" y="343"/>
                    <a:pt x="142" y="343"/>
                  </a:cubicBezTo>
                  <a:cubicBezTo>
                    <a:pt x="137" y="344"/>
                    <a:pt x="132" y="337"/>
                    <a:pt x="129" y="334"/>
                  </a:cubicBezTo>
                  <a:cubicBezTo>
                    <a:pt x="119" y="324"/>
                    <a:pt x="108" y="322"/>
                    <a:pt x="94" y="319"/>
                  </a:cubicBezTo>
                  <a:cubicBezTo>
                    <a:pt x="89" y="317"/>
                    <a:pt x="82" y="317"/>
                    <a:pt x="78" y="314"/>
                  </a:cubicBezTo>
                  <a:cubicBezTo>
                    <a:pt x="74" y="312"/>
                    <a:pt x="72" y="306"/>
                    <a:pt x="71" y="302"/>
                  </a:cubicBezTo>
                  <a:cubicBezTo>
                    <a:pt x="67" y="292"/>
                    <a:pt x="61" y="289"/>
                    <a:pt x="51" y="285"/>
                  </a:cubicBezTo>
                  <a:cubicBezTo>
                    <a:pt x="48" y="284"/>
                    <a:pt x="44" y="281"/>
                    <a:pt x="41" y="281"/>
                  </a:cubicBezTo>
                  <a:cubicBezTo>
                    <a:pt x="37" y="281"/>
                    <a:pt x="33" y="285"/>
                    <a:pt x="30" y="281"/>
                  </a:cubicBezTo>
                  <a:cubicBezTo>
                    <a:pt x="27" y="278"/>
                    <a:pt x="22" y="270"/>
                    <a:pt x="22" y="266"/>
                  </a:cubicBezTo>
                  <a:cubicBezTo>
                    <a:pt x="22" y="258"/>
                    <a:pt x="21" y="254"/>
                    <a:pt x="16" y="247"/>
                  </a:cubicBezTo>
                  <a:cubicBezTo>
                    <a:pt x="12" y="241"/>
                    <a:pt x="0" y="231"/>
                    <a:pt x="5" y="223"/>
                  </a:cubicBezTo>
                  <a:cubicBezTo>
                    <a:pt x="11" y="215"/>
                    <a:pt x="21" y="218"/>
                    <a:pt x="17" y="204"/>
                  </a:cubicBezTo>
                  <a:cubicBezTo>
                    <a:pt x="15" y="196"/>
                    <a:pt x="13" y="191"/>
                    <a:pt x="16" y="183"/>
                  </a:cubicBezTo>
                  <a:cubicBezTo>
                    <a:pt x="18" y="177"/>
                    <a:pt x="19" y="172"/>
                    <a:pt x="17" y="165"/>
                  </a:cubicBezTo>
                  <a:cubicBezTo>
                    <a:pt x="14" y="159"/>
                    <a:pt x="16" y="152"/>
                    <a:pt x="17" y="145"/>
                  </a:cubicBezTo>
                  <a:cubicBezTo>
                    <a:pt x="18" y="137"/>
                    <a:pt x="16" y="128"/>
                    <a:pt x="14" y="121"/>
                  </a:cubicBezTo>
                  <a:cubicBezTo>
                    <a:pt x="11" y="114"/>
                    <a:pt x="8" y="108"/>
                    <a:pt x="4" y="10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25"/>
            <p:cNvSpPr>
              <a:spLocks/>
            </p:cNvSpPr>
            <p:nvPr/>
          </p:nvSpPr>
          <p:spPr bwMode="auto">
            <a:xfrm>
              <a:off x="6552097" y="4576581"/>
              <a:ext cx="607381" cy="1243186"/>
            </a:xfrm>
            <a:custGeom>
              <a:avLst/>
              <a:gdLst>
                <a:gd name="T0" fmla="*/ 7 w 221"/>
                <a:gd name="T1" fmla="*/ 363 h 452"/>
                <a:gd name="T2" fmla="*/ 13 w 221"/>
                <a:gd name="T3" fmla="*/ 385 h 452"/>
                <a:gd name="T4" fmla="*/ 18 w 221"/>
                <a:gd name="T5" fmla="*/ 424 h 452"/>
                <a:gd name="T6" fmla="*/ 31 w 221"/>
                <a:gd name="T7" fmla="*/ 439 h 452"/>
                <a:gd name="T8" fmla="*/ 53 w 221"/>
                <a:gd name="T9" fmla="*/ 450 h 452"/>
                <a:gd name="T10" fmla="*/ 94 w 221"/>
                <a:gd name="T11" fmla="*/ 436 h 452"/>
                <a:gd name="T12" fmla="*/ 109 w 221"/>
                <a:gd name="T13" fmla="*/ 424 h 452"/>
                <a:gd name="T14" fmla="*/ 120 w 221"/>
                <a:gd name="T15" fmla="*/ 394 h 452"/>
                <a:gd name="T16" fmla="*/ 147 w 221"/>
                <a:gd name="T17" fmla="*/ 316 h 452"/>
                <a:gd name="T18" fmla="*/ 162 w 221"/>
                <a:gd name="T19" fmla="*/ 266 h 452"/>
                <a:gd name="T20" fmla="*/ 175 w 221"/>
                <a:gd name="T21" fmla="*/ 231 h 452"/>
                <a:gd name="T22" fmla="*/ 195 w 221"/>
                <a:gd name="T23" fmla="*/ 165 h 452"/>
                <a:gd name="T24" fmla="*/ 200 w 221"/>
                <a:gd name="T25" fmla="*/ 145 h 452"/>
                <a:gd name="T26" fmla="*/ 200 w 221"/>
                <a:gd name="T27" fmla="*/ 118 h 452"/>
                <a:gd name="T28" fmla="*/ 220 w 221"/>
                <a:gd name="T29" fmla="*/ 116 h 452"/>
                <a:gd name="T30" fmla="*/ 214 w 221"/>
                <a:gd name="T31" fmla="*/ 78 h 452"/>
                <a:gd name="T32" fmla="*/ 200 w 221"/>
                <a:gd name="T33" fmla="*/ 32 h 452"/>
                <a:gd name="T34" fmla="*/ 198 w 221"/>
                <a:gd name="T35" fmla="*/ 22 h 452"/>
                <a:gd name="T36" fmla="*/ 190 w 221"/>
                <a:gd name="T37" fmla="*/ 11 h 452"/>
                <a:gd name="T38" fmla="*/ 175 w 221"/>
                <a:gd name="T39" fmla="*/ 22 h 452"/>
                <a:gd name="T40" fmla="*/ 166 w 221"/>
                <a:gd name="T41" fmla="*/ 53 h 452"/>
                <a:gd name="T42" fmla="*/ 160 w 221"/>
                <a:gd name="T43" fmla="*/ 65 h 452"/>
                <a:gd name="T44" fmla="*/ 151 w 221"/>
                <a:gd name="T45" fmla="*/ 71 h 452"/>
                <a:gd name="T46" fmla="*/ 143 w 221"/>
                <a:gd name="T47" fmla="*/ 88 h 452"/>
                <a:gd name="T48" fmla="*/ 143 w 221"/>
                <a:gd name="T49" fmla="*/ 93 h 452"/>
                <a:gd name="T50" fmla="*/ 135 w 221"/>
                <a:gd name="T51" fmla="*/ 94 h 452"/>
                <a:gd name="T52" fmla="*/ 123 w 221"/>
                <a:gd name="T53" fmla="*/ 109 h 452"/>
                <a:gd name="T54" fmla="*/ 119 w 221"/>
                <a:gd name="T55" fmla="*/ 122 h 452"/>
                <a:gd name="T56" fmla="*/ 108 w 221"/>
                <a:gd name="T57" fmla="*/ 119 h 452"/>
                <a:gd name="T58" fmla="*/ 101 w 221"/>
                <a:gd name="T59" fmla="*/ 131 h 452"/>
                <a:gd name="T60" fmla="*/ 98 w 221"/>
                <a:gd name="T61" fmla="*/ 131 h 452"/>
                <a:gd name="T62" fmla="*/ 83 w 221"/>
                <a:gd name="T63" fmla="*/ 130 h 452"/>
                <a:gd name="T64" fmla="*/ 72 w 221"/>
                <a:gd name="T65" fmla="*/ 140 h 452"/>
                <a:gd name="T66" fmla="*/ 60 w 221"/>
                <a:gd name="T67" fmla="*/ 142 h 452"/>
                <a:gd name="T68" fmla="*/ 46 w 221"/>
                <a:gd name="T69" fmla="*/ 154 h 452"/>
                <a:gd name="T70" fmla="*/ 31 w 221"/>
                <a:gd name="T71" fmla="*/ 191 h 452"/>
                <a:gd name="T72" fmla="*/ 37 w 221"/>
                <a:gd name="T73" fmla="*/ 229 h 452"/>
                <a:gd name="T74" fmla="*/ 40 w 221"/>
                <a:gd name="T75" fmla="*/ 258 h 452"/>
                <a:gd name="T76" fmla="*/ 32 w 221"/>
                <a:gd name="T77" fmla="*/ 281 h 452"/>
                <a:gd name="T78" fmla="*/ 18 w 221"/>
                <a:gd name="T79" fmla="*/ 308 h 452"/>
                <a:gd name="T80" fmla="*/ 3 w 221"/>
                <a:gd name="T81" fmla="*/ 33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1" h="452">
                  <a:moveTo>
                    <a:pt x="3" y="335"/>
                  </a:moveTo>
                  <a:cubicBezTo>
                    <a:pt x="5" y="344"/>
                    <a:pt x="0" y="355"/>
                    <a:pt x="7" y="363"/>
                  </a:cubicBezTo>
                  <a:cubicBezTo>
                    <a:pt x="10" y="367"/>
                    <a:pt x="10" y="371"/>
                    <a:pt x="12" y="375"/>
                  </a:cubicBezTo>
                  <a:cubicBezTo>
                    <a:pt x="13" y="379"/>
                    <a:pt x="17" y="380"/>
                    <a:pt x="13" y="385"/>
                  </a:cubicBezTo>
                  <a:cubicBezTo>
                    <a:pt x="9" y="389"/>
                    <a:pt x="10" y="404"/>
                    <a:pt x="12" y="410"/>
                  </a:cubicBezTo>
                  <a:cubicBezTo>
                    <a:pt x="15" y="415"/>
                    <a:pt x="17" y="418"/>
                    <a:pt x="18" y="424"/>
                  </a:cubicBezTo>
                  <a:cubicBezTo>
                    <a:pt x="20" y="431"/>
                    <a:pt x="25" y="433"/>
                    <a:pt x="30" y="437"/>
                  </a:cubicBezTo>
                  <a:cubicBezTo>
                    <a:pt x="23" y="433"/>
                    <a:pt x="29" y="439"/>
                    <a:pt x="31" y="439"/>
                  </a:cubicBezTo>
                  <a:cubicBezTo>
                    <a:pt x="33" y="440"/>
                    <a:pt x="36" y="440"/>
                    <a:pt x="38" y="440"/>
                  </a:cubicBezTo>
                  <a:cubicBezTo>
                    <a:pt x="44" y="442"/>
                    <a:pt x="47" y="448"/>
                    <a:pt x="53" y="450"/>
                  </a:cubicBezTo>
                  <a:cubicBezTo>
                    <a:pt x="63" y="452"/>
                    <a:pt x="74" y="439"/>
                    <a:pt x="84" y="436"/>
                  </a:cubicBezTo>
                  <a:cubicBezTo>
                    <a:pt x="87" y="435"/>
                    <a:pt x="91" y="437"/>
                    <a:pt x="94" y="436"/>
                  </a:cubicBezTo>
                  <a:cubicBezTo>
                    <a:pt x="96" y="435"/>
                    <a:pt x="98" y="433"/>
                    <a:pt x="101" y="433"/>
                  </a:cubicBezTo>
                  <a:cubicBezTo>
                    <a:pt x="105" y="432"/>
                    <a:pt x="107" y="428"/>
                    <a:pt x="109" y="424"/>
                  </a:cubicBezTo>
                  <a:cubicBezTo>
                    <a:pt x="111" y="420"/>
                    <a:pt x="112" y="416"/>
                    <a:pt x="113" y="411"/>
                  </a:cubicBezTo>
                  <a:cubicBezTo>
                    <a:pt x="115" y="405"/>
                    <a:pt x="119" y="400"/>
                    <a:pt x="120" y="394"/>
                  </a:cubicBezTo>
                  <a:cubicBezTo>
                    <a:pt x="124" y="383"/>
                    <a:pt x="128" y="373"/>
                    <a:pt x="131" y="362"/>
                  </a:cubicBezTo>
                  <a:cubicBezTo>
                    <a:pt x="135" y="346"/>
                    <a:pt x="141" y="332"/>
                    <a:pt x="147" y="316"/>
                  </a:cubicBezTo>
                  <a:cubicBezTo>
                    <a:pt x="151" y="304"/>
                    <a:pt x="154" y="291"/>
                    <a:pt x="159" y="279"/>
                  </a:cubicBezTo>
                  <a:cubicBezTo>
                    <a:pt x="161" y="275"/>
                    <a:pt x="164" y="270"/>
                    <a:pt x="162" y="266"/>
                  </a:cubicBezTo>
                  <a:cubicBezTo>
                    <a:pt x="164" y="266"/>
                    <a:pt x="167" y="258"/>
                    <a:pt x="167" y="257"/>
                  </a:cubicBezTo>
                  <a:cubicBezTo>
                    <a:pt x="170" y="248"/>
                    <a:pt x="172" y="239"/>
                    <a:pt x="175" y="231"/>
                  </a:cubicBezTo>
                  <a:cubicBezTo>
                    <a:pt x="180" y="219"/>
                    <a:pt x="185" y="209"/>
                    <a:pt x="188" y="195"/>
                  </a:cubicBezTo>
                  <a:cubicBezTo>
                    <a:pt x="190" y="186"/>
                    <a:pt x="183" y="171"/>
                    <a:pt x="195" y="165"/>
                  </a:cubicBezTo>
                  <a:cubicBezTo>
                    <a:pt x="197" y="164"/>
                    <a:pt x="200" y="156"/>
                    <a:pt x="200" y="154"/>
                  </a:cubicBezTo>
                  <a:cubicBezTo>
                    <a:pt x="200" y="151"/>
                    <a:pt x="200" y="148"/>
                    <a:pt x="200" y="145"/>
                  </a:cubicBezTo>
                  <a:cubicBezTo>
                    <a:pt x="201" y="142"/>
                    <a:pt x="196" y="142"/>
                    <a:pt x="196" y="139"/>
                  </a:cubicBezTo>
                  <a:cubicBezTo>
                    <a:pt x="196" y="136"/>
                    <a:pt x="194" y="115"/>
                    <a:pt x="200" y="118"/>
                  </a:cubicBezTo>
                  <a:cubicBezTo>
                    <a:pt x="206" y="121"/>
                    <a:pt x="204" y="132"/>
                    <a:pt x="209" y="134"/>
                  </a:cubicBezTo>
                  <a:cubicBezTo>
                    <a:pt x="216" y="137"/>
                    <a:pt x="220" y="120"/>
                    <a:pt x="220" y="116"/>
                  </a:cubicBezTo>
                  <a:cubicBezTo>
                    <a:pt x="221" y="111"/>
                    <a:pt x="218" y="108"/>
                    <a:pt x="216" y="104"/>
                  </a:cubicBezTo>
                  <a:cubicBezTo>
                    <a:pt x="214" y="95"/>
                    <a:pt x="214" y="87"/>
                    <a:pt x="214" y="78"/>
                  </a:cubicBezTo>
                  <a:cubicBezTo>
                    <a:pt x="213" y="62"/>
                    <a:pt x="209" y="45"/>
                    <a:pt x="203" y="30"/>
                  </a:cubicBezTo>
                  <a:cubicBezTo>
                    <a:pt x="202" y="31"/>
                    <a:pt x="201" y="32"/>
                    <a:pt x="200" y="32"/>
                  </a:cubicBezTo>
                  <a:cubicBezTo>
                    <a:pt x="201" y="30"/>
                    <a:pt x="200" y="30"/>
                    <a:pt x="198" y="28"/>
                  </a:cubicBezTo>
                  <a:cubicBezTo>
                    <a:pt x="196" y="26"/>
                    <a:pt x="200" y="25"/>
                    <a:pt x="198" y="22"/>
                  </a:cubicBezTo>
                  <a:cubicBezTo>
                    <a:pt x="196" y="20"/>
                    <a:pt x="195" y="11"/>
                    <a:pt x="190" y="14"/>
                  </a:cubicBezTo>
                  <a:cubicBezTo>
                    <a:pt x="190" y="13"/>
                    <a:pt x="190" y="12"/>
                    <a:pt x="190" y="11"/>
                  </a:cubicBezTo>
                  <a:cubicBezTo>
                    <a:pt x="198" y="12"/>
                    <a:pt x="186" y="0"/>
                    <a:pt x="187" y="10"/>
                  </a:cubicBezTo>
                  <a:cubicBezTo>
                    <a:pt x="188" y="14"/>
                    <a:pt x="179" y="22"/>
                    <a:pt x="175" y="22"/>
                  </a:cubicBezTo>
                  <a:cubicBezTo>
                    <a:pt x="183" y="25"/>
                    <a:pt x="178" y="36"/>
                    <a:pt x="177" y="41"/>
                  </a:cubicBezTo>
                  <a:cubicBezTo>
                    <a:pt x="174" y="48"/>
                    <a:pt x="175" y="53"/>
                    <a:pt x="166" y="53"/>
                  </a:cubicBezTo>
                  <a:cubicBezTo>
                    <a:pt x="167" y="58"/>
                    <a:pt x="165" y="54"/>
                    <a:pt x="163" y="57"/>
                  </a:cubicBezTo>
                  <a:cubicBezTo>
                    <a:pt x="161" y="59"/>
                    <a:pt x="161" y="62"/>
                    <a:pt x="160" y="65"/>
                  </a:cubicBezTo>
                  <a:cubicBezTo>
                    <a:pt x="158" y="65"/>
                    <a:pt x="150" y="48"/>
                    <a:pt x="149" y="60"/>
                  </a:cubicBezTo>
                  <a:cubicBezTo>
                    <a:pt x="148" y="64"/>
                    <a:pt x="150" y="67"/>
                    <a:pt x="151" y="71"/>
                  </a:cubicBezTo>
                  <a:cubicBezTo>
                    <a:pt x="152" y="74"/>
                    <a:pt x="150" y="83"/>
                    <a:pt x="149" y="77"/>
                  </a:cubicBezTo>
                  <a:cubicBezTo>
                    <a:pt x="149" y="80"/>
                    <a:pt x="139" y="80"/>
                    <a:pt x="143" y="88"/>
                  </a:cubicBezTo>
                  <a:cubicBezTo>
                    <a:pt x="145" y="92"/>
                    <a:pt x="153" y="90"/>
                    <a:pt x="150" y="96"/>
                  </a:cubicBezTo>
                  <a:cubicBezTo>
                    <a:pt x="151" y="91"/>
                    <a:pt x="146" y="91"/>
                    <a:pt x="143" y="93"/>
                  </a:cubicBezTo>
                  <a:cubicBezTo>
                    <a:pt x="138" y="97"/>
                    <a:pt x="139" y="104"/>
                    <a:pt x="133" y="106"/>
                  </a:cubicBezTo>
                  <a:cubicBezTo>
                    <a:pt x="132" y="102"/>
                    <a:pt x="136" y="98"/>
                    <a:pt x="135" y="94"/>
                  </a:cubicBezTo>
                  <a:cubicBezTo>
                    <a:pt x="131" y="95"/>
                    <a:pt x="132" y="98"/>
                    <a:pt x="130" y="101"/>
                  </a:cubicBezTo>
                  <a:cubicBezTo>
                    <a:pt x="129" y="104"/>
                    <a:pt x="124" y="105"/>
                    <a:pt x="123" y="109"/>
                  </a:cubicBezTo>
                  <a:cubicBezTo>
                    <a:pt x="123" y="111"/>
                    <a:pt x="125" y="114"/>
                    <a:pt x="126" y="116"/>
                  </a:cubicBezTo>
                  <a:cubicBezTo>
                    <a:pt x="128" y="120"/>
                    <a:pt x="122" y="120"/>
                    <a:pt x="119" y="122"/>
                  </a:cubicBezTo>
                  <a:cubicBezTo>
                    <a:pt x="120" y="120"/>
                    <a:pt x="125" y="112"/>
                    <a:pt x="118" y="112"/>
                  </a:cubicBezTo>
                  <a:cubicBezTo>
                    <a:pt x="114" y="112"/>
                    <a:pt x="111" y="117"/>
                    <a:pt x="108" y="119"/>
                  </a:cubicBezTo>
                  <a:cubicBezTo>
                    <a:pt x="106" y="120"/>
                    <a:pt x="101" y="123"/>
                    <a:pt x="101" y="126"/>
                  </a:cubicBezTo>
                  <a:cubicBezTo>
                    <a:pt x="102" y="128"/>
                    <a:pt x="100" y="130"/>
                    <a:pt x="101" y="131"/>
                  </a:cubicBezTo>
                  <a:cubicBezTo>
                    <a:pt x="102" y="133"/>
                    <a:pt x="104" y="133"/>
                    <a:pt x="105" y="135"/>
                  </a:cubicBezTo>
                  <a:cubicBezTo>
                    <a:pt x="102" y="135"/>
                    <a:pt x="99" y="136"/>
                    <a:pt x="98" y="131"/>
                  </a:cubicBezTo>
                  <a:cubicBezTo>
                    <a:pt x="98" y="126"/>
                    <a:pt x="92" y="126"/>
                    <a:pt x="92" y="132"/>
                  </a:cubicBezTo>
                  <a:cubicBezTo>
                    <a:pt x="91" y="130"/>
                    <a:pt x="85" y="129"/>
                    <a:pt x="83" y="130"/>
                  </a:cubicBezTo>
                  <a:cubicBezTo>
                    <a:pt x="80" y="131"/>
                    <a:pt x="81" y="136"/>
                    <a:pt x="79" y="138"/>
                  </a:cubicBezTo>
                  <a:cubicBezTo>
                    <a:pt x="79" y="132"/>
                    <a:pt x="73" y="136"/>
                    <a:pt x="72" y="140"/>
                  </a:cubicBezTo>
                  <a:cubicBezTo>
                    <a:pt x="71" y="138"/>
                    <a:pt x="70" y="136"/>
                    <a:pt x="69" y="135"/>
                  </a:cubicBezTo>
                  <a:cubicBezTo>
                    <a:pt x="66" y="137"/>
                    <a:pt x="63" y="141"/>
                    <a:pt x="60" y="142"/>
                  </a:cubicBezTo>
                  <a:cubicBezTo>
                    <a:pt x="56" y="144"/>
                    <a:pt x="50" y="141"/>
                    <a:pt x="47" y="144"/>
                  </a:cubicBezTo>
                  <a:cubicBezTo>
                    <a:pt x="45" y="145"/>
                    <a:pt x="47" y="156"/>
                    <a:pt x="46" y="154"/>
                  </a:cubicBezTo>
                  <a:cubicBezTo>
                    <a:pt x="47" y="159"/>
                    <a:pt x="43" y="164"/>
                    <a:pt x="41" y="167"/>
                  </a:cubicBezTo>
                  <a:cubicBezTo>
                    <a:pt x="38" y="173"/>
                    <a:pt x="27" y="184"/>
                    <a:pt x="31" y="191"/>
                  </a:cubicBezTo>
                  <a:cubicBezTo>
                    <a:pt x="34" y="196"/>
                    <a:pt x="31" y="205"/>
                    <a:pt x="32" y="211"/>
                  </a:cubicBezTo>
                  <a:cubicBezTo>
                    <a:pt x="32" y="217"/>
                    <a:pt x="37" y="223"/>
                    <a:pt x="37" y="229"/>
                  </a:cubicBezTo>
                  <a:cubicBezTo>
                    <a:pt x="37" y="235"/>
                    <a:pt x="37" y="239"/>
                    <a:pt x="40" y="244"/>
                  </a:cubicBezTo>
                  <a:cubicBezTo>
                    <a:pt x="43" y="250"/>
                    <a:pt x="41" y="252"/>
                    <a:pt x="40" y="258"/>
                  </a:cubicBezTo>
                  <a:cubicBezTo>
                    <a:pt x="38" y="262"/>
                    <a:pt x="43" y="263"/>
                    <a:pt x="41" y="267"/>
                  </a:cubicBezTo>
                  <a:cubicBezTo>
                    <a:pt x="38" y="272"/>
                    <a:pt x="35" y="276"/>
                    <a:pt x="32" y="281"/>
                  </a:cubicBezTo>
                  <a:cubicBezTo>
                    <a:pt x="29" y="285"/>
                    <a:pt x="26" y="290"/>
                    <a:pt x="24" y="295"/>
                  </a:cubicBezTo>
                  <a:cubicBezTo>
                    <a:pt x="22" y="299"/>
                    <a:pt x="23" y="306"/>
                    <a:pt x="18" y="308"/>
                  </a:cubicBezTo>
                  <a:cubicBezTo>
                    <a:pt x="12" y="310"/>
                    <a:pt x="11" y="310"/>
                    <a:pt x="10" y="317"/>
                  </a:cubicBezTo>
                  <a:cubicBezTo>
                    <a:pt x="10" y="323"/>
                    <a:pt x="4" y="329"/>
                    <a:pt x="3" y="335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26"/>
            <p:cNvSpPr>
              <a:spLocks/>
            </p:cNvSpPr>
            <p:nvPr/>
          </p:nvSpPr>
          <p:spPr bwMode="auto">
            <a:xfrm>
              <a:off x="2514360" y="2555469"/>
              <a:ext cx="486204" cy="584941"/>
            </a:xfrm>
            <a:custGeom>
              <a:avLst/>
              <a:gdLst>
                <a:gd name="T0" fmla="*/ 7 w 177"/>
                <a:gd name="T1" fmla="*/ 130 h 213"/>
                <a:gd name="T2" fmla="*/ 4 w 177"/>
                <a:gd name="T3" fmla="*/ 104 h 213"/>
                <a:gd name="T4" fmla="*/ 15 w 177"/>
                <a:gd name="T5" fmla="*/ 95 h 213"/>
                <a:gd name="T6" fmla="*/ 11 w 177"/>
                <a:gd name="T7" fmla="*/ 78 h 213"/>
                <a:gd name="T8" fmla="*/ 19 w 177"/>
                <a:gd name="T9" fmla="*/ 64 h 213"/>
                <a:gd name="T10" fmla="*/ 22 w 177"/>
                <a:gd name="T11" fmla="*/ 43 h 213"/>
                <a:gd name="T12" fmla="*/ 23 w 177"/>
                <a:gd name="T13" fmla="*/ 18 h 213"/>
                <a:gd name="T14" fmla="*/ 34 w 177"/>
                <a:gd name="T15" fmla="*/ 10 h 213"/>
                <a:gd name="T16" fmla="*/ 54 w 177"/>
                <a:gd name="T17" fmla="*/ 14 h 213"/>
                <a:gd name="T18" fmla="*/ 64 w 177"/>
                <a:gd name="T19" fmla="*/ 7 h 213"/>
                <a:gd name="T20" fmla="*/ 74 w 177"/>
                <a:gd name="T21" fmla="*/ 18 h 213"/>
                <a:gd name="T22" fmla="*/ 98 w 177"/>
                <a:gd name="T23" fmla="*/ 14 h 213"/>
                <a:gd name="T24" fmla="*/ 124 w 177"/>
                <a:gd name="T25" fmla="*/ 38 h 213"/>
                <a:gd name="T26" fmla="*/ 157 w 177"/>
                <a:gd name="T27" fmla="*/ 27 h 213"/>
                <a:gd name="T28" fmla="*/ 171 w 177"/>
                <a:gd name="T29" fmla="*/ 41 h 213"/>
                <a:gd name="T30" fmla="*/ 174 w 177"/>
                <a:gd name="T31" fmla="*/ 67 h 213"/>
                <a:gd name="T32" fmla="*/ 169 w 177"/>
                <a:gd name="T33" fmla="*/ 94 h 213"/>
                <a:gd name="T34" fmla="*/ 156 w 177"/>
                <a:gd name="T35" fmla="*/ 128 h 213"/>
                <a:gd name="T36" fmla="*/ 163 w 177"/>
                <a:gd name="T37" fmla="*/ 167 h 213"/>
                <a:gd name="T38" fmla="*/ 163 w 177"/>
                <a:gd name="T39" fmla="*/ 184 h 213"/>
                <a:gd name="T40" fmla="*/ 155 w 177"/>
                <a:gd name="T41" fmla="*/ 176 h 213"/>
                <a:gd name="T42" fmla="*/ 140 w 177"/>
                <a:gd name="T43" fmla="*/ 180 h 213"/>
                <a:gd name="T44" fmla="*/ 140 w 177"/>
                <a:gd name="T45" fmla="*/ 178 h 213"/>
                <a:gd name="T46" fmla="*/ 133 w 177"/>
                <a:gd name="T47" fmla="*/ 177 h 213"/>
                <a:gd name="T48" fmla="*/ 109 w 177"/>
                <a:gd name="T49" fmla="*/ 181 h 213"/>
                <a:gd name="T50" fmla="*/ 110 w 177"/>
                <a:gd name="T51" fmla="*/ 183 h 213"/>
                <a:gd name="T52" fmla="*/ 92 w 177"/>
                <a:gd name="T53" fmla="*/ 183 h 213"/>
                <a:gd name="T54" fmla="*/ 75 w 177"/>
                <a:gd name="T55" fmla="*/ 188 h 213"/>
                <a:gd name="T56" fmla="*/ 36 w 177"/>
                <a:gd name="T57" fmla="*/ 206 h 213"/>
                <a:gd name="T58" fmla="*/ 34 w 177"/>
                <a:gd name="T59" fmla="*/ 177 h 213"/>
                <a:gd name="T60" fmla="*/ 22 w 177"/>
                <a:gd name="T61" fmla="*/ 149 h 213"/>
                <a:gd name="T62" fmla="*/ 0 w 177"/>
                <a:gd name="T63" fmla="*/ 13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7" h="213">
                  <a:moveTo>
                    <a:pt x="0" y="138"/>
                  </a:moveTo>
                  <a:cubicBezTo>
                    <a:pt x="2" y="135"/>
                    <a:pt x="6" y="134"/>
                    <a:pt x="7" y="130"/>
                  </a:cubicBezTo>
                  <a:cubicBezTo>
                    <a:pt x="8" y="128"/>
                    <a:pt x="9" y="124"/>
                    <a:pt x="9" y="121"/>
                  </a:cubicBezTo>
                  <a:cubicBezTo>
                    <a:pt x="9" y="116"/>
                    <a:pt x="8" y="108"/>
                    <a:pt x="4" y="104"/>
                  </a:cubicBezTo>
                  <a:cubicBezTo>
                    <a:pt x="6" y="102"/>
                    <a:pt x="9" y="103"/>
                    <a:pt x="12" y="104"/>
                  </a:cubicBezTo>
                  <a:cubicBezTo>
                    <a:pt x="12" y="102"/>
                    <a:pt x="17" y="98"/>
                    <a:pt x="15" y="95"/>
                  </a:cubicBezTo>
                  <a:cubicBezTo>
                    <a:pt x="13" y="93"/>
                    <a:pt x="16" y="87"/>
                    <a:pt x="19" y="89"/>
                  </a:cubicBezTo>
                  <a:cubicBezTo>
                    <a:pt x="17" y="85"/>
                    <a:pt x="12" y="83"/>
                    <a:pt x="11" y="78"/>
                  </a:cubicBezTo>
                  <a:cubicBezTo>
                    <a:pt x="9" y="69"/>
                    <a:pt x="25" y="76"/>
                    <a:pt x="28" y="78"/>
                  </a:cubicBezTo>
                  <a:cubicBezTo>
                    <a:pt x="26" y="72"/>
                    <a:pt x="27" y="65"/>
                    <a:pt x="19" y="64"/>
                  </a:cubicBezTo>
                  <a:cubicBezTo>
                    <a:pt x="21" y="60"/>
                    <a:pt x="21" y="55"/>
                    <a:pt x="26" y="55"/>
                  </a:cubicBezTo>
                  <a:cubicBezTo>
                    <a:pt x="22" y="50"/>
                    <a:pt x="21" y="51"/>
                    <a:pt x="22" y="43"/>
                  </a:cubicBezTo>
                  <a:cubicBezTo>
                    <a:pt x="13" y="49"/>
                    <a:pt x="13" y="29"/>
                    <a:pt x="15" y="24"/>
                  </a:cubicBezTo>
                  <a:cubicBezTo>
                    <a:pt x="16" y="20"/>
                    <a:pt x="19" y="19"/>
                    <a:pt x="23" y="18"/>
                  </a:cubicBezTo>
                  <a:cubicBezTo>
                    <a:pt x="25" y="17"/>
                    <a:pt x="25" y="13"/>
                    <a:pt x="27" y="12"/>
                  </a:cubicBezTo>
                  <a:cubicBezTo>
                    <a:pt x="29" y="10"/>
                    <a:pt x="32" y="11"/>
                    <a:pt x="34" y="10"/>
                  </a:cubicBezTo>
                  <a:cubicBezTo>
                    <a:pt x="34" y="15"/>
                    <a:pt x="45" y="21"/>
                    <a:pt x="49" y="19"/>
                  </a:cubicBezTo>
                  <a:cubicBezTo>
                    <a:pt x="46" y="14"/>
                    <a:pt x="51" y="14"/>
                    <a:pt x="54" y="14"/>
                  </a:cubicBezTo>
                  <a:cubicBezTo>
                    <a:pt x="59" y="14"/>
                    <a:pt x="57" y="6"/>
                    <a:pt x="57" y="3"/>
                  </a:cubicBezTo>
                  <a:cubicBezTo>
                    <a:pt x="59" y="4"/>
                    <a:pt x="61" y="7"/>
                    <a:pt x="64" y="7"/>
                  </a:cubicBezTo>
                  <a:cubicBezTo>
                    <a:pt x="66" y="6"/>
                    <a:pt x="67" y="1"/>
                    <a:pt x="69" y="0"/>
                  </a:cubicBezTo>
                  <a:cubicBezTo>
                    <a:pt x="71" y="4"/>
                    <a:pt x="68" y="17"/>
                    <a:pt x="74" y="18"/>
                  </a:cubicBezTo>
                  <a:cubicBezTo>
                    <a:pt x="79" y="19"/>
                    <a:pt x="75" y="9"/>
                    <a:pt x="90" y="9"/>
                  </a:cubicBezTo>
                  <a:cubicBezTo>
                    <a:pt x="91" y="9"/>
                    <a:pt x="86" y="13"/>
                    <a:pt x="98" y="14"/>
                  </a:cubicBezTo>
                  <a:cubicBezTo>
                    <a:pt x="104" y="15"/>
                    <a:pt x="105" y="26"/>
                    <a:pt x="106" y="27"/>
                  </a:cubicBezTo>
                  <a:cubicBezTo>
                    <a:pt x="110" y="31"/>
                    <a:pt x="117" y="36"/>
                    <a:pt x="124" y="38"/>
                  </a:cubicBezTo>
                  <a:cubicBezTo>
                    <a:pt x="124" y="31"/>
                    <a:pt x="134" y="30"/>
                    <a:pt x="139" y="28"/>
                  </a:cubicBezTo>
                  <a:cubicBezTo>
                    <a:pt x="143" y="26"/>
                    <a:pt x="154" y="31"/>
                    <a:pt x="157" y="27"/>
                  </a:cubicBezTo>
                  <a:cubicBezTo>
                    <a:pt x="161" y="32"/>
                    <a:pt x="163" y="38"/>
                    <a:pt x="169" y="44"/>
                  </a:cubicBezTo>
                  <a:cubicBezTo>
                    <a:pt x="170" y="43"/>
                    <a:pt x="170" y="42"/>
                    <a:pt x="171" y="41"/>
                  </a:cubicBezTo>
                  <a:cubicBezTo>
                    <a:pt x="173" y="47"/>
                    <a:pt x="169" y="52"/>
                    <a:pt x="169" y="55"/>
                  </a:cubicBezTo>
                  <a:cubicBezTo>
                    <a:pt x="171" y="59"/>
                    <a:pt x="173" y="61"/>
                    <a:pt x="174" y="67"/>
                  </a:cubicBezTo>
                  <a:cubicBezTo>
                    <a:pt x="174" y="71"/>
                    <a:pt x="177" y="78"/>
                    <a:pt x="176" y="82"/>
                  </a:cubicBezTo>
                  <a:cubicBezTo>
                    <a:pt x="174" y="87"/>
                    <a:pt x="171" y="89"/>
                    <a:pt x="169" y="94"/>
                  </a:cubicBezTo>
                  <a:cubicBezTo>
                    <a:pt x="166" y="99"/>
                    <a:pt x="161" y="102"/>
                    <a:pt x="161" y="109"/>
                  </a:cubicBezTo>
                  <a:cubicBezTo>
                    <a:pt x="161" y="117"/>
                    <a:pt x="157" y="122"/>
                    <a:pt x="156" y="128"/>
                  </a:cubicBezTo>
                  <a:cubicBezTo>
                    <a:pt x="154" y="135"/>
                    <a:pt x="155" y="145"/>
                    <a:pt x="159" y="150"/>
                  </a:cubicBezTo>
                  <a:cubicBezTo>
                    <a:pt x="163" y="155"/>
                    <a:pt x="164" y="162"/>
                    <a:pt x="163" y="167"/>
                  </a:cubicBezTo>
                  <a:cubicBezTo>
                    <a:pt x="173" y="164"/>
                    <a:pt x="167" y="179"/>
                    <a:pt x="169" y="184"/>
                  </a:cubicBezTo>
                  <a:cubicBezTo>
                    <a:pt x="167" y="184"/>
                    <a:pt x="165" y="184"/>
                    <a:pt x="163" y="184"/>
                  </a:cubicBezTo>
                  <a:cubicBezTo>
                    <a:pt x="163" y="183"/>
                    <a:pt x="164" y="182"/>
                    <a:pt x="165" y="181"/>
                  </a:cubicBezTo>
                  <a:cubicBezTo>
                    <a:pt x="160" y="188"/>
                    <a:pt x="156" y="180"/>
                    <a:pt x="155" y="176"/>
                  </a:cubicBezTo>
                  <a:cubicBezTo>
                    <a:pt x="153" y="179"/>
                    <a:pt x="152" y="183"/>
                    <a:pt x="148" y="183"/>
                  </a:cubicBezTo>
                  <a:cubicBezTo>
                    <a:pt x="145" y="183"/>
                    <a:pt x="142" y="182"/>
                    <a:pt x="140" y="180"/>
                  </a:cubicBezTo>
                  <a:cubicBezTo>
                    <a:pt x="138" y="183"/>
                    <a:pt x="135" y="180"/>
                    <a:pt x="133" y="179"/>
                  </a:cubicBezTo>
                  <a:cubicBezTo>
                    <a:pt x="136" y="179"/>
                    <a:pt x="138" y="181"/>
                    <a:pt x="140" y="178"/>
                  </a:cubicBezTo>
                  <a:cubicBezTo>
                    <a:pt x="139" y="177"/>
                    <a:pt x="139" y="177"/>
                    <a:pt x="138" y="176"/>
                  </a:cubicBezTo>
                  <a:cubicBezTo>
                    <a:pt x="139" y="181"/>
                    <a:pt x="136" y="176"/>
                    <a:pt x="133" y="177"/>
                  </a:cubicBezTo>
                  <a:cubicBezTo>
                    <a:pt x="133" y="179"/>
                    <a:pt x="124" y="178"/>
                    <a:pt x="121" y="178"/>
                  </a:cubicBezTo>
                  <a:cubicBezTo>
                    <a:pt x="120" y="178"/>
                    <a:pt x="108" y="181"/>
                    <a:pt x="109" y="181"/>
                  </a:cubicBezTo>
                  <a:cubicBezTo>
                    <a:pt x="115" y="184"/>
                    <a:pt x="127" y="174"/>
                    <a:pt x="132" y="180"/>
                  </a:cubicBezTo>
                  <a:cubicBezTo>
                    <a:pt x="124" y="181"/>
                    <a:pt x="117" y="182"/>
                    <a:pt x="110" y="183"/>
                  </a:cubicBezTo>
                  <a:cubicBezTo>
                    <a:pt x="108" y="183"/>
                    <a:pt x="105" y="184"/>
                    <a:pt x="104" y="182"/>
                  </a:cubicBezTo>
                  <a:cubicBezTo>
                    <a:pt x="102" y="179"/>
                    <a:pt x="95" y="181"/>
                    <a:pt x="92" y="183"/>
                  </a:cubicBezTo>
                  <a:cubicBezTo>
                    <a:pt x="97" y="181"/>
                    <a:pt x="99" y="182"/>
                    <a:pt x="103" y="183"/>
                  </a:cubicBezTo>
                  <a:cubicBezTo>
                    <a:pt x="94" y="184"/>
                    <a:pt x="84" y="184"/>
                    <a:pt x="75" y="188"/>
                  </a:cubicBezTo>
                  <a:cubicBezTo>
                    <a:pt x="68" y="191"/>
                    <a:pt x="61" y="197"/>
                    <a:pt x="53" y="198"/>
                  </a:cubicBezTo>
                  <a:cubicBezTo>
                    <a:pt x="48" y="198"/>
                    <a:pt x="39" y="203"/>
                    <a:pt x="36" y="206"/>
                  </a:cubicBezTo>
                  <a:cubicBezTo>
                    <a:pt x="29" y="213"/>
                    <a:pt x="28" y="200"/>
                    <a:pt x="29" y="195"/>
                  </a:cubicBezTo>
                  <a:cubicBezTo>
                    <a:pt x="30" y="189"/>
                    <a:pt x="32" y="182"/>
                    <a:pt x="34" y="177"/>
                  </a:cubicBezTo>
                  <a:cubicBezTo>
                    <a:pt x="36" y="170"/>
                    <a:pt x="34" y="163"/>
                    <a:pt x="29" y="159"/>
                  </a:cubicBezTo>
                  <a:cubicBezTo>
                    <a:pt x="26" y="156"/>
                    <a:pt x="21" y="155"/>
                    <a:pt x="22" y="149"/>
                  </a:cubicBezTo>
                  <a:cubicBezTo>
                    <a:pt x="22" y="142"/>
                    <a:pt x="2" y="148"/>
                    <a:pt x="6" y="140"/>
                  </a:cubicBezTo>
                  <a:cubicBezTo>
                    <a:pt x="4" y="141"/>
                    <a:pt x="2" y="140"/>
                    <a:pt x="0" y="13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27"/>
            <p:cNvSpPr>
              <a:spLocks/>
            </p:cNvSpPr>
            <p:nvPr/>
          </p:nvSpPr>
          <p:spPr bwMode="auto">
            <a:xfrm>
              <a:off x="2553257" y="188778"/>
              <a:ext cx="1588765" cy="1644117"/>
            </a:xfrm>
            <a:custGeom>
              <a:avLst/>
              <a:gdLst>
                <a:gd name="T0" fmla="*/ 2 w 578"/>
                <a:gd name="T1" fmla="*/ 281 h 598"/>
                <a:gd name="T2" fmla="*/ 36 w 578"/>
                <a:gd name="T3" fmla="*/ 252 h 598"/>
                <a:gd name="T4" fmla="*/ 65 w 578"/>
                <a:gd name="T5" fmla="*/ 241 h 598"/>
                <a:gd name="T6" fmla="*/ 91 w 578"/>
                <a:gd name="T7" fmla="*/ 235 h 598"/>
                <a:gd name="T8" fmla="*/ 124 w 578"/>
                <a:gd name="T9" fmla="*/ 211 h 598"/>
                <a:gd name="T10" fmla="*/ 144 w 578"/>
                <a:gd name="T11" fmla="*/ 197 h 598"/>
                <a:gd name="T12" fmla="*/ 148 w 578"/>
                <a:gd name="T13" fmla="*/ 178 h 598"/>
                <a:gd name="T14" fmla="*/ 213 w 578"/>
                <a:gd name="T15" fmla="*/ 165 h 598"/>
                <a:gd name="T16" fmla="*/ 207 w 578"/>
                <a:gd name="T17" fmla="*/ 142 h 598"/>
                <a:gd name="T18" fmla="*/ 203 w 578"/>
                <a:gd name="T19" fmla="*/ 118 h 598"/>
                <a:gd name="T20" fmla="*/ 201 w 578"/>
                <a:gd name="T21" fmla="*/ 99 h 598"/>
                <a:gd name="T22" fmla="*/ 199 w 578"/>
                <a:gd name="T23" fmla="*/ 78 h 598"/>
                <a:gd name="T24" fmla="*/ 209 w 578"/>
                <a:gd name="T25" fmla="*/ 61 h 598"/>
                <a:gd name="T26" fmla="*/ 222 w 578"/>
                <a:gd name="T27" fmla="*/ 48 h 598"/>
                <a:gd name="T28" fmla="*/ 237 w 578"/>
                <a:gd name="T29" fmla="*/ 43 h 598"/>
                <a:gd name="T30" fmla="*/ 292 w 578"/>
                <a:gd name="T31" fmla="*/ 20 h 598"/>
                <a:gd name="T32" fmla="*/ 335 w 578"/>
                <a:gd name="T33" fmla="*/ 13 h 598"/>
                <a:gd name="T34" fmla="*/ 349 w 578"/>
                <a:gd name="T35" fmla="*/ 11 h 598"/>
                <a:gd name="T36" fmla="*/ 390 w 578"/>
                <a:gd name="T37" fmla="*/ 14 h 598"/>
                <a:gd name="T38" fmla="*/ 420 w 578"/>
                <a:gd name="T39" fmla="*/ 6 h 598"/>
                <a:gd name="T40" fmla="*/ 446 w 578"/>
                <a:gd name="T41" fmla="*/ 6 h 598"/>
                <a:gd name="T42" fmla="*/ 461 w 578"/>
                <a:gd name="T43" fmla="*/ 6 h 598"/>
                <a:gd name="T44" fmla="*/ 484 w 578"/>
                <a:gd name="T45" fmla="*/ 7 h 598"/>
                <a:gd name="T46" fmla="*/ 474 w 578"/>
                <a:gd name="T47" fmla="*/ 44 h 598"/>
                <a:gd name="T48" fmla="*/ 455 w 578"/>
                <a:gd name="T49" fmla="*/ 98 h 598"/>
                <a:gd name="T50" fmla="*/ 465 w 578"/>
                <a:gd name="T51" fmla="*/ 131 h 598"/>
                <a:gd name="T52" fmla="*/ 493 w 578"/>
                <a:gd name="T53" fmla="*/ 164 h 598"/>
                <a:gd name="T54" fmla="*/ 508 w 578"/>
                <a:gd name="T55" fmla="*/ 225 h 598"/>
                <a:gd name="T56" fmla="*/ 515 w 578"/>
                <a:gd name="T57" fmla="*/ 255 h 598"/>
                <a:gd name="T58" fmla="*/ 516 w 578"/>
                <a:gd name="T59" fmla="*/ 314 h 598"/>
                <a:gd name="T60" fmla="*/ 508 w 578"/>
                <a:gd name="T61" fmla="*/ 352 h 598"/>
                <a:gd name="T62" fmla="*/ 530 w 578"/>
                <a:gd name="T63" fmla="*/ 411 h 598"/>
                <a:gd name="T64" fmla="*/ 556 w 578"/>
                <a:gd name="T65" fmla="*/ 417 h 598"/>
                <a:gd name="T66" fmla="*/ 573 w 578"/>
                <a:gd name="T67" fmla="*/ 447 h 598"/>
                <a:gd name="T68" fmla="*/ 402 w 578"/>
                <a:gd name="T69" fmla="*/ 577 h 598"/>
                <a:gd name="T70" fmla="*/ 362 w 578"/>
                <a:gd name="T71" fmla="*/ 586 h 598"/>
                <a:gd name="T72" fmla="*/ 329 w 578"/>
                <a:gd name="T73" fmla="*/ 576 h 598"/>
                <a:gd name="T74" fmla="*/ 309 w 578"/>
                <a:gd name="T75" fmla="*/ 559 h 598"/>
                <a:gd name="T76" fmla="*/ 282 w 578"/>
                <a:gd name="T77" fmla="*/ 540 h 598"/>
                <a:gd name="T78" fmla="*/ 270 w 578"/>
                <a:gd name="T79" fmla="*/ 524 h 598"/>
                <a:gd name="T80" fmla="*/ 243 w 578"/>
                <a:gd name="T81" fmla="*/ 503 h 598"/>
                <a:gd name="T82" fmla="*/ 40 w 578"/>
                <a:gd name="T83" fmla="*/ 34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8" h="598">
                  <a:moveTo>
                    <a:pt x="0" y="322"/>
                  </a:moveTo>
                  <a:cubicBezTo>
                    <a:pt x="2" y="281"/>
                    <a:pt x="2" y="281"/>
                    <a:pt x="2" y="281"/>
                  </a:cubicBezTo>
                  <a:cubicBezTo>
                    <a:pt x="0" y="270"/>
                    <a:pt x="17" y="266"/>
                    <a:pt x="23" y="260"/>
                  </a:cubicBezTo>
                  <a:cubicBezTo>
                    <a:pt x="26" y="258"/>
                    <a:pt x="31" y="252"/>
                    <a:pt x="36" y="252"/>
                  </a:cubicBezTo>
                  <a:cubicBezTo>
                    <a:pt x="40" y="253"/>
                    <a:pt x="41" y="246"/>
                    <a:pt x="46" y="245"/>
                  </a:cubicBezTo>
                  <a:cubicBezTo>
                    <a:pt x="55" y="244"/>
                    <a:pt x="59" y="252"/>
                    <a:pt x="65" y="241"/>
                  </a:cubicBezTo>
                  <a:cubicBezTo>
                    <a:pt x="66" y="237"/>
                    <a:pt x="72" y="239"/>
                    <a:pt x="75" y="238"/>
                  </a:cubicBezTo>
                  <a:cubicBezTo>
                    <a:pt x="80" y="237"/>
                    <a:pt x="86" y="237"/>
                    <a:pt x="91" y="235"/>
                  </a:cubicBezTo>
                  <a:cubicBezTo>
                    <a:pt x="102" y="231"/>
                    <a:pt x="102" y="220"/>
                    <a:pt x="111" y="215"/>
                  </a:cubicBezTo>
                  <a:cubicBezTo>
                    <a:pt x="115" y="213"/>
                    <a:pt x="120" y="213"/>
                    <a:pt x="124" y="211"/>
                  </a:cubicBezTo>
                  <a:cubicBezTo>
                    <a:pt x="128" y="209"/>
                    <a:pt x="132" y="204"/>
                    <a:pt x="137" y="203"/>
                  </a:cubicBezTo>
                  <a:cubicBezTo>
                    <a:pt x="138" y="203"/>
                    <a:pt x="148" y="202"/>
                    <a:pt x="144" y="197"/>
                  </a:cubicBezTo>
                  <a:cubicBezTo>
                    <a:pt x="142" y="193"/>
                    <a:pt x="137" y="192"/>
                    <a:pt x="143" y="187"/>
                  </a:cubicBezTo>
                  <a:cubicBezTo>
                    <a:pt x="135" y="185"/>
                    <a:pt x="142" y="177"/>
                    <a:pt x="148" y="178"/>
                  </a:cubicBezTo>
                  <a:cubicBezTo>
                    <a:pt x="155" y="178"/>
                    <a:pt x="162" y="176"/>
                    <a:pt x="164" y="169"/>
                  </a:cubicBezTo>
                  <a:cubicBezTo>
                    <a:pt x="169" y="155"/>
                    <a:pt x="204" y="167"/>
                    <a:pt x="213" y="165"/>
                  </a:cubicBezTo>
                  <a:cubicBezTo>
                    <a:pt x="202" y="160"/>
                    <a:pt x="222" y="153"/>
                    <a:pt x="215" y="149"/>
                  </a:cubicBezTo>
                  <a:cubicBezTo>
                    <a:pt x="213" y="147"/>
                    <a:pt x="209" y="145"/>
                    <a:pt x="207" y="142"/>
                  </a:cubicBezTo>
                  <a:cubicBezTo>
                    <a:pt x="204" y="139"/>
                    <a:pt x="206" y="134"/>
                    <a:pt x="203" y="130"/>
                  </a:cubicBezTo>
                  <a:cubicBezTo>
                    <a:pt x="200" y="126"/>
                    <a:pt x="202" y="122"/>
                    <a:pt x="203" y="118"/>
                  </a:cubicBezTo>
                  <a:cubicBezTo>
                    <a:pt x="203" y="114"/>
                    <a:pt x="200" y="114"/>
                    <a:pt x="201" y="110"/>
                  </a:cubicBezTo>
                  <a:cubicBezTo>
                    <a:pt x="201" y="107"/>
                    <a:pt x="201" y="103"/>
                    <a:pt x="201" y="99"/>
                  </a:cubicBezTo>
                  <a:cubicBezTo>
                    <a:pt x="201" y="94"/>
                    <a:pt x="198" y="90"/>
                    <a:pt x="203" y="87"/>
                  </a:cubicBezTo>
                  <a:cubicBezTo>
                    <a:pt x="198" y="85"/>
                    <a:pt x="200" y="82"/>
                    <a:pt x="199" y="78"/>
                  </a:cubicBezTo>
                  <a:cubicBezTo>
                    <a:pt x="198" y="74"/>
                    <a:pt x="190" y="72"/>
                    <a:pt x="188" y="67"/>
                  </a:cubicBezTo>
                  <a:cubicBezTo>
                    <a:pt x="197" y="67"/>
                    <a:pt x="201" y="65"/>
                    <a:pt x="209" y="61"/>
                  </a:cubicBezTo>
                  <a:cubicBezTo>
                    <a:pt x="212" y="59"/>
                    <a:pt x="214" y="59"/>
                    <a:pt x="216" y="56"/>
                  </a:cubicBezTo>
                  <a:cubicBezTo>
                    <a:pt x="218" y="53"/>
                    <a:pt x="219" y="50"/>
                    <a:pt x="222" y="48"/>
                  </a:cubicBezTo>
                  <a:cubicBezTo>
                    <a:pt x="224" y="47"/>
                    <a:pt x="228" y="44"/>
                    <a:pt x="230" y="46"/>
                  </a:cubicBezTo>
                  <a:cubicBezTo>
                    <a:pt x="233" y="48"/>
                    <a:pt x="236" y="44"/>
                    <a:pt x="237" y="43"/>
                  </a:cubicBezTo>
                  <a:cubicBezTo>
                    <a:pt x="242" y="39"/>
                    <a:pt x="248" y="49"/>
                    <a:pt x="252" y="40"/>
                  </a:cubicBezTo>
                  <a:cubicBezTo>
                    <a:pt x="259" y="27"/>
                    <a:pt x="279" y="22"/>
                    <a:pt x="292" y="20"/>
                  </a:cubicBezTo>
                  <a:cubicBezTo>
                    <a:pt x="300" y="19"/>
                    <a:pt x="309" y="17"/>
                    <a:pt x="318" y="17"/>
                  </a:cubicBezTo>
                  <a:cubicBezTo>
                    <a:pt x="325" y="18"/>
                    <a:pt x="329" y="10"/>
                    <a:pt x="335" y="13"/>
                  </a:cubicBezTo>
                  <a:cubicBezTo>
                    <a:pt x="337" y="14"/>
                    <a:pt x="337" y="13"/>
                    <a:pt x="338" y="12"/>
                  </a:cubicBezTo>
                  <a:cubicBezTo>
                    <a:pt x="338" y="12"/>
                    <a:pt x="348" y="12"/>
                    <a:pt x="349" y="11"/>
                  </a:cubicBezTo>
                  <a:cubicBezTo>
                    <a:pt x="358" y="8"/>
                    <a:pt x="366" y="9"/>
                    <a:pt x="375" y="9"/>
                  </a:cubicBezTo>
                  <a:cubicBezTo>
                    <a:pt x="383" y="9"/>
                    <a:pt x="384" y="10"/>
                    <a:pt x="390" y="14"/>
                  </a:cubicBezTo>
                  <a:cubicBezTo>
                    <a:pt x="397" y="20"/>
                    <a:pt x="400" y="12"/>
                    <a:pt x="406" y="11"/>
                  </a:cubicBezTo>
                  <a:cubicBezTo>
                    <a:pt x="408" y="11"/>
                    <a:pt x="421" y="10"/>
                    <a:pt x="420" y="6"/>
                  </a:cubicBezTo>
                  <a:cubicBezTo>
                    <a:pt x="419" y="0"/>
                    <a:pt x="428" y="4"/>
                    <a:pt x="430" y="5"/>
                  </a:cubicBezTo>
                  <a:cubicBezTo>
                    <a:pt x="434" y="8"/>
                    <a:pt x="441" y="10"/>
                    <a:pt x="446" y="6"/>
                  </a:cubicBezTo>
                  <a:cubicBezTo>
                    <a:pt x="448" y="4"/>
                    <a:pt x="447" y="2"/>
                    <a:pt x="452" y="3"/>
                  </a:cubicBezTo>
                  <a:cubicBezTo>
                    <a:pt x="455" y="4"/>
                    <a:pt x="458" y="6"/>
                    <a:pt x="461" y="6"/>
                  </a:cubicBezTo>
                  <a:cubicBezTo>
                    <a:pt x="458" y="11"/>
                    <a:pt x="466" y="9"/>
                    <a:pt x="469" y="9"/>
                  </a:cubicBezTo>
                  <a:cubicBezTo>
                    <a:pt x="474" y="7"/>
                    <a:pt x="479" y="9"/>
                    <a:pt x="484" y="7"/>
                  </a:cubicBezTo>
                  <a:cubicBezTo>
                    <a:pt x="484" y="14"/>
                    <a:pt x="476" y="17"/>
                    <a:pt x="472" y="21"/>
                  </a:cubicBezTo>
                  <a:cubicBezTo>
                    <a:pt x="482" y="24"/>
                    <a:pt x="472" y="38"/>
                    <a:pt x="474" y="44"/>
                  </a:cubicBezTo>
                  <a:cubicBezTo>
                    <a:pt x="478" y="56"/>
                    <a:pt x="476" y="64"/>
                    <a:pt x="474" y="76"/>
                  </a:cubicBezTo>
                  <a:cubicBezTo>
                    <a:pt x="472" y="85"/>
                    <a:pt x="462" y="92"/>
                    <a:pt x="455" y="98"/>
                  </a:cubicBezTo>
                  <a:cubicBezTo>
                    <a:pt x="451" y="102"/>
                    <a:pt x="453" y="111"/>
                    <a:pt x="455" y="115"/>
                  </a:cubicBezTo>
                  <a:cubicBezTo>
                    <a:pt x="459" y="121"/>
                    <a:pt x="457" y="128"/>
                    <a:pt x="465" y="131"/>
                  </a:cubicBezTo>
                  <a:cubicBezTo>
                    <a:pt x="476" y="135"/>
                    <a:pt x="472" y="149"/>
                    <a:pt x="481" y="155"/>
                  </a:cubicBezTo>
                  <a:cubicBezTo>
                    <a:pt x="485" y="158"/>
                    <a:pt x="490" y="160"/>
                    <a:pt x="493" y="164"/>
                  </a:cubicBezTo>
                  <a:cubicBezTo>
                    <a:pt x="498" y="169"/>
                    <a:pt x="498" y="177"/>
                    <a:pt x="499" y="184"/>
                  </a:cubicBezTo>
                  <a:cubicBezTo>
                    <a:pt x="502" y="197"/>
                    <a:pt x="508" y="212"/>
                    <a:pt x="508" y="225"/>
                  </a:cubicBezTo>
                  <a:cubicBezTo>
                    <a:pt x="508" y="229"/>
                    <a:pt x="500" y="227"/>
                    <a:pt x="505" y="234"/>
                  </a:cubicBezTo>
                  <a:cubicBezTo>
                    <a:pt x="510" y="240"/>
                    <a:pt x="514" y="248"/>
                    <a:pt x="515" y="255"/>
                  </a:cubicBezTo>
                  <a:cubicBezTo>
                    <a:pt x="521" y="282"/>
                    <a:pt x="513" y="282"/>
                    <a:pt x="517" y="296"/>
                  </a:cubicBezTo>
                  <a:cubicBezTo>
                    <a:pt x="519" y="302"/>
                    <a:pt x="519" y="307"/>
                    <a:pt x="516" y="314"/>
                  </a:cubicBezTo>
                  <a:cubicBezTo>
                    <a:pt x="514" y="321"/>
                    <a:pt x="516" y="327"/>
                    <a:pt x="518" y="335"/>
                  </a:cubicBezTo>
                  <a:cubicBezTo>
                    <a:pt x="520" y="346"/>
                    <a:pt x="515" y="346"/>
                    <a:pt x="508" y="352"/>
                  </a:cubicBezTo>
                  <a:cubicBezTo>
                    <a:pt x="499" y="358"/>
                    <a:pt x="513" y="371"/>
                    <a:pt x="517" y="377"/>
                  </a:cubicBezTo>
                  <a:cubicBezTo>
                    <a:pt x="524" y="388"/>
                    <a:pt x="520" y="401"/>
                    <a:pt x="530" y="411"/>
                  </a:cubicBezTo>
                  <a:cubicBezTo>
                    <a:pt x="533" y="415"/>
                    <a:pt x="537" y="410"/>
                    <a:pt x="541" y="411"/>
                  </a:cubicBezTo>
                  <a:cubicBezTo>
                    <a:pt x="546" y="411"/>
                    <a:pt x="552" y="415"/>
                    <a:pt x="556" y="417"/>
                  </a:cubicBezTo>
                  <a:cubicBezTo>
                    <a:pt x="567" y="420"/>
                    <a:pt x="570" y="429"/>
                    <a:pt x="574" y="439"/>
                  </a:cubicBezTo>
                  <a:cubicBezTo>
                    <a:pt x="576" y="444"/>
                    <a:pt x="578" y="445"/>
                    <a:pt x="573" y="447"/>
                  </a:cubicBezTo>
                  <a:cubicBezTo>
                    <a:pt x="519" y="482"/>
                    <a:pt x="465" y="516"/>
                    <a:pt x="420" y="560"/>
                  </a:cubicBezTo>
                  <a:cubicBezTo>
                    <a:pt x="417" y="564"/>
                    <a:pt x="408" y="573"/>
                    <a:pt x="402" y="577"/>
                  </a:cubicBezTo>
                  <a:cubicBezTo>
                    <a:pt x="397" y="580"/>
                    <a:pt x="390" y="580"/>
                    <a:pt x="384" y="581"/>
                  </a:cubicBezTo>
                  <a:cubicBezTo>
                    <a:pt x="377" y="583"/>
                    <a:pt x="369" y="584"/>
                    <a:pt x="362" y="586"/>
                  </a:cubicBezTo>
                  <a:cubicBezTo>
                    <a:pt x="358" y="587"/>
                    <a:pt x="325" y="598"/>
                    <a:pt x="326" y="586"/>
                  </a:cubicBezTo>
                  <a:cubicBezTo>
                    <a:pt x="327" y="582"/>
                    <a:pt x="330" y="581"/>
                    <a:pt x="329" y="576"/>
                  </a:cubicBezTo>
                  <a:cubicBezTo>
                    <a:pt x="329" y="574"/>
                    <a:pt x="330" y="565"/>
                    <a:pt x="328" y="564"/>
                  </a:cubicBezTo>
                  <a:cubicBezTo>
                    <a:pt x="322" y="562"/>
                    <a:pt x="315" y="560"/>
                    <a:pt x="309" y="559"/>
                  </a:cubicBezTo>
                  <a:cubicBezTo>
                    <a:pt x="306" y="558"/>
                    <a:pt x="302" y="551"/>
                    <a:pt x="300" y="551"/>
                  </a:cubicBezTo>
                  <a:cubicBezTo>
                    <a:pt x="287" y="555"/>
                    <a:pt x="285" y="542"/>
                    <a:pt x="282" y="540"/>
                  </a:cubicBezTo>
                  <a:cubicBezTo>
                    <a:pt x="280" y="537"/>
                    <a:pt x="275" y="537"/>
                    <a:pt x="272" y="535"/>
                  </a:cubicBezTo>
                  <a:cubicBezTo>
                    <a:pt x="269" y="533"/>
                    <a:pt x="272" y="527"/>
                    <a:pt x="270" y="524"/>
                  </a:cubicBezTo>
                  <a:cubicBezTo>
                    <a:pt x="268" y="521"/>
                    <a:pt x="264" y="518"/>
                    <a:pt x="261" y="515"/>
                  </a:cubicBezTo>
                  <a:cubicBezTo>
                    <a:pt x="254" y="512"/>
                    <a:pt x="249" y="508"/>
                    <a:pt x="243" y="503"/>
                  </a:cubicBezTo>
                  <a:cubicBezTo>
                    <a:pt x="229" y="493"/>
                    <a:pt x="216" y="481"/>
                    <a:pt x="202" y="471"/>
                  </a:cubicBezTo>
                  <a:cubicBezTo>
                    <a:pt x="149" y="429"/>
                    <a:pt x="96" y="387"/>
                    <a:pt x="40" y="349"/>
                  </a:cubicBezTo>
                  <a:cubicBezTo>
                    <a:pt x="27" y="340"/>
                    <a:pt x="14" y="331"/>
                    <a:pt x="0" y="32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28"/>
            <p:cNvSpPr>
              <a:spLocks/>
            </p:cNvSpPr>
            <p:nvPr/>
          </p:nvSpPr>
          <p:spPr bwMode="auto">
            <a:xfrm>
              <a:off x="3859275" y="2346027"/>
              <a:ext cx="617853" cy="1024768"/>
            </a:xfrm>
            <a:custGeom>
              <a:avLst/>
              <a:gdLst>
                <a:gd name="T0" fmla="*/ 11 w 225"/>
                <a:gd name="T1" fmla="*/ 258 h 373"/>
                <a:gd name="T2" fmla="*/ 17 w 225"/>
                <a:gd name="T3" fmla="*/ 233 h 373"/>
                <a:gd name="T4" fmla="*/ 38 w 225"/>
                <a:gd name="T5" fmla="*/ 212 h 373"/>
                <a:gd name="T6" fmla="*/ 58 w 225"/>
                <a:gd name="T7" fmla="*/ 203 h 373"/>
                <a:gd name="T8" fmla="*/ 74 w 225"/>
                <a:gd name="T9" fmla="*/ 206 h 373"/>
                <a:gd name="T10" fmla="*/ 84 w 225"/>
                <a:gd name="T11" fmla="*/ 217 h 373"/>
                <a:gd name="T12" fmla="*/ 97 w 225"/>
                <a:gd name="T13" fmla="*/ 197 h 373"/>
                <a:gd name="T14" fmla="*/ 110 w 225"/>
                <a:gd name="T15" fmla="*/ 165 h 373"/>
                <a:gd name="T16" fmla="*/ 115 w 225"/>
                <a:gd name="T17" fmla="*/ 146 h 373"/>
                <a:gd name="T18" fmla="*/ 127 w 225"/>
                <a:gd name="T19" fmla="*/ 121 h 373"/>
                <a:gd name="T20" fmla="*/ 140 w 225"/>
                <a:gd name="T21" fmla="*/ 101 h 373"/>
                <a:gd name="T22" fmla="*/ 148 w 225"/>
                <a:gd name="T23" fmla="*/ 84 h 373"/>
                <a:gd name="T24" fmla="*/ 159 w 225"/>
                <a:gd name="T25" fmla="*/ 59 h 373"/>
                <a:gd name="T26" fmla="*/ 177 w 225"/>
                <a:gd name="T27" fmla="*/ 42 h 373"/>
                <a:gd name="T28" fmla="*/ 170 w 225"/>
                <a:gd name="T29" fmla="*/ 24 h 373"/>
                <a:gd name="T30" fmla="*/ 162 w 225"/>
                <a:gd name="T31" fmla="*/ 0 h 373"/>
                <a:gd name="T32" fmla="*/ 182 w 225"/>
                <a:gd name="T33" fmla="*/ 13 h 373"/>
                <a:gd name="T34" fmla="*/ 190 w 225"/>
                <a:gd name="T35" fmla="*/ 32 h 373"/>
                <a:gd name="T36" fmla="*/ 209 w 225"/>
                <a:gd name="T37" fmla="*/ 101 h 373"/>
                <a:gd name="T38" fmla="*/ 186 w 225"/>
                <a:gd name="T39" fmla="*/ 102 h 373"/>
                <a:gd name="T40" fmla="*/ 167 w 225"/>
                <a:gd name="T41" fmla="*/ 122 h 373"/>
                <a:gd name="T42" fmla="*/ 196 w 225"/>
                <a:gd name="T43" fmla="*/ 152 h 373"/>
                <a:gd name="T44" fmla="*/ 200 w 225"/>
                <a:gd name="T45" fmla="*/ 186 h 373"/>
                <a:gd name="T46" fmla="*/ 188 w 225"/>
                <a:gd name="T47" fmla="*/ 210 h 373"/>
                <a:gd name="T48" fmla="*/ 175 w 225"/>
                <a:gd name="T49" fmla="*/ 232 h 373"/>
                <a:gd name="T50" fmla="*/ 177 w 225"/>
                <a:gd name="T51" fmla="*/ 254 h 373"/>
                <a:gd name="T52" fmla="*/ 184 w 225"/>
                <a:gd name="T53" fmla="*/ 277 h 373"/>
                <a:gd name="T54" fmla="*/ 195 w 225"/>
                <a:gd name="T55" fmla="*/ 295 h 373"/>
                <a:gd name="T56" fmla="*/ 220 w 225"/>
                <a:gd name="T57" fmla="*/ 330 h 373"/>
                <a:gd name="T58" fmla="*/ 225 w 225"/>
                <a:gd name="T59" fmla="*/ 354 h 373"/>
                <a:gd name="T60" fmla="*/ 207 w 225"/>
                <a:gd name="T61" fmla="*/ 364 h 373"/>
                <a:gd name="T62" fmla="*/ 186 w 225"/>
                <a:gd name="T63" fmla="*/ 359 h 373"/>
                <a:gd name="T64" fmla="*/ 164 w 225"/>
                <a:gd name="T65" fmla="*/ 356 h 373"/>
                <a:gd name="T66" fmla="*/ 141 w 225"/>
                <a:gd name="T67" fmla="*/ 355 h 373"/>
                <a:gd name="T68" fmla="*/ 121 w 225"/>
                <a:gd name="T69" fmla="*/ 353 h 373"/>
                <a:gd name="T70" fmla="*/ 86 w 225"/>
                <a:gd name="T71" fmla="*/ 352 h 373"/>
                <a:gd name="T72" fmla="*/ 71 w 225"/>
                <a:gd name="T73" fmla="*/ 356 h 373"/>
                <a:gd name="T74" fmla="*/ 42 w 225"/>
                <a:gd name="T75" fmla="*/ 338 h 373"/>
                <a:gd name="T76" fmla="*/ 40 w 225"/>
                <a:gd name="T77" fmla="*/ 308 h 373"/>
                <a:gd name="T78" fmla="*/ 35 w 225"/>
                <a:gd name="T79" fmla="*/ 297 h 373"/>
                <a:gd name="T80" fmla="*/ 30 w 225"/>
                <a:gd name="T81" fmla="*/ 294 h 373"/>
                <a:gd name="T82" fmla="*/ 29 w 225"/>
                <a:gd name="T83" fmla="*/ 300 h 373"/>
                <a:gd name="T84" fmla="*/ 17 w 225"/>
                <a:gd name="T85" fmla="*/ 291 h 373"/>
                <a:gd name="T86" fmla="*/ 7 w 225"/>
                <a:gd name="T87" fmla="*/ 275 h 373"/>
                <a:gd name="T88" fmla="*/ 5 w 225"/>
                <a:gd name="T89" fmla="*/ 27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5" h="373">
                  <a:moveTo>
                    <a:pt x="5" y="270"/>
                  </a:moveTo>
                  <a:cubicBezTo>
                    <a:pt x="9" y="267"/>
                    <a:pt x="11" y="262"/>
                    <a:pt x="11" y="258"/>
                  </a:cubicBezTo>
                  <a:cubicBezTo>
                    <a:pt x="11" y="253"/>
                    <a:pt x="17" y="245"/>
                    <a:pt x="15" y="242"/>
                  </a:cubicBezTo>
                  <a:cubicBezTo>
                    <a:pt x="14" y="239"/>
                    <a:pt x="13" y="238"/>
                    <a:pt x="17" y="233"/>
                  </a:cubicBezTo>
                  <a:cubicBezTo>
                    <a:pt x="22" y="228"/>
                    <a:pt x="26" y="224"/>
                    <a:pt x="31" y="219"/>
                  </a:cubicBezTo>
                  <a:cubicBezTo>
                    <a:pt x="34" y="217"/>
                    <a:pt x="37" y="215"/>
                    <a:pt x="38" y="212"/>
                  </a:cubicBezTo>
                  <a:cubicBezTo>
                    <a:pt x="40" y="209"/>
                    <a:pt x="44" y="201"/>
                    <a:pt x="48" y="200"/>
                  </a:cubicBezTo>
                  <a:cubicBezTo>
                    <a:pt x="52" y="199"/>
                    <a:pt x="54" y="204"/>
                    <a:pt x="58" y="203"/>
                  </a:cubicBezTo>
                  <a:cubicBezTo>
                    <a:pt x="62" y="202"/>
                    <a:pt x="62" y="197"/>
                    <a:pt x="63" y="194"/>
                  </a:cubicBezTo>
                  <a:cubicBezTo>
                    <a:pt x="64" y="197"/>
                    <a:pt x="71" y="205"/>
                    <a:pt x="74" y="206"/>
                  </a:cubicBezTo>
                  <a:cubicBezTo>
                    <a:pt x="77" y="206"/>
                    <a:pt x="78" y="210"/>
                    <a:pt x="77" y="213"/>
                  </a:cubicBezTo>
                  <a:cubicBezTo>
                    <a:pt x="76" y="215"/>
                    <a:pt x="80" y="218"/>
                    <a:pt x="84" y="217"/>
                  </a:cubicBezTo>
                  <a:cubicBezTo>
                    <a:pt x="85" y="215"/>
                    <a:pt x="92" y="209"/>
                    <a:pt x="91" y="205"/>
                  </a:cubicBezTo>
                  <a:cubicBezTo>
                    <a:pt x="89" y="202"/>
                    <a:pt x="95" y="199"/>
                    <a:pt x="97" y="197"/>
                  </a:cubicBezTo>
                  <a:cubicBezTo>
                    <a:pt x="100" y="194"/>
                    <a:pt x="97" y="190"/>
                    <a:pt x="99" y="187"/>
                  </a:cubicBezTo>
                  <a:cubicBezTo>
                    <a:pt x="102" y="180"/>
                    <a:pt x="107" y="174"/>
                    <a:pt x="110" y="165"/>
                  </a:cubicBezTo>
                  <a:cubicBezTo>
                    <a:pt x="111" y="161"/>
                    <a:pt x="109" y="157"/>
                    <a:pt x="110" y="154"/>
                  </a:cubicBezTo>
                  <a:cubicBezTo>
                    <a:pt x="111" y="151"/>
                    <a:pt x="115" y="150"/>
                    <a:pt x="115" y="146"/>
                  </a:cubicBezTo>
                  <a:cubicBezTo>
                    <a:pt x="114" y="146"/>
                    <a:pt x="125" y="147"/>
                    <a:pt x="127" y="136"/>
                  </a:cubicBezTo>
                  <a:cubicBezTo>
                    <a:pt x="127" y="134"/>
                    <a:pt x="131" y="122"/>
                    <a:pt x="127" y="121"/>
                  </a:cubicBezTo>
                  <a:cubicBezTo>
                    <a:pt x="132" y="119"/>
                    <a:pt x="139" y="116"/>
                    <a:pt x="140" y="111"/>
                  </a:cubicBezTo>
                  <a:cubicBezTo>
                    <a:pt x="140" y="107"/>
                    <a:pt x="140" y="105"/>
                    <a:pt x="140" y="101"/>
                  </a:cubicBezTo>
                  <a:cubicBezTo>
                    <a:pt x="140" y="97"/>
                    <a:pt x="144" y="98"/>
                    <a:pt x="145" y="95"/>
                  </a:cubicBezTo>
                  <a:cubicBezTo>
                    <a:pt x="147" y="92"/>
                    <a:pt x="147" y="88"/>
                    <a:pt x="148" y="84"/>
                  </a:cubicBezTo>
                  <a:cubicBezTo>
                    <a:pt x="149" y="80"/>
                    <a:pt x="151" y="77"/>
                    <a:pt x="151" y="74"/>
                  </a:cubicBezTo>
                  <a:cubicBezTo>
                    <a:pt x="152" y="70"/>
                    <a:pt x="155" y="61"/>
                    <a:pt x="159" y="59"/>
                  </a:cubicBezTo>
                  <a:cubicBezTo>
                    <a:pt x="162" y="58"/>
                    <a:pt x="177" y="58"/>
                    <a:pt x="179" y="49"/>
                  </a:cubicBezTo>
                  <a:cubicBezTo>
                    <a:pt x="180" y="47"/>
                    <a:pt x="177" y="45"/>
                    <a:pt x="177" y="42"/>
                  </a:cubicBezTo>
                  <a:cubicBezTo>
                    <a:pt x="178" y="38"/>
                    <a:pt x="178" y="35"/>
                    <a:pt x="179" y="31"/>
                  </a:cubicBezTo>
                  <a:cubicBezTo>
                    <a:pt x="180" y="27"/>
                    <a:pt x="172" y="23"/>
                    <a:pt x="170" y="24"/>
                  </a:cubicBezTo>
                  <a:cubicBezTo>
                    <a:pt x="168" y="25"/>
                    <a:pt x="165" y="20"/>
                    <a:pt x="164" y="15"/>
                  </a:cubicBezTo>
                  <a:cubicBezTo>
                    <a:pt x="163" y="6"/>
                    <a:pt x="164" y="2"/>
                    <a:pt x="162" y="0"/>
                  </a:cubicBezTo>
                  <a:cubicBezTo>
                    <a:pt x="166" y="0"/>
                    <a:pt x="171" y="0"/>
                    <a:pt x="173" y="2"/>
                  </a:cubicBezTo>
                  <a:cubicBezTo>
                    <a:pt x="177" y="7"/>
                    <a:pt x="173" y="11"/>
                    <a:pt x="182" y="13"/>
                  </a:cubicBezTo>
                  <a:cubicBezTo>
                    <a:pt x="186" y="14"/>
                    <a:pt x="186" y="24"/>
                    <a:pt x="187" y="28"/>
                  </a:cubicBezTo>
                  <a:cubicBezTo>
                    <a:pt x="187" y="31"/>
                    <a:pt x="186" y="28"/>
                    <a:pt x="190" y="32"/>
                  </a:cubicBezTo>
                  <a:cubicBezTo>
                    <a:pt x="197" y="39"/>
                    <a:pt x="189" y="59"/>
                    <a:pt x="190" y="68"/>
                  </a:cubicBezTo>
                  <a:cubicBezTo>
                    <a:pt x="192" y="80"/>
                    <a:pt x="198" y="95"/>
                    <a:pt x="209" y="101"/>
                  </a:cubicBezTo>
                  <a:cubicBezTo>
                    <a:pt x="204" y="105"/>
                    <a:pt x="198" y="103"/>
                    <a:pt x="195" y="101"/>
                  </a:cubicBezTo>
                  <a:cubicBezTo>
                    <a:pt x="191" y="101"/>
                    <a:pt x="190" y="102"/>
                    <a:pt x="186" y="102"/>
                  </a:cubicBezTo>
                  <a:cubicBezTo>
                    <a:pt x="178" y="102"/>
                    <a:pt x="169" y="97"/>
                    <a:pt x="165" y="104"/>
                  </a:cubicBezTo>
                  <a:cubicBezTo>
                    <a:pt x="160" y="112"/>
                    <a:pt x="160" y="114"/>
                    <a:pt x="167" y="122"/>
                  </a:cubicBezTo>
                  <a:cubicBezTo>
                    <a:pt x="174" y="130"/>
                    <a:pt x="182" y="136"/>
                    <a:pt x="189" y="144"/>
                  </a:cubicBezTo>
                  <a:cubicBezTo>
                    <a:pt x="192" y="146"/>
                    <a:pt x="195" y="149"/>
                    <a:pt x="196" y="152"/>
                  </a:cubicBezTo>
                  <a:cubicBezTo>
                    <a:pt x="199" y="157"/>
                    <a:pt x="202" y="169"/>
                    <a:pt x="205" y="174"/>
                  </a:cubicBezTo>
                  <a:cubicBezTo>
                    <a:pt x="208" y="180"/>
                    <a:pt x="201" y="183"/>
                    <a:pt x="200" y="186"/>
                  </a:cubicBezTo>
                  <a:cubicBezTo>
                    <a:pt x="197" y="189"/>
                    <a:pt x="194" y="197"/>
                    <a:pt x="191" y="203"/>
                  </a:cubicBezTo>
                  <a:cubicBezTo>
                    <a:pt x="190" y="205"/>
                    <a:pt x="189" y="208"/>
                    <a:pt x="188" y="210"/>
                  </a:cubicBezTo>
                  <a:cubicBezTo>
                    <a:pt x="186" y="213"/>
                    <a:pt x="184" y="216"/>
                    <a:pt x="182" y="220"/>
                  </a:cubicBezTo>
                  <a:cubicBezTo>
                    <a:pt x="180" y="225"/>
                    <a:pt x="168" y="229"/>
                    <a:pt x="175" y="232"/>
                  </a:cubicBezTo>
                  <a:cubicBezTo>
                    <a:pt x="180" y="234"/>
                    <a:pt x="180" y="239"/>
                    <a:pt x="179" y="246"/>
                  </a:cubicBezTo>
                  <a:cubicBezTo>
                    <a:pt x="179" y="249"/>
                    <a:pt x="179" y="251"/>
                    <a:pt x="177" y="254"/>
                  </a:cubicBezTo>
                  <a:cubicBezTo>
                    <a:pt x="177" y="253"/>
                    <a:pt x="181" y="258"/>
                    <a:pt x="181" y="259"/>
                  </a:cubicBezTo>
                  <a:cubicBezTo>
                    <a:pt x="181" y="264"/>
                    <a:pt x="180" y="273"/>
                    <a:pt x="184" y="277"/>
                  </a:cubicBezTo>
                  <a:cubicBezTo>
                    <a:pt x="186" y="280"/>
                    <a:pt x="189" y="281"/>
                    <a:pt x="190" y="285"/>
                  </a:cubicBezTo>
                  <a:cubicBezTo>
                    <a:pt x="191" y="288"/>
                    <a:pt x="192" y="293"/>
                    <a:pt x="195" y="295"/>
                  </a:cubicBezTo>
                  <a:cubicBezTo>
                    <a:pt x="186" y="295"/>
                    <a:pt x="207" y="320"/>
                    <a:pt x="209" y="321"/>
                  </a:cubicBezTo>
                  <a:cubicBezTo>
                    <a:pt x="213" y="325"/>
                    <a:pt x="219" y="327"/>
                    <a:pt x="220" y="330"/>
                  </a:cubicBezTo>
                  <a:cubicBezTo>
                    <a:pt x="221" y="332"/>
                    <a:pt x="221" y="334"/>
                    <a:pt x="221" y="336"/>
                  </a:cubicBezTo>
                  <a:cubicBezTo>
                    <a:pt x="222" y="342"/>
                    <a:pt x="223" y="349"/>
                    <a:pt x="225" y="354"/>
                  </a:cubicBezTo>
                  <a:cubicBezTo>
                    <a:pt x="217" y="358"/>
                    <a:pt x="225" y="369"/>
                    <a:pt x="221" y="373"/>
                  </a:cubicBezTo>
                  <a:cubicBezTo>
                    <a:pt x="217" y="369"/>
                    <a:pt x="212" y="365"/>
                    <a:pt x="207" y="364"/>
                  </a:cubicBezTo>
                  <a:cubicBezTo>
                    <a:pt x="204" y="363"/>
                    <a:pt x="197" y="360"/>
                    <a:pt x="195" y="361"/>
                  </a:cubicBezTo>
                  <a:cubicBezTo>
                    <a:pt x="193" y="363"/>
                    <a:pt x="188" y="363"/>
                    <a:pt x="186" y="359"/>
                  </a:cubicBezTo>
                  <a:cubicBezTo>
                    <a:pt x="186" y="359"/>
                    <a:pt x="178" y="357"/>
                    <a:pt x="177" y="357"/>
                  </a:cubicBezTo>
                  <a:cubicBezTo>
                    <a:pt x="175" y="356"/>
                    <a:pt x="168" y="357"/>
                    <a:pt x="164" y="356"/>
                  </a:cubicBezTo>
                  <a:cubicBezTo>
                    <a:pt x="158" y="356"/>
                    <a:pt x="152" y="356"/>
                    <a:pt x="146" y="355"/>
                  </a:cubicBezTo>
                  <a:cubicBezTo>
                    <a:pt x="145" y="355"/>
                    <a:pt x="142" y="356"/>
                    <a:pt x="141" y="355"/>
                  </a:cubicBezTo>
                  <a:cubicBezTo>
                    <a:pt x="138" y="354"/>
                    <a:pt x="142" y="352"/>
                    <a:pt x="137" y="352"/>
                  </a:cubicBezTo>
                  <a:cubicBezTo>
                    <a:pt x="132" y="353"/>
                    <a:pt x="127" y="354"/>
                    <a:pt x="121" y="353"/>
                  </a:cubicBezTo>
                  <a:cubicBezTo>
                    <a:pt x="115" y="351"/>
                    <a:pt x="109" y="352"/>
                    <a:pt x="102" y="352"/>
                  </a:cubicBezTo>
                  <a:cubicBezTo>
                    <a:pt x="98" y="352"/>
                    <a:pt x="90" y="350"/>
                    <a:pt x="86" y="352"/>
                  </a:cubicBezTo>
                  <a:cubicBezTo>
                    <a:pt x="85" y="352"/>
                    <a:pt x="85" y="356"/>
                    <a:pt x="84" y="356"/>
                  </a:cubicBezTo>
                  <a:cubicBezTo>
                    <a:pt x="80" y="356"/>
                    <a:pt x="76" y="356"/>
                    <a:pt x="71" y="356"/>
                  </a:cubicBezTo>
                  <a:cubicBezTo>
                    <a:pt x="66" y="356"/>
                    <a:pt x="60" y="356"/>
                    <a:pt x="54" y="356"/>
                  </a:cubicBezTo>
                  <a:cubicBezTo>
                    <a:pt x="42" y="357"/>
                    <a:pt x="39" y="350"/>
                    <a:pt x="42" y="338"/>
                  </a:cubicBezTo>
                  <a:cubicBezTo>
                    <a:pt x="43" y="332"/>
                    <a:pt x="45" y="325"/>
                    <a:pt x="42" y="318"/>
                  </a:cubicBezTo>
                  <a:cubicBezTo>
                    <a:pt x="40" y="315"/>
                    <a:pt x="34" y="310"/>
                    <a:pt x="40" y="308"/>
                  </a:cubicBezTo>
                  <a:cubicBezTo>
                    <a:pt x="37" y="310"/>
                    <a:pt x="30" y="307"/>
                    <a:pt x="34" y="303"/>
                  </a:cubicBezTo>
                  <a:cubicBezTo>
                    <a:pt x="37" y="301"/>
                    <a:pt x="41" y="297"/>
                    <a:pt x="35" y="297"/>
                  </a:cubicBezTo>
                  <a:cubicBezTo>
                    <a:pt x="36" y="296"/>
                    <a:pt x="37" y="294"/>
                    <a:pt x="37" y="292"/>
                  </a:cubicBezTo>
                  <a:cubicBezTo>
                    <a:pt x="35" y="297"/>
                    <a:pt x="33" y="293"/>
                    <a:pt x="30" y="294"/>
                  </a:cubicBezTo>
                  <a:cubicBezTo>
                    <a:pt x="31" y="295"/>
                    <a:pt x="32" y="296"/>
                    <a:pt x="30" y="295"/>
                  </a:cubicBezTo>
                  <a:cubicBezTo>
                    <a:pt x="30" y="297"/>
                    <a:pt x="30" y="298"/>
                    <a:pt x="29" y="300"/>
                  </a:cubicBezTo>
                  <a:cubicBezTo>
                    <a:pt x="27" y="299"/>
                    <a:pt x="26" y="298"/>
                    <a:pt x="26" y="295"/>
                  </a:cubicBezTo>
                  <a:cubicBezTo>
                    <a:pt x="24" y="299"/>
                    <a:pt x="18" y="294"/>
                    <a:pt x="17" y="291"/>
                  </a:cubicBezTo>
                  <a:cubicBezTo>
                    <a:pt x="16" y="287"/>
                    <a:pt x="16" y="279"/>
                    <a:pt x="13" y="275"/>
                  </a:cubicBezTo>
                  <a:cubicBezTo>
                    <a:pt x="9" y="280"/>
                    <a:pt x="10" y="275"/>
                    <a:pt x="7" y="275"/>
                  </a:cubicBezTo>
                  <a:cubicBezTo>
                    <a:pt x="8" y="276"/>
                    <a:pt x="8" y="278"/>
                    <a:pt x="8" y="280"/>
                  </a:cubicBezTo>
                  <a:cubicBezTo>
                    <a:pt x="0" y="281"/>
                    <a:pt x="4" y="274"/>
                    <a:pt x="5" y="270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29"/>
            <p:cNvSpPr>
              <a:spLocks/>
            </p:cNvSpPr>
            <p:nvPr/>
          </p:nvSpPr>
          <p:spPr bwMode="auto">
            <a:xfrm>
              <a:off x="4755386" y="5107666"/>
              <a:ext cx="727062" cy="821311"/>
            </a:xfrm>
            <a:custGeom>
              <a:avLst/>
              <a:gdLst>
                <a:gd name="T0" fmla="*/ 0 w 265"/>
                <a:gd name="T1" fmla="*/ 229 h 299"/>
                <a:gd name="T2" fmla="*/ 4 w 265"/>
                <a:gd name="T3" fmla="*/ 139 h 299"/>
                <a:gd name="T4" fmla="*/ 29 w 265"/>
                <a:gd name="T5" fmla="*/ 139 h 299"/>
                <a:gd name="T6" fmla="*/ 33 w 265"/>
                <a:gd name="T7" fmla="*/ 19 h 299"/>
                <a:gd name="T8" fmla="*/ 78 w 265"/>
                <a:gd name="T9" fmla="*/ 11 h 299"/>
                <a:gd name="T10" fmla="*/ 97 w 265"/>
                <a:gd name="T11" fmla="*/ 10 h 299"/>
                <a:gd name="T12" fmla="*/ 106 w 265"/>
                <a:gd name="T13" fmla="*/ 25 h 299"/>
                <a:gd name="T14" fmla="*/ 127 w 265"/>
                <a:gd name="T15" fmla="*/ 7 h 299"/>
                <a:gd name="T16" fmla="*/ 133 w 265"/>
                <a:gd name="T17" fmla="*/ 9 h 299"/>
                <a:gd name="T18" fmla="*/ 140 w 265"/>
                <a:gd name="T19" fmla="*/ 4 h 299"/>
                <a:gd name="T20" fmla="*/ 153 w 265"/>
                <a:gd name="T21" fmla="*/ 3 h 299"/>
                <a:gd name="T22" fmla="*/ 154 w 265"/>
                <a:gd name="T23" fmla="*/ 9 h 299"/>
                <a:gd name="T24" fmla="*/ 162 w 265"/>
                <a:gd name="T25" fmla="*/ 23 h 299"/>
                <a:gd name="T26" fmla="*/ 170 w 265"/>
                <a:gd name="T27" fmla="*/ 36 h 299"/>
                <a:gd name="T28" fmla="*/ 174 w 265"/>
                <a:gd name="T29" fmla="*/ 47 h 299"/>
                <a:gd name="T30" fmla="*/ 193 w 265"/>
                <a:gd name="T31" fmla="*/ 71 h 299"/>
                <a:gd name="T32" fmla="*/ 208 w 265"/>
                <a:gd name="T33" fmla="*/ 90 h 299"/>
                <a:gd name="T34" fmla="*/ 221 w 265"/>
                <a:gd name="T35" fmla="*/ 101 h 299"/>
                <a:gd name="T36" fmla="*/ 222 w 265"/>
                <a:gd name="T37" fmla="*/ 112 h 299"/>
                <a:gd name="T38" fmla="*/ 230 w 265"/>
                <a:gd name="T39" fmla="*/ 126 h 299"/>
                <a:gd name="T40" fmla="*/ 254 w 265"/>
                <a:gd name="T41" fmla="*/ 131 h 299"/>
                <a:gd name="T42" fmla="*/ 257 w 265"/>
                <a:gd name="T43" fmla="*/ 139 h 299"/>
                <a:gd name="T44" fmla="*/ 265 w 265"/>
                <a:gd name="T45" fmla="*/ 145 h 299"/>
                <a:gd name="T46" fmla="*/ 253 w 265"/>
                <a:gd name="T47" fmla="*/ 153 h 299"/>
                <a:gd name="T48" fmla="*/ 232 w 265"/>
                <a:gd name="T49" fmla="*/ 162 h 299"/>
                <a:gd name="T50" fmla="*/ 218 w 265"/>
                <a:gd name="T51" fmla="*/ 179 h 299"/>
                <a:gd name="T52" fmla="*/ 213 w 265"/>
                <a:gd name="T53" fmla="*/ 184 h 299"/>
                <a:gd name="T54" fmla="*/ 201 w 265"/>
                <a:gd name="T55" fmla="*/ 191 h 299"/>
                <a:gd name="T56" fmla="*/ 195 w 265"/>
                <a:gd name="T57" fmla="*/ 204 h 299"/>
                <a:gd name="T58" fmla="*/ 183 w 265"/>
                <a:gd name="T59" fmla="*/ 222 h 299"/>
                <a:gd name="T60" fmla="*/ 168 w 265"/>
                <a:gd name="T61" fmla="*/ 229 h 299"/>
                <a:gd name="T62" fmla="*/ 165 w 265"/>
                <a:gd name="T63" fmla="*/ 235 h 299"/>
                <a:gd name="T64" fmla="*/ 160 w 265"/>
                <a:gd name="T65" fmla="*/ 251 h 299"/>
                <a:gd name="T66" fmla="*/ 145 w 265"/>
                <a:gd name="T67" fmla="*/ 261 h 299"/>
                <a:gd name="T68" fmla="*/ 129 w 265"/>
                <a:gd name="T69" fmla="*/ 264 h 299"/>
                <a:gd name="T70" fmla="*/ 113 w 265"/>
                <a:gd name="T71" fmla="*/ 258 h 299"/>
                <a:gd name="T72" fmla="*/ 102 w 265"/>
                <a:gd name="T73" fmla="*/ 252 h 299"/>
                <a:gd name="T74" fmla="*/ 82 w 265"/>
                <a:gd name="T75" fmla="*/ 250 h 299"/>
                <a:gd name="T76" fmla="*/ 74 w 265"/>
                <a:gd name="T77" fmla="*/ 271 h 299"/>
                <a:gd name="T78" fmla="*/ 65 w 265"/>
                <a:gd name="T79" fmla="*/ 279 h 299"/>
                <a:gd name="T80" fmla="*/ 57 w 265"/>
                <a:gd name="T81" fmla="*/ 289 h 299"/>
                <a:gd name="T82" fmla="*/ 49 w 265"/>
                <a:gd name="T83" fmla="*/ 292 h 299"/>
                <a:gd name="T84" fmla="*/ 49 w 265"/>
                <a:gd name="T85" fmla="*/ 295 h 299"/>
                <a:gd name="T86" fmla="*/ 40 w 265"/>
                <a:gd name="T87" fmla="*/ 299 h 299"/>
                <a:gd name="T88" fmla="*/ 30 w 265"/>
                <a:gd name="T89" fmla="*/ 297 h 299"/>
                <a:gd name="T90" fmla="*/ 18 w 265"/>
                <a:gd name="T91" fmla="*/ 299 h 299"/>
                <a:gd name="T92" fmla="*/ 21 w 265"/>
                <a:gd name="T93" fmla="*/ 262 h 299"/>
                <a:gd name="T94" fmla="*/ 13 w 265"/>
                <a:gd name="T95" fmla="*/ 242 h 299"/>
                <a:gd name="T96" fmla="*/ 0 w 265"/>
                <a:gd name="T97" fmla="*/ 22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5" h="299">
                  <a:moveTo>
                    <a:pt x="0" y="229"/>
                  </a:moveTo>
                  <a:cubicBezTo>
                    <a:pt x="4" y="139"/>
                    <a:pt x="4" y="139"/>
                    <a:pt x="4" y="139"/>
                  </a:cubicBezTo>
                  <a:cubicBezTo>
                    <a:pt x="29" y="139"/>
                    <a:pt x="29" y="139"/>
                    <a:pt x="29" y="13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42" y="17"/>
                    <a:pt x="65" y="15"/>
                    <a:pt x="78" y="11"/>
                  </a:cubicBezTo>
                  <a:cubicBezTo>
                    <a:pt x="82" y="9"/>
                    <a:pt x="92" y="7"/>
                    <a:pt x="97" y="10"/>
                  </a:cubicBezTo>
                  <a:cubicBezTo>
                    <a:pt x="102" y="13"/>
                    <a:pt x="103" y="19"/>
                    <a:pt x="106" y="25"/>
                  </a:cubicBezTo>
                  <a:cubicBezTo>
                    <a:pt x="113" y="19"/>
                    <a:pt x="119" y="7"/>
                    <a:pt x="127" y="7"/>
                  </a:cubicBezTo>
                  <a:cubicBezTo>
                    <a:pt x="131" y="7"/>
                    <a:pt x="130" y="9"/>
                    <a:pt x="133" y="9"/>
                  </a:cubicBezTo>
                  <a:cubicBezTo>
                    <a:pt x="136" y="10"/>
                    <a:pt x="137" y="5"/>
                    <a:pt x="140" y="4"/>
                  </a:cubicBezTo>
                  <a:cubicBezTo>
                    <a:pt x="147" y="0"/>
                    <a:pt x="155" y="0"/>
                    <a:pt x="153" y="3"/>
                  </a:cubicBezTo>
                  <a:cubicBezTo>
                    <a:pt x="153" y="4"/>
                    <a:pt x="153" y="8"/>
                    <a:pt x="154" y="9"/>
                  </a:cubicBezTo>
                  <a:cubicBezTo>
                    <a:pt x="156" y="14"/>
                    <a:pt x="158" y="18"/>
                    <a:pt x="162" y="23"/>
                  </a:cubicBezTo>
                  <a:cubicBezTo>
                    <a:pt x="165" y="27"/>
                    <a:pt x="167" y="29"/>
                    <a:pt x="170" y="36"/>
                  </a:cubicBezTo>
                  <a:cubicBezTo>
                    <a:pt x="171" y="41"/>
                    <a:pt x="172" y="42"/>
                    <a:pt x="174" y="47"/>
                  </a:cubicBezTo>
                  <a:cubicBezTo>
                    <a:pt x="177" y="57"/>
                    <a:pt x="184" y="66"/>
                    <a:pt x="193" y="71"/>
                  </a:cubicBezTo>
                  <a:cubicBezTo>
                    <a:pt x="203" y="76"/>
                    <a:pt x="212" y="75"/>
                    <a:pt x="208" y="90"/>
                  </a:cubicBezTo>
                  <a:cubicBezTo>
                    <a:pt x="217" y="88"/>
                    <a:pt x="224" y="89"/>
                    <a:pt x="221" y="101"/>
                  </a:cubicBezTo>
                  <a:cubicBezTo>
                    <a:pt x="219" y="105"/>
                    <a:pt x="220" y="108"/>
                    <a:pt x="222" y="112"/>
                  </a:cubicBezTo>
                  <a:cubicBezTo>
                    <a:pt x="224" y="115"/>
                    <a:pt x="226" y="125"/>
                    <a:pt x="230" y="126"/>
                  </a:cubicBezTo>
                  <a:cubicBezTo>
                    <a:pt x="238" y="128"/>
                    <a:pt x="245" y="128"/>
                    <a:pt x="254" y="131"/>
                  </a:cubicBezTo>
                  <a:cubicBezTo>
                    <a:pt x="261" y="133"/>
                    <a:pt x="255" y="136"/>
                    <a:pt x="257" y="139"/>
                  </a:cubicBezTo>
                  <a:cubicBezTo>
                    <a:pt x="259" y="142"/>
                    <a:pt x="264" y="141"/>
                    <a:pt x="265" y="145"/>
                  </a:cubicBezTo>
                  <a:cubicBezTo>
                    <a:pt x="255" y="146"/>
                    <a:pt x="257" y="148"/>
                    <a:pt x="253" y="153"/>
                  </a:cubicBezTo>
                  <a:cubicBezTo>
                    <a:pt x="249" y="159"/>
                    <a:pt x="237" y="156"/>
                    <a:pt x="232" y="162"/>
                  </a:cubicBezTo>
                  <a:cubicBezTo>
                    <a:pt x="228" y="167"/>
                    <a:pt x="224" y="175"/>
                    <a:pt x="218" y="179"/>
                  </a:cubicBezTo>
                  <a:cubicBezTo>
                    <a:pt x="217" y="180"/>
                    <a:pt x="215" y="182"/>
                    <a:pt x="213" y="184"/>
                  </a:cubicBezTo>
                  <a:cubicBezTo>
                    <a:pt x="209" y="187"/>
                    <a:pt x="204" y="188"/>
                    <a:pt x="201" y="191"/>
                  </a:cubicBezTo>
                  <a:cubicBezTo>
                    <a:pt x="197" y="196"/>
                    <a:pt x="196" y="197"/>
                    <a:pt x="195" y="204"/>
                  </a:cubicBezTo>
                  <a:cubicBezTo>
                    <a:pt x="194" y="213"/>
                    <a:pt x="189" y="215"/>
                    <a:pt x="183" y="222"/>
                  </a:cubicBezTo>
                  <a:cubicBezTo>
                    <a:pt x="180" y="226"/>
                    <a:pt x="174" y="228"/>
                    <a:pt x="168" y="229"/>
                  </a:cubicBezTo>
                  <a:cubicBezTo>
                    <a:pt x="163" y="229"/>
                    <a:pt x="166" y="231"/>
                    <a:pt x="165" y="235"/>
                  </a:cubicBezTo>
                  <a:cubicBezTo>
                    <a:pt x="164" y="241"/>
                    <a:pt x="161" y="246"/>
                    <a:pt x="160" y="251"/>
                  </a:cubicBezTo>
                  <a:cubicBezTo>
                    <a:pt x="157" y="259"/>
                    <a:pt x="153" y="262"/>
                    <a:pt x="145" y="261"/>
                  </a:cubicBezTo>
                  <a:cubicBezTo>
                    <a:pt x="137" y="261"/>
                    <a:pt x="138" y="266"/>
                    <a:pt x="129" y="264"/>
                  </a:cubicBezTo>
                  <a:cubicBezTo>
                    <a:pt x="125" y="263"/>
                    <a:pt x="116" y="259"/>
                    <a:pt x="113" y="258"/>
                  </a:cubicBezTo>
                  <a:cubicBezTo>
                    <a:pt x="108" y="258"/>
                    <a:pt x="105" y="255"/>
                    <a:pt x="102" y="252"/>
                  </a:cubicBezTo>
                  <a:cubicBezTo>
                    <a:pt x="98" y="247"/>
                    <a:pt x="87" y="243"/>
                    <a:pt x="82" y="250"/>
                  </a:cubicBezTo>
                  <a:cubicBezTo>
                    <a:pt x="77" y="257"/>
                    <a:pt x="79" y="265"/>
                    <a:pt x="74" y="271"/>
                  </a:cubicBezTo>
                  <a:cubicBezTo>
                    <a:pt x="72" y="275"/>
                    <a:pt x="68" y="277"/>
                    <a:pt x="65" y="279"/>
                  </a:cubicBezTo>
                  <a:cubicBezTo>
                    <a:pt x="61" y="282"/>
                    <a:pt x="60" y="286"/>
                    <a:pt x="57" y="289"/>
                  </a:cubicBezTo>
                  <a:cubicBezTo>
                    <a:pt x="54" y="292"/>
                    <a:pt x="52" y="291"/>
                    <a:pt x="49" y="292"/>
                  </a:cubicBezTo>
                  <a:cubicBezTo>
                    <a:pt x="49" y="293"/>
                    <a:pt x="48" y="294"/>
                    <a:pt x="49" y="295"/>
                  </a:cubicBezTo>
                  <a:cubicBezTo>
                    <a:pt x="48" y="298"/>
                    <a:pt x="43" y="299"/>
                    <a:pt x="40" y="299"/>
                  </a:cubicBezTo>
                  <a:cubicBezTo>
                    <a:pt x="36" y="298"/>
                    <a:pt x="34" y="297"/>
                    <a:pt x="30" y="297"/>
                  </a:cubicBezTo>
                  <a:cubicBezTo>
                    <a:pt x="26" y="297"/>
                    <a:pt x="23" y="295"/>
                    <a:pt x="18" y="299"/>
                  </a:cubicBezTo>
                  <a:cubicBezTo>
                    <a:pt x="11" y="286"/>
                    <a:pt x="26" y="280"/>
                    <a:pt x="21" y="262"/>
                  </a:cubicBezTo>
                  <a:cubicBezTo>
                    <a:pt x="19" y="256"/>
                    <a:pt x="16" y="248"/>
                    <a:pt x="13" y="242"/>
                  </a:cubicBezTo>
                  <a:cubicBezTo>
                    <a:pt x="10" y="237"/>
                    <a:pt x="4" y="234"/>
                    <a:pt x="0" y="22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30"/>
            <p:cNvSpPr>
              <a:spLocks/>
            </p:cNvSpPr>
            <p:nvPr/>
          </p:nvSpPr>
          <p:spPr bwMode="auto">
            <a:xfrm>
              <a:off x="5865427" y="3098522"/>
              <a:ext cx="643285" cy="840759"/>
            </a:xfrm>
            <a:custGeom>
              <a:avLst/>
              <a:gdLst>
                <a:gd name="T0" fmla="*/ 9 w 234"/>
                <a:gd name="T1" fmla="*/ 187 h 306"/>
                <a:gd name="T2" fmla="*/ 20 w 234"/>
                <a:gd name="T3" fmla="*/ 169 h 306"/>
                <a:gd name="T4" fmla="*/ 20 w 234"/>
                <a:gd name="T5" fmla="*/ 164 h 306"/>
                <a:gd name="T6" fmla="*/ 32 w 234"/>
                <a:gd name="T7" fmla="*/ 162 h 306"/>
                <a:gd name="T8" fmla="*/ 17 w 234"/>
                <a:gd name="T9" fmla="*/ 163 h 306"/>
                <a:gd name="T10" fmla="*/ 6 w 234"/>
                <a:gd name="T11" fmla="*/ 146 h 306"/>
                <a:gd name="T12" fmla="*/ 13 w 234"/>
                <a:gd name="T13" fmla="*/ 133 h 306"/>
                <a:gd name="T14" fmla="*/ 27 w 234"/>
                <a:gd name="T15" fmla="*/ 114 h 306"/>
                <a:gd name="T16" fmla="*/ 30 w 234"/>
                <a:gd name="T17" fmla="*/ 109 h 306"/>
                <a:gd name="T18" fmla="*/ 36 w 234"/>
                <a:gd name="T19" fmla="*/ 99 h 306"/>
                <a:gd name="T20" fmla="*/ 38 w 234"/>
                <a:gd name="T21" fmla="*/ 85 h 306"/>
                <a:gd name="T22" fmla="*/ 33 w 234"/>
                <a:gd name="T23" fmla="*/ 73 h 306"/>
                <a:gd name="T24" fmla="*/ 24 w 234"/>
                <a:gd name="T25" fmla="*/ 55 h 306"/>
                <a:gd name="T26" fmla="*/ 20 w 234"/>
                <a:gd name="T27" fmla="*/ 45 h 306"/>
                <a:gd name="T28" fmla="*/ 18 w 234"/>
                <a:gd name="T29" fmla="*/ 40 h 306"/>
                <a:gd name="T30" fmla="*/ 20 w 234"/>
                <a:gd name="T31" fmla="*/ 34 h 306"/>
                <a:gd name="T32" fmla="*/ 15 w 234"/>
                <a:gd name="T33" fmla="*/ 30 h 306"/>
                <a:gd name="T34" fmla="*/ 10 w 234"/>
                <a:gd name="T35" fmla="*/ 26 h 306"/>
                <a:gd name="T36" fmla="*/ 7 w 234"/>
                <a:gd name="T37" fmla="*/ 15 h 306"/>
                <a:gd name="T38" fmla="*/ 13 w 234"/>
                <a:gd name="T39" fmla="*/ 7 h 306"/>
                <a:gd name="T40" fmla="*/ 38 w 234"/>
                <a:gd name="T41" fmla="*/ 2 h 306"/>
                <a:gd name="T42" fmla="*/ 54 w 234"/>
                <a:gd name="T43" fmla="*/ 2 h 306"/>
                <a:gd name="T44" fmla="*/ 61 w 234"/>
                <a:gd name="T45" fmla="*/ 2 h 306"/>
                <a:gd name="T46" fmla="*/ 67 w 234"/>
                <a:gd name="T47" fmla="*/ 7 h 306"/>
                <a:gd name="T48" fmla="*/ 93 w 234"/>
                <a:gd name="T49" fmla="*/ 10 h 306"/>
                <a:gd name="T50" fmla="*/ 118 w 234"/>
                <a:gd name="T51" fmla="*/ 29 h 306"/>
                <a:gd name="T52" fmla="*/ 129 w 234"/>
                <a:gd name="T53" fmla="*/ 35 h 306"/>
                <a:gd name="T54" fmla="*/ 142 w 234"/>
                <a:gd name="T55" fmla="*/ 35 h 306"/>
                <a:gd name="T56" fmla="*/ 167 w 234"/>
                <a:gd name="T57" fmla="*/ 42 h 306"/>
                <a:gd name="T58" fmla="*/ 176 w 234"/>
                <a:gd name="T59" fmla="*/ 27 h 306"/>
                <a:gd name="T60" fmla="*/ 198 w 234"/>
                <a:gd name="T61" fmla="*/ 15 h 306"/>
                <a:gd name="T62" fmla="*/ 212 w 234"/>
                <a:gd name="T63" fmla="*/ 23 h 306"/>
                <a:gd name="T64" fmla="*/ 224 w 234"/>
                <a:gd name="T65" fmla="*/ 23 h 306"/>
                <a:gd name="T66" fmla="*/ 234 w 234"/>
                <a:gd name="T67" fmla="*/ 23 h 306"/>
                <a:gd name="T68" fmla="*/ 220 w 234"/>
                <a:gd name="T69" fmla="*/ 47 h 306"/>
                <a:gd name="T70" fmla="*/ 208 w 234"/>
                <a:gd name="T71" fmla="*/ 69 h 306"/>
                <a:gd name="T72" fmla="*/ 209 w 234"/>
                <a:gd name="T73" fmla="*/ 142 h 306"/>
                <a:gd name="T74" fmla="*/ 217 w 234"/>
                <a:gd name="T75" fmla="*/ 192 h 306"/>
                <a:gd name="T76" fmla="*/ 223 w 234"/>
                <a:gd name="T77" fmla="*/ 210 h 306"/>
                <a:gd name="T78" fmla="*/ 208 w 234"/>
                <a:gd name="T79" fmla="*/ 217 h 306"/>
                <a:gd name="T80" fmla="*/ 207 w 234"/>
                <a:gd name="T81" fmla="*/ 220 h 306"/>
                <a:gd name="T82" fmla="*/ 205 w 234"/>
                <a:gd name="T83" fmla="*/ 217 h 306"/>
                <a:gd name="T84" fmla="*/ 206 w 234"/>
                <a:gd name="T85" fmla="*/ 228 h 306"/>
                <a:gd name="T86" fmla="*/ 202 w 234"/>
                <a:gd name="T87" fmla="*/ 231 h 306"/>
                <a:gd name="T88" fmla="*/ 194 w 234"/>
                <a:gd name="T89" fmla="*/ 236 h 306"/>
                <a:gd name="T90" fmla="*/ 186 w 234"/>
                <a:gd name="T91" fmla="*/ 250 h 306"/>
                <a:gd name="T92" fmla="*/ 180 w 234"/>
                <a:gd name="T93" fmla="*/ 262 h 306"/>
                <a:gd name="T94" fmla="*/ 169 w 234"/>
                <a:gd name="T95" fmla="*/ 284 h 306"/>
                <a:gd name="T96" fmla="*/ 162 w 234"/>
                <a:gd name="T97" fmla="*/ 304 h 306"/>
                <a:gd name="T98" fmla="*/ 156 w 234"/>
                <a:gd name="T99" fmla="*/ 305 h 306"/>
                <a:gd name="T100" fmla="*/ 146 w 234"/>
                <a:gd name="T101" fmla="*/ 297 h 306"/>
                <a:gd name="T102" fmla="*/ 114 w 234"/>
                <a:gd name="T103" fmla="*/ 269 h 306"/>
                <a:gd name="T104" fmla="*/ 112 w 234"/>
                <a:gd name="T105" fmla="*/ 262 h 306"/>
                <a:gd name="T106" fmla="*/ 103 w 234"/>
                <a:gd name="T107" fmla="*/ 246 h 306"/>
                <a:gd name="T108" fmla="*/ 9 w 234"/>
                <a:gd name="T109" fmla="*/ 18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" h="306">
                  <a:moveTo>
                    <a:pt x="9" y="187"/>
                  </a:moveTo>
                  <a:cubicBezTo>
                    <a:pt x="15" y="183"/>
                    <a:pt x="0" y="165"/>
                    <a:pt x="20" y="169"/>
                  </a:cubicBezTo>
                  <a:cubicBezTo>
                    <a:pt x="20" y="168"/>
                    <a:pt x="21" y="166"/>
                    <a:pt x="20" y="16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24" y="151"/>
                    <a:pt x="21" y="160"/>
                    <a:pt x="17" y="163"/>
                  </a:cubicBezTo>
                  <a:cubicBezTo>
                    <a:pt x="14" y="166"/>
                    <a:pt x="6" y="154"/>
                    <a:pt x="6" y="146"/>
                  </a:cubicBezTo>
                  <a:cubicBezTo>
                    <a:pt x="9" y="141"/>
                    <a:pt x="7" y="138"/>
                    <a:pt x="13" y="133"/>
                  </a:cubicBezTo>
                  <a:cubicBezTo>
                    <a:pt x="17" y="129"/>
                    <a:pt x="20" y="117"/>
                    <a:pt x="27" y="114"/>
                  </a:cubicBezTo>
                  <a:cubicBezTo>
                    <a:pt x="30" y="112"/>
                    <a:pt x="30" y="112"/>
                    <a:pt x="30" y="109"/>
                  </a:cubicBezTo>
                  <a:cubicBezTo>
                    <a:pt x="30" y="105"/>
                    <a:pt x="35" y="102"/>
                    <a:pt x="36" y="99"/>
                  </a:cubicBezTo>
                  <a:cubicBezTo>
                    <a:pt x="37" y="94"/>
                    <a:pt x="37" y="89"/>
                    <a:pt x="38" y="85"/>
                  </a:cubicBezTo>
                  <a:cubicBezTo>
                    <a:pt x="38" y="81"/>
                    <a:pt x="34" y="78"/>
                    <a:pt x="33" y="73"/>
                  </a:cubicBezTo>
                  <a:cubicBezTo>
                    <a:pt x="31" y="62"/>
                    <a:pt x="25" y="60"/>
                    <a:pt x="24" y="55"/>
                  </a:cubicBezTo>
                  <a:cubicBezTo>
                    <a:pt x="23" y="52"/>
                    <a:pt x="21" y="49"/>
                    <a:pt x="20" y="45"/>
                  </a:cubicBezTo>
                  <a:cubicBezTo>
                    <a:pt x="19" y="44"/>
                    <a:pt x="18" y="42"/>
                    <a:pt x="18" y="40"/>
                  </a:cubicBezTo>
                  <a:cubicBezTo>
                    <a:pt x="18" y="38"/>
                    <a:pt x="21" y="36"/>
                    <a:pt x="20" y="34"/>
                  </a:cubicBezTo>
                  <a:cubicBezTo>
                    <a:pt x="20" y="32"/>
                    <a:pt x="17" y="31"/>
                    <a:pt x="15" y="30"/>
                  </a:cubicBezTo>
                  <a:cubicBezTo>
                    <a:pt x="11" y="29"/>
                    <a:pt x="14" y="26"/>
                    <a:pt x="10" y="26"/>
                  </a:cubicBezTo>
                  <a:cubicBezTo>
                    <a:pt x="12" y="22"/>
                    <a:pt x="6" y="18"/>
                    <a:pt x="7" y="15"/>
                  </a:cubicBezTo>
                  <a:cubicBezTo>
                    <a:pt x="7" y="12"/>
                    <a:pt x="11" y="10"/>
                    <a:pt x="13" y="7"/>
                  </a:cubicBezTo>
                  <a:cubicBezTo>
                    <a:pt x="20" y="0"/>
                    <a:pt x="29" y="2"/>
                    <a:pt x="38" y="2"/>
                  </a:cubicBezTo>
                  <a:cubicBezTo>
                    <a:pt x="43" y="2"/>
                    <a:pt x="48" y="2"/>
                    <a:pt x="54" y="2"/>
                  </a:cubicBezTo>
                  <a:cubicBezTo>
                    <a:pt x="56" y="2"/>
                    <a:pt x="59" y="2"/>
                    <a:pt x="61" y="2"/>
                  </a:cubicBezTo>
                  <a:cubicBezTo>
                    <a:pt x="64" y="2"/>
                    <a:pt x="64" y="6"/>
                    <a:pt x="67" y="7"/>
                  </a:cubicBezTo>
                  <a:cubicBezTo>
                    <a:pt x="75" y="10"/>
                    <a:pt x="84" y="7"/>
                    <a:pt x="93" y="10"/>
                  </a:cubicBezTo>
                  <a:cubicBezTo>
                    <a:pt x="102" y="14"/>
                    <a:pt x="111" y="22"/>
                    <a:pt x="118" y="29"/>
                  </a:cubicBezTo>
                  <a:cubicBezTo>
                    <a:pt x="121" y="32"/>
                    <a:pt x="124" y="35"/>
                    <a:pt x="129" y="35"/>
                  </a:cubicBezTo>
                  <a:cubicBezTo>
                    <a:pt x="132" y="35"/>
                    <a:pt x="140" y="33"/>
                    <a:pt x="142" y="35"/>
                  </a:cubicBezTo>
                  <a:cubicBezTo>
                    <a:pt x="150" y="40"/>
                    <a:pt x="161" y="36"/>
                    <a:pt x="167" y="42"/>
                  </a:cubicBezTo>
                  <a:cubicBezTo>
                    <a:pt x="168" y="37"/>
                    <a:pt x="174" y="31"/>
                    <a:pt x="176" y="27"/>
                  </a:cubicBezTo>
                  <a:cubicBezTo>
                    <a:pt x="181" y="21"/>
                    <a:pt x="191" y="18"/>
                    <a:pt x="198" y="15"/>
                  </a:cubicBezTo>
                  <a:cubicBezTo>
                    <a:pt x="205" y="12"/>
                    <a:pt x="207" y="20"/>
                    <a:pt x="212" y="23"/>
                  </a:cubicBezTo>
                  <a:cubicBezTo>
                    <a:pt x="216" y="25"/>
                    <a:pt x="220" y="24"/>
                    <a:pt x="224" y="23"/>
                  </a:cubicBezTo>
                  <a:cubicBezTo>
                    <a:pt x="227" y="22"/>
                    <a:pt x="231" y="24"/>
                    <a:pt x="234" y="23"/>
                  </a:cubicBezTo>
                  <a:cubicBezTo>
                    <a:pt x="230" y="31"/>
                    <a:pt x="225" y="39"/>
                    <a:pt x="220" y="47"/>
                  </a:cubicBezTo>
                  <a:cubicBezTo>
                    <a:pt x="214" y="54"/>
                    <a:pt x="208" y="59"/>
                    <a:pt x="208" y="69"/>
                  </a:cubicBezTo>
                  <a:cubicBezTo>
                    <a:pt x="208" y="93"/>
                    <a:pt x="209" y="117"/>
                    <a:pt x="209" y="142"/>
                  </a:cubicBezTo>
                  <a:cubicBezTo>
                    <a:pt x="209" y="160"/>
                    <a:pt x="205" y="177"/>
                    <a:pt x="217" y="192"/>
                  </a:cubicBezTo>
                  <a:cubicBezTo>
                    <a:pt x="221" y="197"/>
                    <a:pt x="228" y="204"/>
                    <a:pt x="223" y="210"/>
                  </a:cubicBezTo>
                  <a:cubicBezTo>
                    <a:pt x="221" y="214"/>
                    <a:pt x="213" y="221"/>
                    <a:pt x="208" y="217"/>
                  </a:cubicBezTo>
                  <a:cubicBezTo>
                    <a:pt x="207" y="218"/>
                    <a:pt x="207" y="219"/>
                    <a:pt x="207" y="220"/>
                  </a:cubicBezTo>
                  <a:cubicBezTo>
                    <a:pt x="206" y="219"/>
                    <a:pt x="205" y="218"/>
                    <a:pt x="205" y="217"/>
                  </a:cubicBezTo>
                  <a:cubicBezTo>
                    <a:pt x="206" y="220"/>
                    <a:pt x="209" y="225"/>
                    <a:pt x="206" y="228"/>
                  </a:cubicBezTo>
                  <a:cubicBezTo>
                    <a:pt x="206" y="221"/>
                    <a:pt x="203" y="229"/>
                    <a:pt x="202" y="231"/>
                  </a:cubicBezTo>
                  <a:cubicBezTo>
                    <a:pt x="200" y="235"/>
                    <a:pt x="197" y="235"/>
                    <a:pt x="194" y="236"/>
                  </a:cubicBezTo>
                  <a:cubicBezTo>
                    <a:pt x="187" y="237"/>
                    <a:pt x="184" y="243"/>
                    <a:pt x="186" y="250"/>
                  </a:cubicBezTo>
                  <a:cubicBezTo>
                    <a:pt x="187" y="252"/>
                    <a:pt x="182" y="261"/>
                    <a:pt x="180" y="262"/>
                  </a:cubicBezTo>
                  <a:cubicBezTo>
                    <a:pt x="176" y="265"/>
                    <a:pt x="173" y="285"/>
                    <a:pt x="169" y="284"/>
                  </a:cubicBezTo>
                  <a:cubicBezTo>
                    <a:pt x="171" y="291"/>
                    <a:pt x="163" y="297"/>
                    <a:pt x="162" y="304"/>
                  </a:cubicBezTo>
                  <a:cubicBezTo>
                    <a:pt x="159" y="302"/>
                    <a:pt x="159" y="306"/>
                    <a:pt x="156" y="305"/>
                  </a:cubicBezTo>
                  <a:cubicBezTo>
                    <a:pt x="153" y="304"/>
                    <a:pt x="149" y="299"/>
                    <a:pt x="146" y="297"/>
                  </a:cubicBezTo>
                  <a:cubicBezTo>
                    <a:pt x="135" y="288"/>
                    <a:pt x="121" y="279"/>
                    <a:pt x="114" y="269"/>
                  </a:cubicBezTo>
                  <a:cubicBezTo>
                    <a:pt x="112" y="267"/>
                    <a:pt x="108" y="266"/>
                    <a:pt x="112" y="262"/>
                  </a:cubicBezTo>
                  <a:cubicBezTo>
                    <a:pt x="118" y="256"/>
                    <a:pt x="108" y="249"/>
                    <a:pt x="103" y="246"/>
                  </a:cubicBezTo>
                  <a:cubicBezTo>
                    <a:pt x="9" y="187"/>
                    <a:pt x="9" y="187"/>
                    <a:pt x="9" y="187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31"/>
            <p:cNvSpPr>
              <a:spLocks noEditPoints="1"/>
            </p:cNvSpPr>
            <p:nvPr/>
          </p:nvSpPr>
          <p:spPr bwMode="auto">
            <a:xfrm>
              <a:off x="2140357" y="2618302"/>
              <a:ext cx="248338" cy="279754"/>
            </a:xfrm>
            <a:custGeom>
              <a:avLst/>
              <a:gdLst>
                <a:gd name="T0" fmla="*/ 13 w 90"/>
                <a:gd name="T1" fmla="*/ 79 h 102"/>
                <a:gd name="T2" fmla="*/ 12 w 90"/>
                <a:gd name="T3" fmla="*/ 81 h 102"/>
                <a:gd name="T4" fmla="*/ 24 w 90"/>
                <a:gd name="T5" fmla="*/ 84 h 102"/>
                <a:gd name="T6" fmla="*/ 23 w 90"/>
                <a:gd name="T7" fmla="*/ 80 h 102"/>
                <a:gd name="T8" fmla="*/ 13 w 90"/>
                <a:gd name="T9" fmla="*/ 79 h 102"/>
                <a:gd name="T10" fmla="*/ 2 w 90"/>
                <a:gd name="T11" fmla="*/ 33 h 102"/>
                <a:gd name="T12" fmla="*/ 10 w 90"/>
                <a:gd name="T13" fmla="*/ 31 h 102"/>
                <a:gd name="T14" fmla="*/ 15 w 90"/>
                <a:gd name="T15" fmla="*/ 24 h 102"/>
                <a:gd name="T16" fmla="*/ 25 w 90"/>
                <a:gd name="T17" fmla="*/ 9 h 102"/>
                <a:gd name="T18" fmla="*/ 41 w 90"/>
                <a:gd name="T19" fmla="*/ 3 h 102"/>
                <a:gd name="T20" fmla="*/ 63 w 90"/>
                <a:gd name="T21" fmla="*/ 3 h 102"/>
                <a:gd name="T22" fmla="*/ 73 w 90"/>
                <a:gd name="T23" fmla="*/ 17 h 102"/>
                <a:gd name="T24" fmla="*/ 77 w 90"/>
                <a:gd name="T25" fmla="*/ 24 h 102"/>
                <a:gd name="T26" fmla="*/ 77 w 90"/>
                <a:gd name="T27" fmla="*/ 30 h 102"/>
                <a:gd name="T28" fmla="*/ 81 w 90"/>
                <a:gd name="T29" fmla="*/ 34 h 102"/>
                <a:gd name="T30" fmla="*/ 82 w 90"/>
                <a:gd name="T31" fmla="*/ 42 h 102"/>
                <a:gd name="T32" fmla="*/ 76 w 90"/>
                <a:gd name="T33" fmla="*/ 58 h 102"/>
                <a:gd name="T34" fmla="*/ 84 w 90"/>
                <a:gd name="T35" fmla="*/ 52 h 102"/>
                <a:gd name="T36" fmla="*/ 88 w 90"/>
                <a:gd name="T37" fmla="*/ 58 h 102"/>
                <a:gd name="T38" fmla="*/ 78 w 90"/>
                <a:gd name="T39" fmla="*/ 68 h 102"/>
                <a:gd name="T40" fmla="*/ 74 w 90"/>
                <a:gd name="T41" fmla="*/ 79 h 102"/>
                <a:gd name="T42" fmla="*/ 64 w 90"/>
                <a:gd name="T43" fmla="*/ 88 h 102"/>
                <a:gd name="T44" fmla="*/ 53 w 90"/>
                <a:gd name="T45" fmla="*/ 102 h 102"/>
                <a:gd name="T46" fmla="*/ 25 w 90"/>
                <a:gd name="T47" fmla="*/ 86 h 102"/>
                <a:gd name="T48" fmla="*/ 25 w 90"/>
                <a:gd name="T49" fmla="*/ 84 h 102"/>
                <a:gd name="T50" fmla="*/ 33 w 90"/>
                <a:gd name="T51" fmla="*/ 80 h 102"/>
                <a:gd name="T52" fmla="*/ 25 w 90"/>
                <a:gd name="T53" fmla="*/ 74 h 102"/>
                <a:gd name="T54" fmla="*/ 15 w 90"/>
                <a:gd name="T55" fmla="*/ 73 h 102"/>
                <a:gd name="T56" fmla="*/ 11 w 90"/>
                <a:gd name="T57" fmla="*/ 59 h 102"/>
                <a:gd name="T58" fmla="*/ 3 w 90"/>
                <a:gd name="T59" fmla="*/ 51 h 102"/>
                <a:gd name="T60" fmla="*/ 9 w 90"/>
                <a:gd name="T61" fmla="*/ 55 h 102"/>
                <a:gd name="T62" fmla="*/ 14 w 90"/>
                <a:gd name="T63" fmla="*/ 48 h 102"/>
                <a:gd name="T64" fmla="*/ 14 w 90"/>
                <a:gd name="T65" fmla="*/ 45 h 102"/>
                <a:gd name="T66" fmla="*/ 6 w 90"/>
                <a:gd name="T67" fmla="*/ 45 h 102"/>
                <a:gd name="T68" fmla="*/ 5 w 90"/>
                <a:gd name="T69" fmla="*/ 48 h 102"/>
                <a:gd name="T70" fmla="*/ 9 w 90"/>
                <a:gd name="T71" fmla="*/ 39 h 102"/>
                <a:gd name="T72" fmla="*/ 2 w 90"/>
                <a:gd name="T73" fmla="*/ 3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102">
                  <a:moveTo>
                    <a:pt x="13" y="79"/>
                  </a:moveTo>
                  <a:cubicBezTo>
                    <a:pt x="13" y="80"/>
                    <a:pt x="13" y="80"/>
                    <a:pt x="12" y="81"/>
                  </a:cubicBezTo>
                  <a:cubicBezTo>
                    <a:pt x="16" y="82"/>
                    <a:pt x="20" y="84"/>
                    <a:pt x="24" y="84"/>
                  </a:cubicBezTo>
                  <a:cubicBezTo>
                    <a:pt x="24" y="83"/>
                    <a:pt x="25" y="81"/>
                    <a:pt x="23" y="80"/>
                  </a:cubicBezTo>
                  <a:cubicBezTo>
                    <a:pt x="20" y="78"/>
                    <a:pt x="16" y="79"/>
                    <a:pt x="13" y="79"/>
                  </a:cubicBezTo>
                  <a:moveTo>
                    <a:pt x="2" y="33"/>
                  </a:moveTo>
                  <a:cubicBezTo>
                    <a:pt x="4" y="31"/>
                    <a:pt x="7" y="33"/>
                    <a:pt x="10" y="31"/>
                  </a:cubicBezTo>
                  <a:cubicBezTo>
                    <a:pt x="13" y="30"/>
                    <a:pt x="12" y="25"/>
                    <a:pt x="15" y="24"/>
                  </a:cubicBezTo>
                  <a:cubicBezTo>
                    <a:pt x="20" y="23"/>
                    <a:pt x="23" y="13"/>
                    <a:pt x="25" y="9"/>
                  </a:cubicBezTo>
                  <a:cubicBezTo>
                    <a:pt x="27" y="2"/>
                    <a:pt x="35" y="7"/>
                    <a:pt x="41" y="3"/>
                  </a:cubicBezTo>
                  <a:cubicBezTo>
                    <a:pt x="45" y="0"/>
                    <a:pt x="58" y="0"/>
                    <a:pt x="63" y="3"/>
                  </a:cubicBezTo>
                  <a:cubicBezTo>
                    <a:pt x="68" y="7"/>
                    <a:pt x="70" y="12"/>
                    <a:pt x="73" y="17"/>
                  </a:cubicBezTo>
                  <a:cubicBezTo>
                    <a:pt x="74" y="19"/>
                    <a:pt x="76" y="22"/>
                    <a:pt x="77" y="24"/>
                  </a:cubicBezTo>
                  <a:cubicBezTo>
                    <a:pt x="78" y="26"/>
                    <a:pt x="75" y="29"/>
                    <a:pt x="77" y="30"/>
                  </a:cubicBezTo>
                  <a:cubicBezTo>
                    <a:pt x="79" y="32"/>
                    <a:pt x="80" y="31"/>
                    <a:pt x="81" y="34"/>
                  </a:cubicBezTo>
                  <a:cubicBezTo>
                    <a:pt x="81" y="37"/>
                    <a:pt x="80" y="41"/>
                    <a:pt x="82" y="42"/>
                  </a:cubicBezTo>
                  <a:cubicBezTo>
                    <a:pt x="84" y="45"/>
                    <a:pt x="76" y="53"/>
                    <a:pt x="76" y="58"/>
                  </a:cubicBezTo>
                  <a:cubicBezTo>
                    <a:pt x="77" y="56"/>
                    <a:pt x="83" y="53"/>
                    <a:pt x="84" y="52"/>
                  </a:cubicBezTo>
                  <a:cubicBezTo>
                    <a:pt x="90" y="49"/>
                    <a:pt x="89" y="54"/>
                    <a:pt x="88" y="58"/>
                  </a:cubicBezTo>
                  <a:cubicBezTo>
                    <a:pt x="86" y="63"/>
                    <a:pt x="79" y="61"/>
                    <a:pt x="78" y="68"/>
                  </a:cubicBezTo>
                  <a:cubicBezTo>
                    <a:pt x="78" y="75"/>
                    <a:pt x="78" y="75"/>
                    <a:pt x="74" y="79"/>
                  </a:cubicBezTo>
                  <a:cubicBezTo>
                    <a:pt x="71" y="82"/>
                    <a:pt x="68" y="85"/>
                    <a:pt x="64" y="88"/>
                  </a:cubicBezTo>
                  <a:cubicBezTo>
                    <a:pt x="58" y="92"/>
                    <a:pt x="56" y="102"/>
                    <a:pt x="53" y="102"/>
                  </a:cubicBezTo>
                  <a:cubicBezTo>
                    <a:pt x="51" y="101"/>
                    <a:pt x="29" y="89"/>
                    <a:pt x="25" y="86"/>
                  </a:cubicBezTo>
                  <a:cubicBezTo>
                    <a:pt x="31" y="88"/>
                    <a:pt x="27" y="85"/>
                    <a:pt x="25" y="84"/>
                  </a:cubicBezTo>
                  <a:cubicBezTo>
                    <a:pt x="28" y="82"/>
                    <a:pt x="31" y="82"/>
                    <a:pt x="33" y="80"/>
                  </a:cubicBezTo>
                  <a:cubicBezTo>
                    <a:pt x="28" y="80"/>
                    <a:pt x="21" y="81"/>
                    <a:pt x="25" y="74"/>
                  </a:cubicBezTo>
                  <a:cubicBezTo>
                    <a:pt x="22" y="81"/>
                    <a:pt x="18" y="73"/>
                    <a:pt x="15" y="73"/>
                  </a:cubicBezTo>
                  <a:cubicBezTo>
                    <a:pt x="13" y="74"/>
                    <a:pt x="11" y="60"/>
                    <a:pt x="11" y="59"/>
                  </a:cubicBezTo>
                  <a:cubicBezTo>
                    <a:pt x="7" y="60"/>
                    <a:pt x="0" y="56"/>
                    <a:pt x="3" y="51"/>
                  </a:cubicBezTo>
                  <a:cubicBezTo>
                    <a:pt x="5" y="52"/>
                    <a:pt x="7" y="53"/>
                    <a:pt x="9" y="55"/>
                  </a:cubicBezTo>
                  <a:cubicBezTo>
                    <a:pt x="4" y="52"/>
                    <a:pt x="11" y="48"/>
                    <a:pt x="14" y="48"/>
                  </a:cubicBezTo>
                  <a:cubicBezTo>
                    <a:pt x="13" y="46"/>
                    <a:pt x="13" y="47"/>
                    <a:pt x="14" y="45"/>
                  </a:cubicBezTo>
                  <a:cubicBezTo>
                    <a:pt x="11" y="50"/>
                    <a:pt x="9" y="47"/>
                    <a:pt x="6" y="45"/>
                  </a:cubicBezTo>
                  <a:cubicBezTo>
                    <a:pt x="6" y="46"/>
                    <a:pt x="5" y="47"/>
                    <a:pt x="5" y="48"/>
                  </a:cubicBezTo>
                  <a:cubicBezTo>
                    <a:pt x="1" y="42"/>
                    <a:pt x="4" y="40"/>
                    <a:pt x="9" y="39"/>
                  </a:cubicBezTo>
                  <a:cubicBezTo>
                    <a:pt x="7" y="36"/>
                    <a:pt x="3" y="36"/>
                    <a:pt x="2" y="3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32"/>
            <p:cNvSpPr>
              <a:spLocks/>
            </p:cNvSpPr>
            <p:nvPr/>
          </p:nvSpPr>
          <p:spPr bwMode="auto">
            <a:xfrm>
              <a:off x="2239094" y="1277875"/>
              <a:ext cx="1303026" cy="1334443"/>
            </a:xfrm>
            <a:custGeom>
              <a:avLst/>
              <a:gdLst>
                <a:gd name="T0" fmla="*/ 12 w 474"/>
                <a:gd name="T1" fmla="*/ 330 h 486"/>
                <a:gd name="T2" fmla="*/ 39 w 474"/>
                <a:gd name="T3" fmla="*/ 323 h 486"/>
                <a:gd name="T4" fmla="*/ 82 w 474"/>
                <a:gd name="T5" fmla="*/ 306 h 486"/>
                <a:gd name="T6" fmla="*/ 170 w 474"/>
                <a:gd name="T7" fmla="*/ 310 h 486"/>
                <a:gd name="T8" fmla="*/ 196 w 474"/>
                <a:gd name="T9" fmla="*/ 298 h 486"/>
                <a:gd name="T10" fmla="*/ 190 w 474"/>
                <a:gd name="T11" fmla="*/ 264 h 486"/>
                <a:gd name="T12" fmla="*/ 220 w 474"/>
                <a:gd name="T13" fmla="*/ 0 h 486"/>
                <a:gd name="T14" fmla="*/ 385 w 474"/>
                <a:gd name="T15" fmla="*/ 133 h 486"/>
                <a:gd name="T16" fmla="*/ 396 w 474"/>
                <a:gd name="T17" fmla="*/ 143 h 486"/>
                <a:gd name="T18" fmla="*/ 411 w 474"/>
                <a:gd name="T19" fmla="*/ 156 h 486"/>
                <a:gd name="T20" fmla="*/ 424 w 474"/>
                <a:gd name="T21" fmla="*/ 163 h 486"/>
                <a:gd name="T22" fmla="*/ 443 w 474"/>
                <a:gd name="T23" fmla="*/ 184 h 486"/>
                <a:gd name="T24" fmla="*/ 472 w 474"/>
                <a:gd name="T25" fmla="*/ 191 h 486"/>
                <a:gd name="T26" fmla="*/ 470 w 474"/>
                <a:gd name="T27" fmla="*/ 279 h 486"/>
                <a:gd name="T28" fmla="*/ 461 w 474"/>
                <a:gd name="T29" fmla="*/ 302 h 486"/>
                <a:gd name="T30" fmla="*/ 447 w 474"/>
                <a:gd name="T31" fmla="*/ 314 h 486"/>
                <a:gd name="T32" fmla="*/ 399 w 474"/>
                <a:gd name="T33" fmla="*/ 316 h 486"/>
                <a:gd name="T34" fmla="*/ 369 w 474"/>
                <a:gd name="T35" fmla="*/ 328 h 486"/>
                <a:gd name="T36" fmla="*/ 356 w 474"/>
                <a:gd name="T37" fmla="*/ 329 h 486"/>
                <a:gd name="T38" fmla="*/ 338 w 474"/>
                <a:gd name="T39" fmla="*/ 326 h 486"/>
                <a:gd name="T40" fmla="*/ 309 w 474"/>
                <a:gd name="T41" fmla="*/ 338 h 486"/>
                <a:gd name="T42" fmla="*/ 287 w 474"/>
                <a:gd name="T43" fmla="*/ 353 h 486"/>
                <a:gd name="T44" fmla="*/ 268 w 474"/>
                <a:gd name="T45" fmla="*/ 363 h 486"/>
                <a:gd name="T46" fmla="*/ 256 w 474"/>
                <a:gd name="T47" fmla="*/ 369 h 486"/>
                <a:gd name="T48" fmla="*/ 251 w 474"/>
                <a:gd name="T49" fmla="*/ 386 h 486"/>
                <a:gd name="T50" fmla="*/ 227 w 474"/>
                <a:gd name="T51" fmla="*/ 390 h 486"/>
                <a:gd name="T52" fmla="*/ 221 w 474"/>
                <a:gd name="T53" fmla="*/ 403 h 486"/>
                <a:gd name="T54" fmla="*/ 204 w 474"/>
                <a:gd name="T55" fmla="*/ 425 h 486"/>
                <a:gd name="T56" fmla="*/ 198 w 474"/>
                <a:gd name="T57" fmla="*/ 437 h 486"/>
                <a:gd name="T58" fmla="*/ 192 w 474"/>
                <a:gd name="T59" fmla="*/ 456 h 486"/>
                <a:gd name="T60" fmla="*/ 182 w 474"/>
                <a:gd name="T61" fmla="*/ 476 h 486"/>
                <a:gd name="T62" fmla="*/ 169 w 474"/>
                <a:gd name="T63" fmla="*/ 465 h 486"/>
                <a:gd name="T64" fmla="*/ 157 w 474"/>
                <a:gd name="T65" fmla="*/ 468 h 486"/>
                <a:gd name="T66" fmla="*/ 149 w 474"/>
                <a:gd name="T67" fmla="*/ 484 h 486"/>
                <a:gd name="T68" fmla="*/ 127 w 474"/>
                <a:gd name="T69" fmla="*/ 477 h 486"/>
                <a:gd name="T70" fmla="*/ 111 w 474"/>
                <a:gd name="T71" fmla="*/ 470 h 486"/>
                <a:gd name="T72" fmla="*/ 100 w 474"/>
                <a:gd name="T73" fmla="*/ 458 h 486"/>
                <a:gd name="T74" fmla="*/ 99 w 474"/>
                <a:gd name="T75" fmla="*/ 435 h 486"/>
                <a:gd name="T76" fmla="*/ 93 w 474"/>
                <a:gd name="T77" fmla="*/ 420 h 486"/>
                <a:gd name="T78" fmla="*/ 81 w 474"/>
                <a:gd name="T79" fmla="*/ 408 h 486"/>
                <a:gd name="T80" fmla="*/ 70 w 474"/>
                <a:gd name="T81" fmla="*/ 423 h 486"/>
                <a:gd name="T82" fmla="*/ 48 w 474"/>
                <a:gd name="T83" fmla="*/ 422 h 486"/>
                <a:gd name="T84" fmla="*/ 20 w 474"/>
                <a:gd name="T85" fmla="*/ 419 h 486"/>
                <a:gd name="T86" fmla="*/ 23 w 474"/>
                <a:gd name="T87" fmla="*/ 395 h 486"/>
                <a:gd name="T88" fmla="*/ 5 w 474"/>
                <a:gd name="T89" fmla="*/ 371 h 486"/>
                <a:gd name="T90" fmla="*/ 3 w 474"/>
                <a:gd name="T91" fmla="*/ 348 h 486"/>
                <a:gd name="T92" fmla="*/ 0 w 474"/>
                <a:gd name="T93" fmla="*/ 33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74" h="486">
                  <a:moveTo>
                    <a:pt x="0" y="334"/>
                  </a:moveTo>
                  <a:cubicBezTo>
                    <a:pt x="5" y="333"/>
                    <a:pt x="7" y="336"/>
                    <a:pt x="12" y="330"/>
                  </a:cubicBezTo>
                  <a:cubicBezTo>
                    <a:pt x="15" y="326"/>
                    <a:pt x="13" y="316"/>
                    <a:pt x="15" y="311"/>
                  </a:cubicBezTo>
                  <a:cubicBezTo>
                    <a:pt x="19" y="298"/>
                    <a:pt x="37" y="319"/>
                    <a:pt x="39" y="323"/>
                  </a:cubicBezTo>
                  <a:cubicBezTo>
                    <a:pt x="42" y="314"/>
                    <a:pt x="48" y="309"/>
                    <a:pt x="58" y="313"/>
                  </a:cubicBezTo>
                  <a:cubicBezTo>
                    <a:pt x="65" y="316"/>
                    <a:pt x="80" y="315"/>
                    <a:pt x="82" y="306"/>
                  </a:cubicBezTo>
                  <a:cubicBezTo>
                    <a:pt x="86" y="315"/>
                    <a:pt x="105" y="311"/>
                    <a:pt x="113" y="310"/>
                  </a:cubicBezTo>
                  <a:cubicBezTo>
                    <a:pt x="132" y="309"/>
                    <a:pt x="151" y="310"/>
                    <a:pt x="170" y="310"/>
                  </a:cubicBezTo>
                  <a:cubicBezTo>
                    <a:pt x="177" y="310"/>
                    <a:pt x="185" y="309"/>
                    <a:pt x="192" y="310"/>
                  </a:cubicBezTo>
                  <a:cubicBezTo>
                    <a:pt x="197" y="310"/>
                    <a:pt x="195" y="302"/>
                    <a:pt x="196" y="298"/>
                  </a:cubicBezTo>
                  <a:cubicBezTo>
                    <a:pt x="196" y="293"/>
                    <a:pt x="201" y="284"/>
                    <a:pt x="196" y="281"/>
                  </a:cubicBezTo>
                  <a:cubicBezTo>
                    <a:pt x="187" y="276"/>
                    <a:pt x="190" y="271"/>
                    <a:pt x="190" y="264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72" y="39"/>
                    <a:pt x="320" y="77"/>
                    <a:pt x="369" y="116"/>
                  </a:cubicBezTo>
                  <a:cubicBezTo>
                    <a:pt x="375" y="120"/>
                    <a:pt x="386" y="124"/>
                    <a:pt x="385" y="133"/>
                  </a:cubicBezTo>
                  <a:cubicBezTo>
                    <a:pt x="385" y="136"/>
                    <a:pt x="384" y="138"/>
                    <a:pt x="389" y="140"/>
                  </a:cubicBezTo>
                  <a:cubicBezTo>
                    <a:pt x="392" y="141"/>
                    <a:pt x="394" y="142"/>
                    <a:pt x="396" y="143"/>
                  </a:cubicBezTo>
                  <a:cubicBezTo>
                    <a:pt x="400" y="146"/>
                    <a:pt x="399" y="150"/>
                    <a:pt x="402" y="152"/>
                  </a:cubicBezTo>
                  <a:cubicBezTo>
                    <a:pt x="405" y="155"/>
                    <a:pt x="407" y="155"/>
                    <a:pt x="411" y="156"/>
                  </a:cubicBezTo>
                  <a:cubicBezTo>
                    <a:pt x="413" y="156"/>
                    <a:pt x="411" y="154"/>
                    <a:pt x="416" y="156"/>
                  </a:cubicBezTo>
                  <a:cubicBezTo>
                    <a:pt x="419" y="157"/>
                    <a:pt x="420" y="162"/>
                    <a:pt x="424" y="163"/>
                  </a:cubicBezTo>
                  <a:cubicBezTo>
                    <a:pt x="429" y="164"/>
                    <a:pt x="437" y="165"/>
                    <a:pt x="442" y="168"/>
                  </a:cubicBezTo>
                  <a:cubicBezTo>
                    <a:pt x="445" y="170"/>
                    <a:pt x="444" y="181"/>
                    <a:pt x="443" y="184"/>
                  </a:cubicBezTo>
                  <a:cubicBezTo>
                    <a:pt x="441" y="189"/>
                    <a:pt x="437" y="194"/>
                    <a:pt x="445" y="195"/>
                  </a:cubicBezTo>
                  <a:cubicBezTo>
                    <a:pt x="454" y="197"/>
                    <a:pt x="464" y="192"/>
                    <a:pt x="472" y="191"/>
                  </a:cubicBezTo>
                  <a:cubicBezTo>
                    <a:pt x="471" y="214"/>
                    <a:pt x="474" y="239"/>
                    <a:pt x="471" y="262"/>
                  </a:cubicBezTo>
                  <a:cubicBezTo>
                    <a:pt x="471" y="264"/>
                    <a:pt x="472" y="266"/>
                    <a:pt x="470" y="279"/>
                  </a:cubicBezTo>
                  <a:cubicBezTo>
                    <a:pt x="469" y="283"/>
                    <a:pt x="470" y="277"/>
                    <a:pt x="465" y="290"/>
                  </a:cubicBezTo>
                  <a:cubicBezTo>
                    <a:pt x="463" y="293"/>
                    <a:pt x="463" y="298"/>
                    <a:pt x="461" y="302"/>
                  </a:cubicBezTo>
                  <a:cubicBezTo>
                    <a:pt x="460" y="305"/>
                    <a:pt x="456" y="306"/>
                    <a:pt x="453" y="309"/>
                  </a:cubicBezTo>
                  <a:cubicBezTo>
                    <a:pt x="450" y="311"/>
                    <a:pt x="452" y="315"/>
                    <a:pt x="447" y="314"/>
                  </a:cubicBezTo>
                  <a:cubicBezTo>
                    <a:pt x="446" y="314"/>
                    <a:pt x="436" y="311"/>
                    <a:pt x="436" y="313"/>
                  </a:cubicBezTo>
                  <a:cubicBezTo>
                    <a:pt x="435" y="318"/>
                    <a:pt x="404" y="316"/>
                    <a:pt x="399" y="316"/>
                  </a:cubicBezTo>
                  <a:cubicBezTo>
                    <a:pt x="388" y="317"/>
                    <a:pt x="388" y="316"/>
                    <a:pt x="380" y="325"/>
                  </a:cubicBezTo>
                  <a:cubicBezTo>
                    <a:pt x="377" y="328"/>
                    <a:pt x="372" y="329"/>
                    <a:pt x="369" y="328"/>
                  </a:cubicBezTo>
                  <a:cubicBezTo>
                    <a:pt x="366" y="327"/>
                    <a:pt x="362" y="327"/>
                    <a:pt x="360" y="327"/>
                  </a:cubicBezTo>
                  <a:cubicBezTo>
                    <a:pt x="356" y="327"/>
                    <a:pt x="356" y="325"/>
                    <a:pt x="356" y="329"/>
                  </a:cubicBezTo>
                  <a:cubicBezTo>
                    <a:pt x="353" y="328"/>
                    <a:pt x="351" y="327"/>
                    <a:pt x="348" y="326"/>
                  </a:cubicBezTo>
                  <a:cubicBezTo>
                    <a:pt x="342" y="323"/>
                    <a:pt x="340" y="328"/>
                    <a:pt x="338" y="326"/>
                  </a:cubicBezTo>
                  <a:cubicBezTo>
                    <a:pt x="335" y="324"/>
                    <a:pt x="331" y="322"/>
                    <a:pt x="326" y="326"/>
                  </a:cubicBezTo>
                  <a:cubicBezTo>
                    <a:pt x="320" y="331"/>
                    <a:pt x="312" y="336"/>
                    <a:pt x="309" y="338"/>
                  </a:cubicBezTo>
                  <a:cubicBezTo>
                    <a:pt x="304" y="341"/>
                    <a:pt x="300" y="344"/>
                    <a:pt x="295" y="345"/>
                  </a:cubicBezTo>
                  <a:cubicBezTo>
                    <a:pt x="290" y="347"/>
                    <a:pt x="294" y="356"/>
                    <a:pt x="287" y="353"/>
                  </a:cubicBezTo>
                  <a:cubicBezTo>
                    <a:pt x="283" y="351"/>
                    <a:pt x="279" y="349"/>
                    <a:pt x="275" y="352"/>
                  </a:cubicBezTo>
                  <a:cubicBezTo>
                    <a:pt x="271" y="354"/>
                    <a:pt x="269" y="359"/>
                    <a:pt x="268" y="363"/>
                  </a:cubicBezTo>
                  <a:cubicBezTo>
                    <a:pt x="267" y="365"/>
                    <a:pt x="266" y="369"/>
                    <a:pt x="265" y="371"/>
                  </a:cubicBezTo>
                  <a:cubicBezTo>
                    <a:pt x="264" y="371"/>
                    <a:pt x="258" y="369"/>
                    <a:pt x="256" y="369"/>
                  </a:cubicBezTo>
                  <a:cubicBezTo>
                    <a:pt x="258" y="373"/>
                    <a:pt x="256" y="378"/>
                    <a:pt x="256" y="382"/>
                  </a:cubicBezTo>
                  <a:cubicBezTo>
                    <a:pt x="253" y="382"/>
                    <a:pt x="250" y="382"/>
                    <a:pt x="251" y="386"/>
                  </a:cubicBezTo>
                  <a:cubicBezTo>
                    <a:pt x="247" y="386"/>
                    <a:pt x="235" y="380"/>
                    <a:pt x="236" y="375"/>
                  </a:cubicBezTo>
                  <a:cubicBezTo>
                    <a:pt x="229" y="392"/>
                    <a:pt x="223" y="384"/>
                    <a:pt x="227" y="390"/>
                  </a:cubicBezTo>
                  <a:cubicBezTo>
                    <a:pt x="229" y="394"/>
                    <a:pt x="229" y="396"/>
                    <a:pt x="228" y="399"/>
                  </a:cubicBezTo>
                  <a:cubicBezTo>
                    <a:pt x="228" y="401"/>
                    <a:pt x="219" y="399"/>
                    <a:pt x="221" y="403"/>
                  </a:cubicBezTo>
                  <a:cubicBezTo>
                    <a:pt x="225" y="409"/>
                    <a:pt x="223" y="416"/>
                    <a:pt x="216" y="423"/>
                  </a:cubicBezTo>
                  <a:cubicBezTo>
                    <a:pt x="213" y="426"/>
                    <a:pt x="208" y="424"/>
                    <a:pt x="204" y="425"/>
                  </a:cubicBezTo>
                  <a:cubicBezTo>
                    <a:pt x="200" y="426"/>
                    <a:pt x="198" y="430"/>
                    <a:pt x="194" y="430"/>
                  </a:cubicBezTo>
                  <a:cubicBezTo>
                    <a:pt x="201" y="432"/>
                    <a:pt x="196" y="436"/>
                    <a:pt x="198" y="437"/>
                  </a:cubicBezTo>
                  <a:cubicBezTo>
                    <a:pt x="202" y="439"/>
                    <a:pt x="199" y="449"/>
                    <a:pt x="197" y="453"/>
                  </a:cubicBezTo>
                  <a:cubicBezTo>
                    <a:pt x="196" y="454"/>
                    <a:pt x="192" y="454"/>
                    <a:pt x="192" y="456"/>
                  </a:cubicBezTo>
                  <a:cubicBezTo>
                    <a:pt x="193" y="461"/>
                    <a:pt x="194" y="468"/>
                    <a:pt x="190" y="474"/>
                  </a:cubicBezTo>
                  <a:cubicBezTo>
                    <a:pt x="189" y="476"/>
                    <a:pt x="184" y="476"/>
                    <a:pt x="182" y="476"/>
                  </a:cubicBezTo>
                  <a:cubicBezTo>
                    <a:pt x="177" y="477"/>
                    <a:pt x="180" y="484"/>
                    <a:pt x="174" y="483"/>
                  </a:cubicBezTo>
                  <a:cubicBezTo>
                    <a:pt x="167" y="482"/>
                    <a:pt x="171" y="469"/>
                    <a:pt x="169" y="465"/>
                  </a:cubicBezTo>
                  <a:cubicBezTo>
                    <a:pt x="167" y="466"/>
                    <a:pt x="166" y="471"/>
                    <a:pt x="164" y="472"/>
                  </a:cubicBezTo>
                  <a:cubicBezTo>
                    <a:pt x="161" y="472"/>
                    <a:pt x="159" y="469"/>
                    <a:pt x="157" y="468"/>
                  </a:cubicBezTo>
                  <a:cubicBezTo>
                    <a:pt x="157" y="471"/>
                    <a:pt x="159" y="479"/>
                    <a:pt x="154" y="479"/>
                  </a:cubicBezTo>
                  <a:cubicBezTo>
                    <a:pt x="151" y="479"/>
                    <a:pt x="146" y="479"/>
                    <a:pt x="149" y="484"/>
                  </a:cubicBezTo>
                  <a:cubicBezTo>
                    <a:pt x="145" y="486"/>
                    <a:pt x="134" y="480"/>
                    <a:pt x="134" y="475"/>
                  </a:cubicBezTo>
                  <a:cubicBezTo>
                    <a:pt x="132" y="476"/>
                    <a:pt x="129" y="475"/>
                    <a:pt x="127" y="477"/>
                  </a:cubicBezTo>
                  <a:cubicBezTo>
                    <a:pt x="124" y="480"/>
                    <a:pt x="125" y="484"/>
                    <a:pt x="119" y="484"/>
                  </a:cubicBezTo>
                  <a:cubicBezTo>
                    <a:pt x="123" y="477"/>
                    <a:pt x="111" y="476"/>
                    <a:pt x="111" y="470"/>
                  </a:cubicBezTo>
                  <a:cubicBezTo>
                    <a:pt x="111" y="466"/>
                    <a:pt x="112" y="461"/>
                    <a:pt x="111" y="458"/>
                  </a:cubicBezTo>
                  <a:cubicBezTo>
                    <a:pt x="109" y="452"/>
                    <a:pt x="102" y="458"/>
                    <a:pt x="100" y="458"/>
                  </a:cubicBezTo>
                  <a:cubicBezTo>
                    <a:pt x="101" y="455"/>
                    <a:pt x="103" y="446"/>
                    <a:pt x="109" y="448"/>
                  </a:cubicBezTo>
                  <a:cubicBezTo>
                    <a:pt x="111" y="442"/>
                    <a:pt x="100" y="440"/>
                    <a:pt x="99" y="435"/>
                  </a:cubicBezTo>
                  <a:cubicBezTo>
                    <a:pt x="96" y="437"/>
                    <a:pt x="96" y="433"/>
                    <a:pt x="96" y="431"/>
                  </a:cubicBezTo>
                  <a:cubicBezTo>
                    <a:pt x="97" y="426"/>
                    <a:pt x="95" y="424"/>
                    <a:pt x="93" y="420"/>
                  </a:cubicBezTo>
                  <a:cubicBezTo>
                    <a:pt x="91" y="417"/>
                    <a:pt x="93" y="412"/>
                    <a:pt x="90" y="410"/>
                  </a:cubicBezTo>
                  <a:cubicBezTo>
                    <a:pt x="88" y="410"/>
                    <a:pt x="83" y="407"/>
                    <a:pt x="81" y="408"/>
                  </a:cubicBezTo>
                  <a:cubicBezTo>
                    <a:pt x="80" y="410"/>
                    <a:pt x="85" y="414"/>
                    <a:pt x="81" y="416"/>
                  </a:cubicBezTo>
                  <a:cubicBezTo>
                    <a:pt x="77" y="418"/>
                    <a:pt x="74" y="421"/>
                    <a:pt x="70" y="423"/>
                  </a:cubicBezTo>
                  <a:cubicBezTo>
                    <a:pt x="67" y="424"/>
                    <a:pt x="64" y="420"/>
                    <a:pt x="61" y="419"/>
                  </a:cubicBezTo>
                  <a:cubicBezTo>
                    <a:pt x="56" y="417"/>
                    <a:pt x="52" y="418"/>
                    <a:pt x="48" y="422"/>
                  </a:cubicBezTo>
                  <a:cubicBezTo>
                    <a:pt x="39" y="433"/>
                    <a:pt x="44" y="420"/>
                    <a:pt x="36" y="417"/>
                  </a:cubicBezTo>
                  <a:cubicBezTo>
                    <a:pt x="31" y="415"/>
                    <a:pt x="25" y="432"/>
                    <a:pt x="20" y="419"/>
                  </a:cubicBezTo>
                  <a:cubicBezTo>
                    <a:pt x="19" y="415"/>
                    <a:pt x="26" y="411"/>
                    <a:pt x="22" y="407"/>
                  </a:cubicBezTo>
                  <a:cubicBezTo>
                    <a:pt x="20" y="404"/>
                    <a:pt x="22" y="398"/>
                    <a:pt x="23" y="395"/>
                  </a:cubicBezTo>
                  <a:cubicBezTo>
                    <a:pt x="24" y="392"/>
                    <a:pt x="14" y="373"/>
                    <a:pt x="12" y="381"/>
                  </a:cubicBezTo>
                  <a:cubicBezTo>
                    <a:pt x="10" y="380"/>
                    <a:pt x="6" y="373"/>
                    <a:pt x="5" y="371"/>
                  </a:cubicBezTo>
                  <a:cubicBezTo>
                    <a:pt x="4" y="369"/>
                    <a:pt x="7" y="365"/>
                    <a:pt x="7" y="361"/>
                  </a:cubicBezTo>
                  <a:cubicBezTo>
                    <a:pt x="7" y="355"/>
                    <a:pt x="7" y="353"/>
                    <a:pt x="3" y="348"/>
                  </a:cubicBezTo>
                  <a:cubicBezTo>
                    <a:pt x="2" y="346"/>
                    <a:pt x="0" y="344"/>
                    <a:pt x="1" y="342"/>
                  </a:cubicBezTo>
                  <a:cubicBezTo>
                    <a:pt x="3" y="338"/>
                    <a:pt x="2" y="338"/>
                    <a:pt x="0" y="33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33"/>
            <p:cNvSpPr>
              <a:spLocks/>
            </p:cNvSpPr>
            <p:nvPr/>
          </p:nvSpPr>
          <p:spPr bwMode="auto">
            <a:xfrm>
              <a:off x="4158478" y="3035689"/>
              <a:ext cx="1513964" cy="1709942"/>
            </a:xfrm>
            <a:custGeom>
              <a:avLst/>
              <a:gdLst>
                <a:gd name="T0" fmla="*/ 8 w 551"/>
                <a:gd name="T1" fmla="*/ 344 h 622"/>
                <a:gd name="T2" fmla="*/ 42 w 551"/>
                <a:gd name="T3" fmla="*/ 330 h 622"/>
                <a:gd name="T4" fmla="*/ 63 w 551"/>
                <a:gd name="T5" fmla="*/ 324 h 622"/>
                <a:gd name="T6" fmla="*/ 85 w 551"/>
                <a:gd name="T7" fmla="*/ 321 h 622"/>
                <a:gd name="T8" fmla="*/ 116 w 551"/>
                <a:gd name="T9" fmla="*/ 272 h 622"/>
                <a:gd name="T10" fmla="*/ 145 w 551"/>
                <a:gd name="T11" fmla="*/ 210 h 622"/>
                <a:gd name="T12" fmla="*/ 164 w 551"/>
                <a:gd name="T13" fmla="*/ 144 h 622"/>
                <a:gd name="T14" fmla="*/ 184 w 551"/>
                <a:gd name="T15" fmla="*/ 73 h 622"/>
                <a:gd name="T16" fmla="*/ 183 w 551"/>
                <a:gd name="T17" fmla="*/ 37 h 622"/>
                <a:gd name="T18" fmla="*/ 213 w 551"/>
                <a:gd name="T19" fmla="*/ 8 h 622"/>
                <a:gd name="T20" fmla="*/ 253 w 551"/>
                <a:gd name="T21" fmla="*/ 32 h 622"/>
                <a:gd name="T22" fmla="*/ 273 w 551"/>
                <a:gd name="T23" fmla="*/ 36 h 622"/>
                <a:gd name="T24" fmla="*/ 310 w 551"/>
                <a:gd name="T25" fmla="*/ 18 h 622"/>
                <a:gd name="T26" fmla="*/ 361 w 551"/>
                <a:gd name="T27" fmla="*/ 15 h 622"/>
                <a:gd name="T28" fmla="*/ 389 w 551"/>
                <a:gd name="T29" fmla="*/ 4 h 622"/>
                <a:gd name="T30" fmla="*/ 417 w 551"/>
                <a:gd name="T31" fmla="*/ 10 h 622"/>
                <a:gd name="T32" fmla="*/ 450 w 551"/>
                <a:gd name="T33" fmla="*/ 26 h 622"/>
                <a:gd name="T34" fmla="*/ 497 w 551"/>
                <a:gd name="T35" fmla="*/ 25 h 622"/>
                <a:gd name="T36" fmla="*/ 537 w 551"/>
                <a:gd name="T37" fmla="*/ 61 h 622"/>
                <a:gd name="T38" fmla="*/ 535 w 551"/>
                <a:gd name="T39" fmla="*/ 96 h 622"/>
                <a:gd name="T40" fmla="*/ 527 w 551"/>
                <a:gd name="T41" fmla="*/ 134 h 622"/>
                <a:gd name="T42" fmla="*/ 511 w 551"/>
                <a:gd name="T43" fmla="*/ 162 h 622"/>
                <a:gd name="T44" fmla="*/ 502 w 551"/>
                <a:gd name="T45" fmla="*/ 208 h 622"/>
                <a:gd name="T46" fmla="*/ 489 w 551"/>
                <a:gd name="T47" fmla="*/ 241 h 622"/>
                <a:gd name="T48" fmla="*/ 490 w 551"/>
                <a:gd name="T49" fmla="*/ 284 h 622"/>
                <a:gd name="T50" fmla="*/ 486 w 551"/>
                <a:gd name="T51" fmla="*/ 336 h 622"/>
                <a:gd name="T52" fmla="*/ 501 w 551"/>
                <a:gd name="T53" fmla="*/ 399 h 622"/>
                <a:gd name="T54" fmla="*/ 480 w 551"/>
                <a:gd name="T55" fmla="*/ 452 h 622"/>
                <a:gd name="T56" fmla="*/ 472 w 551"/>
                <a:gd name="T57" fmla="*/ 522 h 622"/>
                <a:gd name="T58" fmla="*/ 466 w 551"/>
                <a:gd name="T59" fmla="*/ 560 h 622"/>
                <a:gd name="T60" fmla="*/ 504 w 551"/>
                <a:gd name="T61" fmla="*/ 572 h 622"/>
                <a:gd name="T62" fmla="*/ 500 w 551"/>
                <a:gd name="T63" fmla="*/ 609 h 622"/>
                <a:gd name="T64" fmla="*/ 467 w 551"/>
                <a:gd name="T65" fmla="*/ 592 h 622"/>
                <a:gd name="T66" fmla="*/ 440 w 551"/>
                <a:gd name="T67" fmla="*/ 575 h 622"/>
                <a:gd name="T68" fmla="*/ 404 w 551"/>
                <a:gd name="T69" fmla="*/ 565 h 622"/>
                <a:gd name="T70" fmla="*/ 376 w 551"/>
                <a:gd name="T71" fmla="*/ 542 h 622"/>
                <a:gd name="T72" fmla="*/ 347 w 551"/>
                <a:gd name="T73" fmla="*/ 537 h 622"/>
                <a:gd name="T74" fmla="*/ 326 w 551"/>
                <a:gd name="T75" fmla="*/ 534 h 622"/>
                <a:gd name="T76" fmla="*/ 297 w 551"/>
                <a:gd name="T77" fmla="*/ 536 h 622"/>
                <a:gd name="T78" fmla="*/ 289 w 551"/>
                <a:gd name="T79" fmla="*/ 525 h 622"/>
                <a:gd name="T80" fmla="*/ 278 w 551"/>
                <a:gd name="T81" fmla="*/ 445 h 622"/>
                <a:gd name="T82" fmla="*/ 266 w 551"/>
                <a:gd name="T83" fmla="*/ 413 h 622"/>
                <a:gd name="T84" fmla="*/ 234 w 551"/>
                <a:gd name="T85" fmla="*/ 401 h 622"/>
                <a:gd name="T86" fmla="*/ 211 w 551"/>
                <a:gd name="T87" fmla="*/ 416 h 622"/>
                <a:gd name="T88" fmla="*/ 189 w 551"/>
                <a:gd name="T89" fmla="*/ 436 h 622"/>
                <a:gd name="T90" fmla="*/ 141 w 551"/>
                <a:gd name="T91" fmla="*/ 418 h 622"/>
                <a:gd name="T92" fmla="*/ 130 w 551"/>
                <a:gd name="T93" fmla="*/ 387 h 622"/>
                <a:gd name="T94" fmla="*/ 68 w 551"/>
                <a:gd name="T95" fmla="*/ 367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1" h="622">
                  <a:moveTo>
                    <a:pt x="0" y="364"/>
                  </a:moveTo>
                  <a:cubicBezTo>
                    <a:pt x="3" y="362"/>
                    <a:pt x="6" y="364"/>
                    <a:pt x="7" y="360"/>
                  </a:cubicBezTo>
                  <a:cubicBezTo>
                    <a:pt x="8" y="357"/>
                    <a:pt x="10" y="346"/>
                    <a:pt x="8" y="344"/>
                  </a:cubicBezTo>
                  <a:cubicBezTo>
                    <a:pt x="3" y="338"/>
                    <a:pt x="23" y="329"/>
                    <a:pt x="27" y="325"/>
                  </a:cubicBezTo>
                  <a:cubicBezTo>
                    <a:pt x="28" y="330"/>
                    <a:pt x="35" y="330"/>
                    <a:pt x="35" y="335"/>
                  </a:cubicBezTo>
                  <a:cubicBezTo>
                    <a:pt x="37" y="333"/>
                    <a:pt x="40" y="332"/>
                    <a:pt x="42" y="330"/>
                  </a:cubicBezTo>
                  <a:cubicBezTo>
                    <a:pt x="45" y="327"/>
                    <a:pt x="44" y="323"/>
                    <a:pt x="46" y="320"/>
                  </a:cubicBezTo>
                  <a:cubicBezTo>
                    <a:pt x="51" y="326"/>
                    <a:pt x="58" y="314"/>
                    <a:pt x="63" y="317"/>
                  </a:cubicBezTo>
                  <a:cubicBezTo>
                    <a:pt x="68" y="320"/>
                    <a:pt x="63" y="321"/>
                    <a:pt x="63" y="324"/>
                  </a:cubicBezTo>
                  <a:cubicBezTo>
                    <a:pt x="62" y="328"/>
                    <a:pt x="64" y="332"/>
                    <a:pt x="64" y="335"/>
                  </a:cubicBezTo>
                  <a:cubicBezTo>
                    <a:pt x="66" y="332"/>
                    <a:pt x="71" y="336"/>
                    <a:pt x="74" y="334"/>
                  </a:cubicBezTo>
                  <a:cubicBezTo>
                    <a:pt x="79" y="331"/>
                    <a:pt x="82" y="325"/>
                    <a:pt x="85" y="321"/>
                  </a:cubicBezTo>
                  <a:cubicBezTo>
                    <a:pt x="87" y="318"/>
                    <a:pt x="94" y="315"/>
                    <a:pt x="94" y="313"/>
                  </a:cubicBezTo>
                  <a:cubicBezTo>
                    <a:pt x="95" y="308"/>
                    <a:pt x="100" y="306"/>
                    <a:pt x="104" y="305"/>
                  </a:cubicBezTo>
                  <a:cubicBezTo>
                    <a:pt x="114" y="300"/>
                    <a:pt x="116" y="281"/>
                    <a:pt x="116" y="272"/>
                  </a:cubicBezTo>
                  <a:cubicBezTo>
                    <a:pt x="115" y="266"/>
                    <a:pt x="116" y="259"/>
                    <a:pt x="115" y="253"/>
                  </a:cubicBezTo>
                  <a:cubicBezTo>
                    <a:pt x="114" y="246"/>
                    <a:pt x="123" y="244"/>
                    <a:pt x="125" y="239"/>
                  </a:cubicBezTo>
                  <a:cubicBezTo>
                    <a:pt x="132" y="227"/>
                    <a:pt x="131" y="219"/>
                    <a:pt x="145" y="210"/>
                  </a:cubicBezTo>
                  <a:cubicBezTo>
                    <a:pt x="150" y="206"/>
                    <a:pt x="154" y="202"/>
                    <a:pt x="157" y="197"/>
                  </a:cubicBezTo>
                  <a:cubicBezTo>
                    <a:pt x="161" y="191"/>
                    <a:pt x="158" y="184"/>
                    <a:pt x="160" y="178"/>
                  </a:cubicBezTo>
                  <a:cubicBezTo>
                    <a:pt x="161" y="173"/>
                    <a:pt x="164" y="150"/>
                    <a:pt x="164" y="144"/>
                  </a:cubicBezTo>
                  <a:cubicBezTo>
                    <a:pt x="164" y="137"/>
                    <a:pt x="168" y="132"/>
                    <a:pt x="169" y="125"/>
                  </a:cubicBezTo>
                  <a:cubicBezTo>
                    <a:pt x="170" y="119"/>
                    <a:pt x="168" y="112"/>
                    <a:pt x="170" y="106"/>
                  </a:cubicBezTo>
                  <a:cubicBezTo>
                    <a:pt x="173" y="94"/>
                    <a:pt x="180" y="85"/>
                    <a:pt x="184" y="73"/>
                  </a:cubicBezTo>
                  <a:cubicBezTo>
                    <a:pt x="186" y="67"/>
                    <a:pt x="185" y="60"/>
                    <a:pt x="185" y="53"/>
                  </a:cubicBezTo>
                  <a:cubicBezTo>
                    <a:pt x="185" y="50"/>
                    <a:pt x="186" y="47"/>
                    <a:pt x="185" y="44"/>
                  </a:cubicBezTo>
                  <a:cubicBezTo>
                    <a:pt x="185" y="42"/>
                    <a:pt x="183" y="39"/>
                    <a:pt x="183" y="37"/>
                  </a:cubicBezTo>
                  <a:cubicBezTo>
                    <a:pt x="182" y="33"/>
                    <a:pt x="189" y="33"/>
                    <a:pt x="190" y="29"/>
                  </a:cubicBezTo>
                  <a:cubicBezTo>
                    <a:pt x="193" y="24"/>
                    <a:pt x="195" y="20"/>
                    <a:pt x="199" y="15"/>
                  </a:cubicBezTo>
                  <a:cubicBezTo>
                    <a:pt x="202" y="11"/>
                    <a:pt x="207" y="8"/>
                    <a:pt x="213" y="8"/>
                  </a:cubicBezTo>
                  <a:cubicBezTo>
                    <a:pt x="218" y="8"/>
                    <a:pt x="220" y="12"/>
                    <a:pt x="223" y="13"/>
                  </a:cubicBezTo>
                  <a:cubicBezTo>
                    <a:pt x="230" y="15"/>
                    <a:pt x="236" y="22"/>
                    <a:pt x="239" y="29"/>
                  </a:cubicBezTo>
                  <a:cubicBezTo>
                    <a:pt x="241" y="34"/>
                    <a:pt x="249" y="30"/>
                    <a:pt x="253" y="32"/>
                  </a:cubicBezTo>
                  <a:cubicBezTo>
                    <a:pt x="256" y="32"/>
                    <a:pt x="257" y="35"/>
                    <a:pt x="259" y="35"/>
                  </a:cubicBezTo>
                  <a:cubicBezTo>
                    <a:pt x="262" y="35"/>
                    <a:pt x="262" y="35"/>
                    <a:pt x="265" y="36"/>
                  </a:cubicBezTo>
                  <a:cubicBezTo>
                    <a:pt x="269" y="38"/>
                    <a:pt x="269" y="36"/>
                    <a:pt x="273" y="36"/>
                  </a:cubicBezTo>
                  <a:cubicBezTo>
                    <a:pt x="275" y="36"/>
                    <a:pt x="278" y="37"/>
                    <a:pt x="280" y="38"/>
                  </a:cubicBezTo>
                  <a:cubicBezTo>
                    <a:pt x="284" y="39"/>
                    <a:pt x="290" y="42"/>
                    <a:pt x="294" y="41"/>
                  </a:cubicBezTo>
                  <a:cubicBezTo>
                    <a:pt x="302" y="38"/>
                    <a:pt x="300" y="19"/>
                    <a:pt x="310" y="18"/>
                  </a:cubicBezTo>
                  <a:cubicBezTo>
                    <a:pt x="316" y="18"/>
                    <a:pt x="318" y="30"/>
                    <a:pt x="326" y="23"/>
                  </a:cubicBezTo>
                  <a:cubicBezTo>
                    <a:pt x="329" y="20"/>
                    <a:pt x="352" y="17"/>
                    <a:pt x="351" y="9"/>
                  </a:cubicBezTo>
                  <a:cubicBezTo>
                    <a:pt x="355" y="9"/>
                    <a:pt x="357" y="15"/>
                    <a:pt x="361" y="15"/>
                  </a:cubicBezTo>
                  <a:cubicBezTo>
                    <a:pt x="367" y="14"/>
                    <a:pt x="376" y="14"/>
                    <a:pt x="379" y="8"/>
                  </a:cubicBezTo>
                  <a:cubicBezTo>
                    <a:pt x="379" y="6"/>
                    <a:pt x="377" y="3"/>
                    <a:pt x="380" y="2"/>
                  </a:cubicBezTo>
                  <a:cubicBezTo>
                    <a:pt x="384" y="0"/>
                    <a:pt x="386" y="1"/>
                    <a:pt x="389" y="4"/>
                  </a:cubicBezTo>
                  <a:cubicBezTo>
                    <a:pt x="394" y="8"/>
                    <a:pt x="398" y="3"/>
                    <a:pt x="403" y="6"/>
                  </a:cubicBezTo>
                  <a:cubicBezTo>
                    <a:pt x="405" y="7"/>
                    <a:pt x="407" y="9"/>
                    <a:pt x="409" y="10"/>
                  </a:cubicBezTo>
                  <a:cubicBezTo>
                    <a:pt x="412" y="11"/>
                    <a:pt x="414" y="10"/>
                    <a:pt x="417" y="10"/>
                  </a:cubicBezTo>
                  <a:cubicBezTo>
                    <a:pt x="424" y="11"/>
                    <a:pt x="426" y="4"/>
                    <a:pt x="434" y="8"/>
                  </a:cubicBezTo>
                  <a:cubicBezTo>
                    <a:pt x="437" y="9"/>
                    <a:pt x="446" y="16"/>
                    <a:pt x="446" y="19"/>
                  </a:cubicBezTo>
                  <a:cubicBezTo>
                    <a:pt x="446" y="21"/>
                    <a:pt x="448" y="25"/>
                    <a:pt x="450" y="26"/>
                  </a:cubicBezTo>
                  <a:cubicBezTo>
                    <a:pt x="457" y="29"/>
                    <a:pt x="464" y="39"/>
                    <a:pt x="472" y="32"/>
                  </a:cubicBezTo>
                  <a:cubicBezTo>
                    <a:pt x="476" y="28"/>
                    <a:pt x="479" y="27"/>
                    <a:pt x="485" y="30"/>
                  </a:cubicBezTo>
                  <a:cubicBezTo>
                    <a:pt x="491" y="33"/>
                    <a:pt x="493" y="32"/>
                    <a:pt x="497" y="25"/>
                  </a:cubicBezTo>
                  <a:cubicBezTo>
                    <a:pt x="501" y="16"/>
                    <a:pt x="513" y="38"/>
                    <a:pt x="514" y="40"/>
                  </a:cubicBezTo>
                  <a:cubicBezTo>
                    <a:pt x="516" y="47"/>
                    <a:pt x="534" y="47"/>
                    <a:pt x="529" y="58"/>
                  </a:cubicBezTo>
                  <a:cubicBezTo>
                    <a:pt x="532" y="57"/>
                    <a:pt x="536" y="57"/>
                    <a:pt x="537" y="61"/>
                  </a:cubicBezTo>
                  <a:cubicBezTo>
                    <a:pt x="538" y="62"/>
                    <a:pt x="538" y="63"/>
                    <a:pt x="539" y="64"/>
                  </a:cubicBezTo>
                  <a:cubicBezTo>
                    <a:pt x="539" y="67"/>
                    <a:pt x="536" y="71"/>
                    <a:pt x="537" y="73"/>
                  </a:cubicBezTo>
                  <a:cubicBezTo>
                    <a:pt x="538" y="81"/>
                    <a:pt x="537" y="88"/>
                    <a:pt x="535" y="96"/>
                  </a:cubicBezTo>
                  <a:cubicBezTo>
                    <a:pt x="535" y="99"/>
                    <a:pt x="538" y="99"/>
                    <a:pt x="542" y="98"/>
                  </a:cubicBezTo>
                  <a:cubicBezTo>
                    <a:pt x="544" y="98"/>
                    <a:pt x="551" y="103"/>
                    <a:pt x="550" y="107"/>
                  </a:cubicBezTo>
                  <a:cubicBezTo>
                    <a:pt x="547" y="117"/>
                    <a:pt x="534" y="127"/>
                    <a:pt x="527" y="134"/>
                  </a:cubicBezTo>
                  <a:cubicBezTo>
                    <a:pt x="525" y="137"/>
                    <a:pt x="520" y="143"/>
                    <a:pt x="518" y="146"/>
                  </a:cubicBezTo>
                  <a:cubicBezTo>
                    <a:pt x="515" y="148"/>
                    <a:pt x="514" y="146"/>
                    <a:pt x="513" y="149"/>
                  </a:cubicBezTo>
                  <a:cubicBezTo>
                    <a:pt x="511" y="153"/>
                    <a:pt x="513" y="158"/>
                    <a:pt x="511" y="162"/>
                  </a:cubicBezTo>
                  <a:cubicBezTo>
                    <a:pt x="508" y="166"/>
                    <a:pt x="505" y="173"/>
                    <a:pt x="505" y="178"/>
                  </a:cubicBezTo>
                  <a:cubicBezTo>
                    <a:pt x="504" y="183"/>
                    <a:pt x="504" y="187"/>
                    <a:pt x="504" y="192"/>
                  </a:cubicBezTo>
                  <a:cubicBezTo>
                    <a:pt x="504" y="198"/>
                    <a:pt x="503" y="202"/>
                    <a:pt x="502" y="208"/>
                  </a:cubicBezTo>
                  <a:cubicBezTo>
                    <a:pt x="502" y="211"/>
                    <a:pt x="503" y="217"/>
                    <a:pt x="501" y="220"/>
                  </a:cubicBezTo>
                  <a:cubicBezTo>
                    <a:pt x="499" y="224"/>
                    <a:pt x="496" y="226"/>
                    <a:pt x="493" y="229"/>
                  </a:cubicBezTo>
                  <a:cubicBezTo>
                    <a:pt x="489" y="234"/>
                    <a:pt x="489" y="235"/>
                    <a:pt x="489" y="241"/>
                  </a:cubicBezTo>
                  <a:cubicBezTo>
                    <a:pt x="489" y="245"/>
                    <a:pt x="485" y="249"/>
                    <a:pt x="482" y="252"/>
                  </a:cubicBezTo>
                  <a:cubicBezTo>
                    <a:pt x="478" y="258"/>
                    <a:pt x="484" y="264"/>
                    <a:pt x="488" y="270"/>
                  </a:cubicBezTo>
                  <a:cubicBezTo>
                    <a:pt x="490" y="275"/>
                    <a:pt x="492" y="278"/>
                    <a:pt x="490" y="284"/>
                  </a:cubicBezTo>
                  <a:cubicBezTo>
                    <a:pt x="483" y="290"/>
                    <a:pt x="492" y="310"/>
                    <a:pt x="485" y="316"/>
                  </a:cubicBezTo>
                  <a:cubicBezTo>
                    <a:pt x="490" y="319"/>
                    <a:pt x="489" y="306"/>
                    <a:pt x="491" y="308"/>
                  </a:cubicBezTo>
                  <a:cubicBezTo>
                    <a:pt x="493" y="319"/>
                    <a:pt x="486" y="326"/>
                    <a:pt x="486" y="336"/>
                  </a:cubicBezTo>
                  <a:cubicBezTo>
                    <a:pt x="486" y="349"/>
                    <a:pt x="497" y="354"/>
                    <a:pt x="492" y="363"/>
                  </a:cubicBezTo>
                  <a:cubicBezTo>
                    <a:pt x="490" y="368"/>
                    <a:pt x="487" y="370"/>
                    <a:pt x="489" y="373"/>
                  </a:cubicBezTo>
                  <a:cubicBezTo>
                    <a:pt x="493" y="378"/>
                    <a:pt x="494" y="386"/>
                    <a:pt x="501" y="399"/>
                  </a:cubicBezTo>
                  <a:cubicBezTo>
                    <a:pt x="505" y="408"/>
                    <a:pt x="518" y="407"/>
                    <a:pt x="519" y="428"/>
                  </a:cubicBezTo>
                  <a:cubicBezTo>
                    <a:pt x="519" y="436"/>
                    <a:pt x="526" y="431"/>
                    <a:pt x="528" y="444"/>
                  </a:cubicBezTo>
                  <a:cubicBezTo>
                    <a:pt x="510" y="448"/>
                    <a:pt x="497" y="449"/>
                    <a:pt x="480" y="452"/>
                  </a:cubicBezTo>
                  <a:cubicBezTo>
                    <a:pt x="487" y="465"/>
                    <a:pt x="468" y="470"/>
                    <a:pt x="464" y="479"/>
                  </a:cubicBezTo>
                  <a:cubicBezTo>
                    <a:pt x="475" y="482"/>
                    <a:pt x="471" y="498"/>
                    <a:pt x="470" y="505"/>
                  </a:cubicBezTo>
                  <a:cubicBezTo>
                    <a:pt x="470" y="511"/>
                    <a:pt x="472" y="516"/>
                    <a:pt x="472" y="522"/>
                  </a:cubicBezTo>
                  <a:cubicBezTo>
                    <a:pt x="472" y="525"/>
                    <a:pt x="471" y="528"/>
                    <a:pt x="470" y="530"/>
                  </a:cubicBezTo>
                  <a:cubicBezTo>
                    <a:pt x="468" y="534"/>
                    <a:pt x="467" y="537"/>
                    <a:pt x="466" y="540"/>
                  </a:cubicBezTo>
                  <a:cubicBezTo>
                    <a:pt x="464" y="548"/>
                    <a:pt x="462" y="552"/>
                    <a:pt x="466" y="560"/>
                  </a:cubicBezTo>
                  <a:cubicBezTo>
                    <a:pt x="470" y="565"/>
                    <a:pt x="476" y="571"/>
                    <a:pt x="480" y="575"/>
                  </a:cubicBezTo>
                  <a:cubicBezTo>
                    <a:pt x="482" y="577"/>
                    <a:pt x="493" y="584"/>
                    <a:pt x="494" y="580"/>
                  </a:cubicBezTo>
                  <a:cubicBezTo>
                    <a:pt x="495" y="573"/>
                    <a:pt x="497" y="574"/>
                    <a:pt x="504" y="572"/>
                  </a:cubicBezTo>
                  <a:cubicBezTo>
                    <a:pt x="504" y="583"/>
                    <a:pt x="503" y="594"/>
                    <a:pt x="503" y="605"/>
                  </a:cubicBezTo>
                  <a:cubicBezTo>
                    <a:pt x="503" y="607"/>
                    <a:pt x="504" y="614"/>
                    <a:pt x="501" y="614"/>
                  </a:cubicBezTo>
                  <a:cubicBezTo>
                    <a:pt x="498" y="614"/>
                    <a:pt x="497" y="611"/>
                    <a:pt x="500" y="609"/>
                  </a:cubicBezTo>
                  <a:cubicBezTo>
                    <a:pt x="495" y="603"/>
                    <a:pt x="484" y="622"/>
                    <a:pt x="479" y="610"/>
                  </a:cubicBezTo>
                  <a:cubicBezTo>
                    <a:pt x="477" y="607"/>
                    <a:pt x="475" y="602"/>
                    <a:pt x="473" y="598"/>
                  </a:cubicBezTo>
                  <a:cubicBezTo>
                    <a:pt x="471" y="596"/>
                    <a:pt x="467" y="594"/>
                    <a:pt x="467" y="592"/>
                  </a:cubicBezTo>
                  <a:cubicBezTo>
                    <a:pt x="466" y="587"/>
                    <a:pt x="465" y="582"/>
                    <a:pt x="460" y="582"/>
                  </a:cubicBezTo>
                  <a:cubicBezTo>
                    <a:pt x="455" y="582"/>
                    <a:pt x="453" y="577"/>
                    <a:pt x="448" y="576"/>
                  </a:cubicBezTo>
                  <a:cubicBezTo>
                    <a:pt x="445" y="576"/>
                    <a:pt x="442" y="579"/>
                    <a:pt x="440" y="575"/>
                  </a:cubicBezTo>
                  <a:cubicBezTo>
                    <a:pt x="438" y="571"/>
                    <a:pt x="438" y="567"/>
                    <a:pt x="435" y="564"/>
                  </a:cubicBezTo>
                  <a:cubicBezTo>
                    <a:pt x="430" y="560"/>
                    <a:pt x="427" y="547"/>
                    <a:pt x="424" y="559"/>
                  </a:cubicBezTo>
                  <a:cubicBezTo>
                    <a:pt x="420" y="571"/>
                    <a:pt x="413" y="565"/>
                    <a:pt x="404" y="565"/>
                  </a:cubicBezTo>
                  <a:cubicBezTo>
                    <a:pt x="398" y="565"/>
                    <a:pt x="396" y="563"/>
                    <a:pt x="391" y="561"/>
                  </a:cubicBezTo>
                  <a:cubicBezTo>
                    <a:pt x="390" y="561"/>
                    <a:pt x="385" y="559"/>
                    <a:pt x="385" y="559"/>
                  </a:cubicBezTo>
                  <a:cubicBezTo>
                    <a:pt x="376" y="561"/>
                    <a:pt x="373" y="548"/>
                    <a:pt x="376" y="542"/>
                  </a:cubicBezTo>
                  <a:cubicBezTo>
                    <a:pt x="371" y="542"/>
                    <a:pt x="366" y="543"/>
                    <a:pt x="361" y="545"/>
                  </a:cubicBezTo>
                  <a:cubicBezTo>
                    <a:pt x="355" y="547"/>
                    <a:pt x="354" y="550"/>
                    <a:pt x="347" y="547"/>
                  </a:cubicBezTo>
                  <a:cubicBezTo>
                    <a:pt x="349" y="543"/>
                    <a:pt x="350" y="537"/>
                    <a:pt x="347" y="537"/>
                  </a:cubicBezTo>
                  <a:cubicBezTo>
                    <a:pt x="344" y="537"/>
                    <a:pt x="343" y="534"/>
                    <a:pt x="341" y="532"/>
                  </a:cubicBezTo>
                  <a:cubicBezTo>
                    <a:pt x="336" y="528"/>
                    <a:pt x="337" y="533"/>
                    <a:pt x="336" y="534"/>
                  </a:cubicBezTo>
                  <a:cubicBezTo>
                    <a:pt x="332" y="535"/>
                    <a:pt x="330" y="535"/>
                    <a:pt x="326" y="534"/>
                  </a:cubicBezTo>
                  <a:cubicBezTo>
                    <a:pt x="322" y="533"/>
                    <a:pt x="319" y="536"/>
                    <a:pt x="315" y="537"/>
                  </a:cubicBezTo>
                  <a:cubicBezTo>
                    <a:pt x="310" y="539"/>
                    <a:pt x="306" y="536"/>
                    <a:pt x="303" y="536"/>
                  </a:cubicBezTo>
                  <a:cubicBezTo>
                    <a:pt x="302" y="536"/>
                    <a:pt x="297" y="536"/>
                    <a:pt x="297" y="536"/>
                  </a:cubicBezTo>
                  <a:cubicBezTo>
                    <a:pt x="293" y="538"/>
                    <a:pt x="292" y="543"/>
                    <a:pt x="287" y="543"/>
                  </a:cubicBezTo>
                  <a:cubicBezTo>
                    <a:pt x="288" y="539"/>
                    <a:pt x="286" y="537"/>
                    <a:pt x="286" y="533"/>
                  </a:cubicBezTo>
                  <a:cubicBezTo>
                    <a:pt x="285" y="529"/>
                    <a:pt x="288" y="528"/>
                    <a:pt x="289" y="525"/>
                  </a:cubicBezTo>
                  <a:cubicBezTo>
                    <a:pt x="291" y="517"/>
                    <a:pt x="288" y="504"/>
                    <a:pt x="283" y="498"/>
                  </a:cubicBezTo>
                  <a:cubicBezTo>
                    <a:pt x="278" y="490"/>
                    <a:pt x="275" y="485"/>
                    <a:pt x="276" y="476"/>
                  </a:cubicBezTo>
                  <a:cubicBezTo>
                    <a:pt x="277" y="465"/>
                    <a:pt x="280" y="455"/>
                    <a:pt x="278" y="445"/>
                  </a:cubicBezTo>
                  <a:cubicBezTo>
                    <a:pt x="277" y="441"/>
                    <a:pt x="274" y="438"/>
                    <a:pt x="274" y="434"/>
                  </a:cubicBezTo>
                  <a:cubicBezTo>
                    <a:pt x="274" y="429"/>
                    <a:pt x="277" y="425"/>
                    <a:pt x="277" y="420"/>
                  </a:cubicBezTo>
                  <a:cubicBezTo>
                    <a:pt x="277" y="412"/>
                    <a:pt x="273" y="413"/>
                    <a:pt x="266" y="413"/>
                  </a:cubicBezTo>
                  <a:cubicBezTo>
                    <a:pt x="261" y="413"/>
                    <a:pt x="255" y="413"/>
                    <a:pt x="249" y="413"/>
                  </a:cubicBezTo>
                  <a:cubicBezTo>
                    <a:pt x="237" y="414"/>
                    <a:pt x="239" y="411"/>
                    <a:pt x="242" y="401"/>
                  </a:cubicBezTo>
                  <a:cubicBezTo>
                    <a:pt x="240" y="401"/>
                    <a:pt x="237" y="400"/>
                    <a:pt x="234" y="401"/>
                  </a:cubicBezTo>
                  <a:cubicBezTo>
                    <a:pt x="233" y="402"/>
                    <a:pt x="234" y="403"/>
                    <a:pt x="233" y="404"/>
                  </a:cubicBezTo>
                  <a:cubicBezTo>
                    <a:pt x="230" y="406"/>
                    <a:pt x="215" y="404"/>
                    <a:pt x="211" y="404"/>
                  </a:cubicBezTo>
                  <a:cubicBezTo>
                    <a:pt x="213" y="408"/>
                    <a:pt x="210" y="412"/>
                    <a:pt x="211" y="416"/>
                  </a:cubicBezTo>
                  <a:cubicBezTo>
                    <a:pt x="211" y="419"/>
                    <a:pt x="211" y="424"/>
                    <a:pt x="206" y="423"/>
                  </a:cubicBezTo>
                  <a:cubicBezTo>
                    <a:pt x="208" y="427"/>
                    <a:pt x="205" y="432"/>
                    <a:pt x="206" y="437"/>
                  </a:cubicBezTo>
                  <a:cubicBezTo>
                    <a:pt x="204" y="437"/>
                    <a:pt x="191" y="437"/>
                    <a:pt x="189" y="436"/>
                  </a:cubicBezTo>
                  <a:cubicBezTo>
                    <a:pt x="183" y="432"/>
                    <a:pt x="172" y="439"/>
                    <a:pt x="170" y="439"/>
                  </a:cubicBezTo>
                  <a:cubicBezTo>
                    <a:pt x="165" y="438"/>
                    <a:pt x="160" y="439"/>
                    <a:pt x="155" y="439"/>
                  </a:cubicBezTo>
                  <a:cubicBezTo>
                    <a:pt x="148" y="437"/>
                    <a:pt x="145" y="423"/>
                    <a:pt x="141" y="418"/>
                  </a:cubicBezTo>
                  <a:cubicBezTo>
                    <a:pt x="140" y="416"/>
                    <a:pt x="139" y="415"/>
                    <a:pt x="138" y="413"/>
                  </a:cubicBezTo>
                  <a:cubicBezTo>
                    <a:pt x="136" y="410"/>
                    <a:pt x="137" y="408"/>
                    <a:pt x="136" y="404"/>
                  </a:cubicBezTo>
                  <a:cubicBezTo>
                    <a:pt x="135" y="398"/>
                    <a:pt x="129" y="394"/>
                    <a:pt x="130" y="387"/>
                  </a:cubicBezTo>
                  <a:cubicBezTo>
                    <a:pt x="131" y="381"/>
                    <a:pt x="130" y="376"/>
                    <a:pt x="127" y="373"/>
                  </a:cubicBezTo>
                  <a:cubicBezTo>
                    <a:pt x="123" y="368"/>
                    <a:pt x="123" y="366"/>
                    <a:pt x="117" y="367"/>
                  </a:cubicBezTo>
                  <a:cubicBezTo>
                    <a:pt x="101" y="368"/>
                    <a:pt x="84" y="368"/>
                    <a:pt x="68" y="367"/>
                  </a:cubicBezTo>
                  <a:cubicBezTo>
                    <a:pt x="54" y="366"/>
                    <a:pt x="39" y="369"/>
                    <a:pt x="26" y="366"/>
                  </a:cubicBezTo>
                  <a:cubicBezTo>
                    <a:pt x="15" y="364"/>
                    <a:pt x="7" y="380"/>
                    <a:pt x="0" y="364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34"/>
            <p:cNvSpPr>
              <a:spLocks/>
            </p:cNvSpPr>
            <p:nvPr/>
          </p:nvSpPr>
          <p:spPr bwMode="auto">
            <a:xfrm>
              <a:off x="6433912" y="2441772"/>
              <a:ext cx="813831" cy="1226730"/>
            </a:xfrm>
            <a:custGeom>
              <a:avLst/>
              <a:gdLst>
                <a:gd name="T0" fmla="*/ 1 w 296"/>
                <a:gd name="T1" fmla="*/ 316 h 446"/>
                <a:gd name="T2" fmla="*/ 2 w 296"/>
                <a:gd name="T3" fmla="*/ 299 h 446"/>
                <a:gd name="T4" fmla="*/ 12 w 296"/>
                <a:gd name="T5" fmla="*/ 286 h 446"/>
                <a:gd name="T6" fmla="*/ 32 w 296"/>
                <a:gd name="T7" fmla="*/ 257 h 446"/>
                <a:gd name="T8" fmla="*/ 57 w 296"/>
                <a:gd name="T9" fmla="*/ 247 h 446"/>
                <a:gd name="T10" fmla="*/ 86 w 296"/>
                <a:gd name="T11" fmla="*/ 231 h 446"/>
                <a:gd name="T12" fmla="*/ 118 w 296"/>
                <a:gd name="T13" fmla="*/ 227 h 446"/>
                <a:gd name="T14" fmla="*/ 200 w 296"/>
                <a:gd name="T15" fmla="*/ 131 h 446"/>
                <a:gd name="T16" fmla="*/ 170 w 296"/>
                <a:gd name="T17" fmla="*/ 130 h 446"/>
                <a:gd name="T18" fmla="*/ 138 w 296"/>
                <a:gd name="T19" fmla="*/ 118 h 446"/>
                <a:gd name="T20" fmla="*/ 105 w 296"/>
                <a:gd name="T21" fmla="*/ 105 h 446"/>
                <a:gd name="T22" fmla="*/ 78 w 296"/>
                <a:gd name="T23" fmla="*/ 91 h 446"/>
                <a:gd name="T24" fmla="*/ 71 w 296"/>
                <a:gd name="T25" fmla="*/ 86 h 446"/>
                <a:gd name="T26" fmla="*/ 64 w 296"/>
                <a:gd name="T27" fmla="*/ 76 h 446"/>
                <a:gd name="T28" fmla="*/ 55 w 296"/>
                <a:gd name="T29" fmla="*/ 63 h 446"/>
                <a:gd name="T30" fmla="*/ 47 w 296"/>
                <a:gd name="T31" fmla="*/ 42 h 446"/>
                <a:gd name="T32" fmla="*/ 60 w 296"/>
                <a:gd name="T33" fmla="*/ 17 h 446"/>
                <a:gd name="T34" fmla="*/ 81 w 296"/>
                <a:gd name="T35" fmla="*/ 42 h 446"/>
                <a:gd name="T36" fmla="*/ 112 w 296"/>
                <a:gd name="T37" fmla="*/ 51 h 446"/>
                <a:gd name="T38" fmla="*/ 127 w 296"/>
                <a:gd name="T39" fmla="*/ 42 h 446"/>
                <a:gd name="T40" fmla="*/ 144 w 296"/>
                <a:gd name="T41" fmla="*/ 39 h 446"/>
                <a:gd name="T42" fmla="*/ 165 w 296"/>
                <a:gd name="T43" fmla="*/ 38 h 446"/>
                <a:gd name="T44" fmla="*/ 184 w 296"/>
                <a:gd name="T45" fmla="*/ 27 h 446"/>
                <a:gd name="T46" fmla="*/ 200 w 296"/>
                <a:gd name="T47" fmla="*/ 27 h 446"/>
                <a:gd name="T48" fmla="*/ 211 w 296"/>
                <a:gd name="T49" fmla="*/ 23 h 446"/>
                <a:gd name="T50" fmla="*/ 223 w 296"/>
                <a:gd name="T51" fmla="*/ 25 h 446"/>
                <a:gd name="T52" fmla="*/ 242 w 296"/>
                <a:gd name="T53" fmla="*/ 19 h 446"/>
                <a:gd name="T54" fmla="*/ 262 w 296"/>
                <a:gd name="T55" fmla="*/ 14 h 446"/>
                <a:gd name="T56" fmla="*/ 273 w 296"/>
                <a:gd name="T57" fmla="*/ 2 h 446"/>
                <a:gd name="T58" fmla="*/ 289 w 296"/>
                <a:gd name="T59" fmla="*/ 10 h 446"/>
                <a:gd name="T60" fmla="*/ 287 w 296"/>
                <a:gd name="T61" fmla="*/ 32 h 446"/>
                <a:gd name="T62" fmla="*/ 284 w 296"/>
                <a:gd name="T63" fmla="*/ 51 h 446"/>
                <a:gd name="T64" fmla="*/ 290 w 296"/>
                <a:gd name="T65" fmla="*/ 48 h 446"/>
                <a:gd name="T66" fmla="*/ 296 w 296"/>
                <a:gd name="T67" fmla="*/ 51 h 446"/>
                <a:gd name="T68" fmla="*/ 281 w 296"/>
                <a:gd name="T69" fmla="*/ 59 h 446"/>
                <a:gd name="T70" fmla="*/ 280 w 296"/>
                <a:gd name="T71" fmla="*/ 84 h 446"/>
                <a:gd name="T72" fmla="*/ 270 w 296"/>
                <a:gd name="T73" fmla="*/ 102 h 446"/>
                <a:gd name="T74" fmla="*/ 260 w 296"/>
                <a:gd name="T75" fmla="*/ 126 h 446"/>
                <a:gd name="T76" fmla="*/ 253 w 296"/>
                <a:gd name="T77" fmla="*/ 133 h 446"/>
                <a:gd name="T78" fmla="*/ 252 w 296"/>
                <a:gd name="T79" fmla="*/ 143 h 446"/>
                <a:gd name="T80" fmla="*/ 239 w 296"/>
                <a:gd name="T81" fmla="*/ 165 h 446"/>
                <a:gd name="T82" fmla="*/ 229 w 296"/>
                <a:gd name="T83" fmla="*/ 197 h 446"/>
                <a:gd name="T84" fmla="*/ 212 w 296"/>
                <a:gd name="T85" fmla="*/ 226 h 446"/>
                <a:gd name="T86" fmla="*/ 195 w 296"/>
                <a:gd name="T87" fmla="*/ 254 h 446"/>
                <a:gd name="T88" fmla="*/ 172 w 296"/>
                <a:gd name="T89" fmla="*/ 283 h 446"/>
                <a:gd name="T90" fmla="*/ 120 w 296"/>
                <a:gd name="T91" fmla="*/ 330 h 446"/>
                <a:gd name="T92" fmla="*/ 96 w 296"/>
                <a:gd name="T93" fmla="*/ 349 h 446"/>
                <a:gd name="T94" fmla="*/ 71 w 296"/>
                <a:gd name="T95" fmla="*/ 374 h 446"/>
                <a:gd name="T96" fmla="*/ 49 w 296"/>
                <a:gd name="T97" fmla="*/ 401 h 446"/>
                <a:gd name="T98" fmla="*/ 39 w 296"/>
                <a:gd name="T99" fmla="*/ 414 h 446"/>
                <a:gd name="T100" fmla="*/ 29 w 296"/>
                <a:gd name="T101" fmla="*/ 421 h 446"/>
                <a:gd name="T102" fmla="*/ 18 w 296"/>
                <a:gd name="T103" fmla="*/ 446 h 446"/>
                <a:gd name="T104" fmla="*/ 6 w 296"/>
                <a:gd name="T105" fmla="*/ 426 h 446"/>
                <a:gd name="T106" fmla="*/ 1 w 296"/>
                <a:gd name="T107" fmla="*/ 402 h 446"/>
                <a:gd name="T108" fmla="*/ 1 w 296"/>
                <a:gd name="T109" fmla="*/ 316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6" h="446">
                  <a:moveTo>
                    <a:pt x="1" y="316"/>
                  </a:moveTo>
                  <a:cubicBezTo>
                    <a:pt x="1" y="311"/>
                    <a:pt x="0" y="303"/>
                    <a:pt x="2" y="299"/>
                  </a:cubicBezTo>
                  <a:cubicBezTo>
                    <a:pt x="4" y="294"/>
                    <a:pt x="9" y="290"/>
                    <a:pt x="12" y="286"/>
                  </a:cubicBezTo>
                  <a:cubicBezTo>
                    <a:pt x="18" y="277"/>
                    <a:pt x="23" y="262"/>
                    <a:pt x="32" y="257"/>
                  </a:cubicBezTo>
                  <a:cubicBezTo>
                    <a:pt x="40" y="252"/>
                    <a:pt x="50" y="255"/>
                    <a:pt x="57" y="247"/>
                  </a:cubicBezTo>
                  <a:cubicBezTo>
                    <a:pt x="66" y="238"/>
                    <a:pt x="73" y="232"/>
                    <a:pt x="86" y="231"/>
                  </a:cubicBezTo>
                  <a:cubicBezTo>
                    <a:pt x="95" y="229"/>
                    <a:pt x="112" y="236"/>
                    <a:pt x="118" y="227"/>
                  </a:cubicBezTo>
                  <a:cubicBezTo>
                    <a:pt x="200" y="131"/>
                    <a:pt x="200" y="131"/>
                    <a:pt x="200" y="131"/>
                  </a:cubicBezTo>
                  <a:cubicBezTo>
                    <a:pt x="190" y="131"/>
                    <a:pt x="180" y="132"/>
                    <a:pt x="170" y="130"/>
                  </a:cubicBezTo>
                  <a:cubicBezTo>
                    <a:pt x="159" y="127"/>
                    <a:pt x="148" y="122"/>
                    <a:pt x="138" y="118"/>
                  </a:cubicBezTo>
                  <a:cubicBezTo>
                    <a:pt x="127" y="114"/>
                    <a:pt x="116" y="109"/>
                    <a:pt x="105" y="105"/>
                  </a:cubicBezTo>
                  <a:cubicBezTo>
                    <a:pt x="95" y="102"/>
                    <a:pt x="86" y="99"/>
                    <a:pt x="78" y="91"/>
                  </a:cubicBezTo>
                  <a:cubicBezTo>
                    <a:pt x="75" y="88"/>
                    <a:pt x="75" y="87"/>
                    <a:pt x="71" y="86"/>
                  </a:cubicBezTo>
                  <a:cubicBezTo>
                    <a:pt x="67" y="85"/>
                    <a:pt x="66" y="79"/>
                    <a:pt x="64" y="76"/>
                  </a:cubicBezTo>
                  <a:cubicBezTo>
                    <a:pt x="61" y="71"/>
                    <a:pt x="59" y="67"/>
                    <a:pt x="55" y="63"/>
                  </a:cubicBezTo>
                  <a:cubicBezTo>
                    <a:pt x="50" y="57"/>
                    <a:pt x="45" y="50"/>
                    <a:pt x="47" y="42"/>
                  </a:cubicBezTo>
                  <a:cubicBezTo>
                    <a:pt x="49" y="34"/>
                    <a:pt x="57" y="26"/>
                    <a:pt x="60" y="17"/>
                  </a:cubicBezTo>
                  <a:cubicBezTo>
                    <a:pt x="69" y="22"/>
                    <a:pt x="74" y="34"/>
                    <a:pt x="81" y="42"/>
                  </a:cubicBezTo>
                  <a:cubicBezTo>
                    <a:pt x="88" y="52"/>
                    <a:pt x="100" y="55"/>
                    <a:pt x="112" y="51"/>
                  </a:cubicBezTo>
                  <a:cubicBezTo>
                    <a:pt x="117" y="49"/>
                    <a:pt x="123" y="45"/>
                    <a:pt x="127" y="42"/>
                  </a:cubicBezTo>
                  <a:cubicBezTo>
                    <a:pt x="133" y="37"/>
                    <a:pt x="135" y="38"/>
                    <a:pt x="144" y="39"/>
                  </a:cubicBezTo>
                  <a:cubicBezTo>
                    <a:pt x="153" y="41"/>
                    <a:pt x="157" y="43"/>
                    <a:pt x="165" y="38"/>
                  </a:cubicBezTo>
                  <a:cubicBezTo>
                    <a:pt x="169" y="35"/>
                    <a:pt x="178" y="25"/>
                    <a:pt x="184" y="27"/>
                  </a:cubicBezTo>
                  <a:cubicBezTo>
                    <a:pt x="190" y="29"/>
                    <a:pt x="194" y="30"/>
                    <a:pt x="200" y="27"/>
                  </a:cubicBezTo>
                  <a:cubicBezTo>
                    <a:pt x="204" y="26"/>
                    <a:pt x="208" y="24"/>
                    <a:pt x="211" y="23"/>
                  </a:cubicBezTo>
                  <a:cubicBezTo>
                    <a:pt x="216" y="22"/>
                    <a:pt x="219" y="24"/>
                    <a:pt x="223" y="25"/>
                  </a:cubicBezTo>
                  <a:cubicBezTo>
                    <a:pt x="230" y="25"/>
                    <a:pt x="236" y="21"/>
                    <a:pt x="242" y="19"/>
                  </a:cubicBezTo>
                  <a:cubicBezTo>
                    <a:pt x="248" y="16"/>
                    <a:pt x="256" y="17"/>
                    <a:pt x="262" y="14"/>
                  </a:cubicBezTo>
                  <a:cubicBezTo>
                    <a:pt x="267" y="11"/>
                    <a:pt x="268" y="4"/>
                    <a:pt x="273" y="2"/>
                  </a:cubicBezTo>
                  <a:cubicBezTo>
                    <a:pt x="277" y="0"/>
                    <a:pt x="291" y="4"/>
                    <a:pt x="289" y="10"/>
                  </a:cubicBezTo>
                  <a:cubicBezTo>
                    <a:pt x="287" y="18"/>
                    <a:pt x="286" y="23"/>
                    <a:pt x="287" y="32"/>
                  </a:cubicBezTo>
                  <a:cubicBezTo>
                    <a:pt x="288" y="38"/>
                    <a:pt x="290" y="47"/>
                    <a:pt x="284" y="51"/>
                  </a:cubicBezTo>
                  <a:cubicBezTo>
                    <a:pt x="288" y="53"/>
                    <a:pt x="291" y="52"/>
                    <a:pt x="290" y="48"/>
                  </a:cubicBezTo>
                  <a:cubicBezTo>
                    <a:pt x="292" y="49"/>
                    <a:pt x="294" y="50"/>
                    <a:pt x="296" y="51"/>
                  </a:cubicBezTo>
                  <a:cubicBezTo>
                    <a:pt x="295" y="57"/>
                    <a:pt x="281" y="49"/>
                    <a:pt x="281" y="59"/>
                  </a:cubicBezTo>
                  <a:cubicBezTo>
                    <a:pt x="281" y="67"/>
                    <a:pt x="282" y="76"/>
                    <a:pt x="280" y="84"/>
                  </a:cubicBezTo>
                  <a:cubicBezTo>
                    <a:pt x="278" y="91"/>
                    <a:pt x="274" y="96"/>
                    <a:pt x="270" y="102"/>
                  </a:cubicBezTo>
                  <a:cubicBezTo>
                    <a:pt x="265" y="109"/>
                    <a:pt x="265" y="119"/>
                    <a:pt x="260" y="126"/>
                  </a:cubicBezTo>
                  <a:cubicBezTo>
                    <a:pt x="258" y="128"/>
                    <a:pt x="255" y="129"/>
                    <a:pt x="253" y="133"/>
                  </a:cubicBezTo>
                  <a:cubicBezTo>
                    <a:pt x="252" y="136"/>
                    <a:pt x="253" y="140"/>
                    <a:pt x="252" y="143"/>
                  </a:cubicBezTo>
                  <a:cubicBezTo>
                    <a:pt x="249" y="151"/>
                    <a:pt x="243" y="158"/>
                    <a:pt x="239" y="165"/>
                  </a:cubicBezTo>
                  <a:cubicBezTo>
                    <a:pt x="233" y="175"/>
                    <a:pt x="233" y="186"/>
                    <a:pt x="229" y="197"/>
                  </a:cubicBezTo>
                  <a:cubicBezTo>
                    <a:pt x="224" y="207"/>
                    <a:pt x="218" y="216"/>
                    <a:pt x="212" y="226"/>
                  </a:cubicBezTo>
                  <a:cubicBezTo>
                    <a:pt x="206" y="235"/>
                    <a:pt x="202" y="246"/>
                    <a:pt x="195" y="254"/>
                  </a:cubicBezTo>
                  <a:cubicBezTo>
                    <a:pt x="187" y="264"/>
                    <a:pt x="180" y="273"/>
                    <a:pt x="172" y="283"/>
                  </a:cubicBezTo>
                  <a:cubicBezTo>
                    <a:pt x="156" y="301"/>
                    <a:pt x="141" y="317"/>
                    <a:pt x="120" y="330"/>
                  </a:cubicBezTo>
                  <a:cubicBezTo>
                    <a:pt x="111" y="336"/>
                    <a:pt x="103" y="341"/>
                    <a:pt x="96" y="349"/>
                  </a:cubicBezTo>
                  <a:cubicBezTo>
                    <a:pt x="87" y="357"/>
                    <a:pt x="78" y="365"/>
                    <a:pt x="71" y="374"/>
                  </a:cubicBezTo>
                  <a:cubicBezTo>
                    <a:pt x="64" y="383"/>
                    <a:pt x="56" y="392"/>
                    <a:pt x="49" y="401"/>
                  </a:cubicBezTo>
                  <a:cubicBezTo>
                    <a:pt x="45" y="405"/>
                    <a:pt x="42" y="410"/>
                    <a:pt x="39" y="414"/>
                  </a:cubicBezTo>
                  <a:cubicBezTo>
                    <a:pt x="37" y="417"/>
                    <a:pt x="30" y="427"/>
                    <a:pt x="29" y="421"/>
                  </a:cubicBezTo>
                  <a:cubicBezTo>
                    <a:pt x="29" y="430"/>
                    <a:pt x="23" y="439"/>
                    <a:pt x="18" y="446"/>
                  </a:cubicBezTo>
                  <a:cubicBezTo>
                    <a:pt x="18" y="439"/>
                    <a:pt x="11" y="433"/>
                    <a:pt x="6" y="426"/>
                  </a:cubicBezTo>
                  <a:cubicBezTo>
                    <a:pt x="0" y="417"/>
                    <a:pt x="1" y="412"/>
                    <a:pt x="1" y="402"/>
                  </a:cubicBezTo>
                  <a:cubicBezTo>
                    <a:pt x="1" y="373"/>
                    <a:pt x="1" y="345"/>
                    <a:pt x="1" y="316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35"/>
            <p:cNvSpPr>
              <a:spLocks noEditPoints="1"/>
            </p:cNvSpPr>
            <p:nvPr/>
          </p:nvSpPr>
          <p:spPr bwMode="auto">
            <a:xfrm>
              <a:off x="1883043" y="2378940"/>
              <a:ext cx="252826" cy="160073"/>
            </a:xfrm>
            <a:custGeom>
              <a:avLst/>
              <a:gdLst>
                <a:gd name="T0" fmla="*/ 13 w 92"/>
                <a:gd name="T1" fmla="*/ 29 h 58"/>
                <a:gd name="T2" fmla="*/ 12 w 92"/>
                <a:gd name="T3" fmla="*/ 26 h 58"/>
                <a:gd name="T4" fmla="*/ 13 w 92"/>
                <a:gd name="T5" fmla="*/ 29 h 58"/>
                <a:gd name="T6" fmla="*/ 20 w 92"/>
                <a:gd name="T7" fmla="*/ 27 h 58"/>
                <a:gd name="T8" fmla="*/ 16 w 92"/>
                <a:gd name="T9" fmla="*/ 28 h 58"/>
                <a:gd name="T10" fmla="*/ 20 w 92"/>
                <a:gd name="T11" fmla="*/ 27 h 58"/>
                <a:gd name="T12" fmla="*/ 40 w 92"/>
                <a:gd name="T13" fmla="*/ 51 h 58"/>
                <a:gd name="T14" fmla="*/ 37 w 92"/>
                <a:gd name="T15" fmla="*/ 49 h 58"/>
                <a:gd name="T16" fmla="*/ 40 w 92"/>
                <a:gd name="T17" fmla="*/ 51 h 58"/>
                <a:gd name="T18" fmla="*/ 11 w 92"/>
                <a:gd name="T19" fmla="*/ 40 h 58"/>
                <a:gd name="T20" fmla="*/ 11 w 92"/>
                <a:gd name="T21" fmla="*/ 38 h 58"/>
                <a:gd name="T22" fmla="*/ 8 w 92"/>
                <a:gd name="T23" fmla="*/ 40 h 58"/>
                <a:gd name="T24" fmla="*/ 11 w 92"/>
                <a:gd name="T25" fmla="*/ 40 h 58"/>
                <a:gd name="T26" fmla="*/ 15 w 92"/>
                <a:gd name="T27" fmla="*/ 55 h 58"/>
                <a:gd name="T28" fmla="*/ 19 w 92"/>
                <a:gd name="T29" fmla="*/ 53 h 58"/>
                <a:gd name="T30" fmla="*/ 15 w 92"/>
                <a:gd name="T31" fmla="*/ 55 h 58"/>
                <a:gd name="T32" fmla="*/ 20 w 92"/>
                <a:gd name="T33" fmla="*/ 39 h 58"/>
                <a:gd name="T34" fmla="*/ 19 w 92"/>
                <a:gd name="T35" fmla="*/ 42 h 58"/>
                <a:gd name="T36" fmla="*/ 23 w 92"/>
                <a:gd name="T37" fmla="*/ 39 h 58"/>
                <a:gd name="T38" fmla="*/ 20 w 92"/>
                <a:gd name="T39" fmla="*/ 39 h 58"/>
                <a:gd name="T40" fmla="*/ 27 w 92"/>
                <a:gd name="T41" fmla="*/ 51 h 58"/>
                <a:gd name="T42" fmla="*/ 30 w 92"/>
                <a:gd name="T43" fmla="*/ 46 h 58"/>
                <a:gd name="T44" fmla="*/ 27 w 92"/>
                <a:gd name="T45" fmla="*/ 51 h 58"/>
                <a:gd name="T46" fmla="*/ 0 w 92"/>
                <a:gd name="T47" fmla="*/ 13 h 58"/>
                <a:gd name="T48" fmla="*/ 9 w 92"/>
                <a:gd name="T49" fmla="*/ 11 h 58"/>
                <a:gd name="T50" fmla="*/ 19 w 92"/>
                <a:gd name="T51" fmla="*/ 8 h 58"/>
                <a:gd name="T52" fmla="*/ 38 w 92"/>
                <a:gd name="T53" fmla="*/ 4 h 58"/>
                <a:gd name="T54" fmla="*/ 57 w 92"/>
                <a:gd name="T55" fmla="*/ 1 h 58"/>
                <a:gd name="T56" fmla="*/ 86 w 92"/>
                <a:gd name="T57" fmla="*/ 1 h 58"/>
                <a:gd name="T58" fmla="*/ 86 w 92"/>
                <a:gd name="T59" fmla="*/ 13 h 58"/>
                <a:gd name="T60" fmla="*/ 79 w 92"/>
                <a:gd name="T61" fmla="*/ 17 h 58"/>
                <a:gd name="T62" fmla="*/ 85 w 92"/>
                <a:gd name="T63" fmla="*/ 32 h 58"/>
                <a:gd name="T64" fmla="*/ 71 w 92"/>
                <a:gd name="T65" fmla="*/ 34 h 58"/>
                <a:gd name="T66" fmla="*/ 58 w 92"/>
                <a:gd name="T67" fmla="*/ 40 h 58"/>
                <a:gd name="T68" fmla="*/ 46 w 92"/>
                <a:gd name="T69" fmla="*/ 58 h 58"/>
                <a:gd name="T70" fmla="*/ 37 w 92"/>
                <a:gd name="T71" fmla="*/ 47 h 58"/>
                <a:gd name="T72" fmla="*/ 39 w 92"/>
                <a:gd name="T73" fmla="*/ 44 h 58"/>
                <a:gd name="T74" fmla="*/ 46 w 92"/>
                <a:gd name="T75" fmla="*/ 37 h 58"/>
                <a:gd name="T76" fmla="*/ 37 w 92"/>
                <a:gd name="T77" fmla="*/ 38 h 58"/>
                <a:gd name="T78" fmla="*/ 40 w 92"/>
                <a:gd name="T79" fmla="*/ 28 h 58"/>
                <a:gd name="T80" fmla="*/ 51 w 92"/>
                <a:gd name="T81" fmla="*/ 31 h 58"/>
                <a:gd name="T82" fmla="*/ 49 w 92"/>
                <a:gd name="T83" fmla="*/ 25 h 58"/>
                <a:gd name="T84" fmla="*/ 44 w 92"/>
                <a:gd name="T85" fmla="*/ 25 h 58"/>
                <a:gd name="T86" fmla="*/ 37 w 92"/>
                <a:gd name="T87" fmla="*/ 26 h 58"/>
                <a:gd name="T88" fmla="*/ 30 w 92"/>
                <a:gd name="T89" fmla="*/ 30 h 58"/>
                <a:gd name="T90" fmla="*/ 21 w 92"/>
                <a:gd name="T91" fmla="*/ 32 h 58"/>
                <a:gd name="T92" fmla="*/ 29 w 92"/>
                <a:gd name="T93" fmla="*/ 23 h 58"/>
                <a:gd name="T94" fmla="*/ 16 w 92"/>
                <a:gd name="T95" fmla="*/ 26 h 58"/>
                <a:gd name="T96" fmla="*/ 17 w 92"/>
                <a:gd name="T97" fmla="*/ 13 h 58"/>
                <a:gd name="T98" fmla="*/ 12 w 92"/>
                <a:gd name="T99" fmla="*/ 14 h 58"/>
                <a:gd name="T100" fmla="*/ 9 w 92"/>
                <a:gd name="T101" fmla="*/ 17 h 58"/>
                <a:gd name="T102" fmla="*/ 0 w 92"/>
                <a:gd name="T103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" h="58">
                  <a:moveTo>
                    <a:pt x="13" y="29"/>
                  </a:moveTo>
                  <a:cubicBezTo>
                    <a:pt x="15" y="27"/>
                    <a:pt x="15" y="26"/>
                    <a:pt x="12" y="26"/>
                  </a:cubicBezTo>
                  <a:cubicBezTo>
                    <a:pt x="12" y="27"/>
                    <a:pt x="12" y="28"/>
                    <a:pt x="13" y="29"/>
                  </a:cubicBezTo>
                  <a:moveTo>
                    <a:pt x="20" y="27"/>
                  </a:moveTo>
                  <a:cubicBezTo>
                    <a:pt x="18" y="27"/>
                    <a:pt x="17" y="27"/>
                    <a:pt x="16" y="28"/>
                  </a:cubicBezTo>
                  <a:cubicBezTo>
                    <a:pt x="16" y="31"/>
                    <a:pt x="21" y="31"/>
                    <a:pt x="20" y="27"/>
                  </a:cubicBezTo>
                  <a:moveTo>
                    <a:pt x="40" y="51"/>
                  </a:moveTo>
                  <a:cubicBezTo>
                    <a:pt x="41" y="49"/>
                    <a:pt x="40" y="48"/>
                    <a:pt x="37" y="49"/>
                  </a:cubicBezTo>
                  <a:cubicBezTo>
                    <a:pt x="38" y="50"/>
                    <a:pt x="39" y="50"/>
                    <a:pt x="40" y="51"/>
                  </a:cubicBezTo>
                  <a:moveTo>
                    <a:pt x="11" y="40"/>
                  </a:moveTo>
                  <a:cubicBezTo>
                    <a:pt x="11" y="40"/>
                    <a:pt x="11" y="39"/>
                    <a:pt x="11" y="38"/>
                  </a:cubicBezTo>
                  <a:cubicBezTo>
                    <a:pt x="10" y="39"/>
                    <a:pt x="9" y="39"/>
                    <a:pt x="8" y="40"/>
                  </a:cubicBezTo>
                  <a:cubicBezTo>
                    <a:pt x="9" y="40"/>
                    <a:pt x="10" y="40"/>
                    <a:pt x="11" y="40"/>
                  </a:cubicBezTo>
                  <a:moveTo>
                    <a:pt x="15" y="55"/>
                  </a:moveTo>
                  <a:cubicBezTo>
                    <a:pt x="16" y="54"/>
                    <a:pt x="17" y="54"/>
                    <a:pt x="19" y="53"/>
                  </a:cubicBezTo>
                  <a:cubicBezTo>
                    <a:pt x="16" y="49"/>
                    <a:pt x="11" y="52"/>
                    <a:pt x="15" y="55"/>
                  </a:cubicBezTo>
                  <a:moveTo>
                    <a:pt x="20" y="39"/>
                  </a:moveTo>
                  <a:cubicBezTo>
                    <a:pt x="19" y="40"/>
                    <a:pt x="19" y="41"/>
                    <a:pt x="19" y="42"/>
                  </a:cubicBezTo>
                  <a:cubicBezTo>
                    <a:pt x="21" y="43"/>
                    <a:pt x="22" y="41"/>
                    <a:pt x="23" y="39"/>
                  </a:cubicBezTo>
                  <a:cubicBezTo>
                    <a:pt x="22" y="39"/>
                    <a:pt x="21" y="39"/>
                    <a:pt x="20" y="39"/>
                  </a:cubicBezTo>
                  <a:moveTo>
                    <a:pt x="27" y="51"/>
                  </a:moveTo>
                  <a:cubicBezTo>
                    <a:pt x="28" y="49"/>
                    <a:pt x="29" y="48"/>
                    <a:pt x="30" y="46"/>
                  </a:cubicBezTo>
                  <a:cubicBezTo>
                    <a:pt x="28" y="47"/>
                    <a:pt x="26" y="48"/>
                    <a:pt x="27" y="51"/>
                  </a:cubicBezTo>
                  <a:moveTo>
                    <a:pt x="0" y="13"/>
                  </a:moveTo>
                  <a:cubicBezTo>
                    <a:pt x="3" y="11"/>
                    <a:pt x="6" y="12"/>
                    <a:pt x="9" y="11"/>
                  </a:cubicBezTo>
                  <a:cubicBezTo>
                    <a:pt x="12" y="10"/>
                    <a:pt x="15" y="8"/>
                    <a:pt x="19" y="8"/>
                  </a:cubicBezTo>
                  <a:cubicBezTo>
                    <a:pt x="26" y="8"/>
                    <a:pt x="32" y="10"/>
                    <a:pt x="38" y="4"/>
                  </a:cubicBezTo>
                  <a:cubicBezTo>
                    <a:pt x="44" y="0"/>
                    <a:pt x="51" y="1"/>
                    <a:pt x="57" y="1"/>
                  </a:cubicBezTo>
                  <a:cubicBezTo>
                    <a:pt x="67" y="1"/>
                    <a:pt x="77" y="1"/>
                    <a:pt x="86" y="1"/>
                  </a:cubicBezTo>
                  <a:cubicBezTo>
                    <a:pt x="86" y="5"/>
                    <a:pt x="90" y="9"/>
                    <a:pt x="86" y="13"/>
                  </a:cubicBezTo>
                  <a:cubicBezTo>
                    <a:pt x="85" y="15"/>
                    <a:pt x="79" y="14"/>
                    <a:pt x="79" y="17"/>
                  </a:cubicBezTo>
                  <a:cubicBezTo>
                    <a:pt x="78" y="21"/>
                    <a:pt x="92" y="24"/>
                    <a:pt x="85" y="32"/>
                  </a:cubicBezTo>
                  <a:cubicBezTo>
                    <a:pt x="81" y="36"/>
                    <a:pt x="76" y="34"/>
                    <a:pt x="71" y="34"/>
                  </a:cubicBezTo>
                  <a:cubicBezTo>
                    <a:pt x="67" y="35"/>
                    <a:pt x="62" y="38"/>
                    <a:pt x="58" y="40"/>
                  </a:cubicBezTo>
                  <a:cubicBezTo>
                    <a:pt x="50" y="42"/>
                    <a:pt x="54" y="55"/>
                    <a:pt x="46" y="58"/>
                  </a:cubicBezTo>
                  <a:cubicBezTo>
                    <a:pt x="44" y="51"/>
                    <a:pt x="43" y="50"/>
                    <a:pt x="37" y="47"/>
                  </a:cubicBezTo>
                  <a:cubicBezTo>
                    <a:pt x="38" y="46"/>
                    <a:pt x="38" y="45"/>
                    <a:pt x="39" y="44"/>
                  </a:cubicBezTo>
                  <a:cubicBezTo>
                    <a:pt x="33" y="48"/>
                    <a:pt x="39" y="31"/>
                    <a:pt x="46" y="37"/>
                  </a:cubicBezTo>
                  <a:cubicBezTo>
                    <a:pt x="45" y="32"/>
                    <a:pt x="40" y="36"/>
                    <a:pt x="37" y="38"/>
                  </a:cubicBezTo>
                  <a:cubicBezTo>
                    <a:pt x="34" y="33"/>
                    <a:pt x="34" y="30"/>
                    <a:pt x="40" y="28"/>
                  </a:cubicBezTo>
                  <a:cubicBezTo>
                    <a:pt x="45" y="26"/>
                    <a:pt x="46" y="31"/>
                    <a:pt x="51" y="31"/>
                  </a:cubicBezTo>
                  <a:cubicBezTo>
                    <a:pt x="49" y="30"/>
                    <a:pt x="47" y="27"/>
                    <a:pt x="49" y="25"/>
                  </a:cubicBezTo>
                  <a:cubicBezTo>
                    <a:pt x="48" y="24"/>
                    <a:pt x="46" y="24"/>
                    <a:pt x="44" y="25"/>
                  </a:cubicBezTo>
                  <a:cubicBezTo>
                    <a:pt x="42" y="27"/>
                    <a:pt x="39" y="25"/>
                    <a:pt x="37" y="26"/>
                  </a:cubicBezTo>
                  <a:cubicBezTo>
                    <a:pt x="34" y="26"/>
                    <a:pt x="32" y="28"/>
                    <a:pt x="30" y="30"/>
                  </a:cubicBezTo>
                  <a:cubicBezTo>
                    <a:pt x="28" y="32"/>
                    <a:pt x="24" y="31"/>
                    <a:pt x="21" y="32"/>
                  </a:cubicBezTo>
                  <a:cubicBezTo>
                    <a:pt x="21" y="27"/>
                    <a:pt x="26" y="26"/>
                    <a:pt x="29" y="23"/>
                  </a:cubicBezTo>
                  <a:cubicBezTo>
                    <a:pt x="24" y="22"/>
                    <a:pt x="20" y="27"/>
                    <a:pt x="16" y="26"/>
                  </a:cubicBezTo>
                  <a:cubicBezTo>
                    <a:pt x="7" y="24"/>
                    <a:pt x="13" y="16"/>
                    <a:pt x="17" y="13"/>
                  </a:cubicBezTo>
                  <a:cubicBezTo>
                    <a:pt x="15" y="14"/>
                    <a:pt x="13" y="14"/>
                    <a:pt x="12" y="14"/>
                  </a:cubicBezTo>
                  <a:cubicBezTo>
                    <a:pt x="11" y="15"/>
                    <a:pt x="10" y="16"/>
                    <a:pt x="9" y="17"/>
                  </a:cubicBezTo>
                  <a:cubicBezTo>
                    <a:pt x="5" y="17"/>
                    <a:pt x="4" y="13"/>
                    <a:pt x="0" y="13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36"/>
            <p:cNvSpPr>
              <a:spLocks/>
            </p:cNvSpPr>
            <p:nvPr/>
          </p:nvSpPr>
          <p:spPr bwMode="auto">
            <a:xfrm>
              <a:off x="2937732" y="2516573"/>
              <a:ext cx="351563" cy="578957"/>
            </a:xfrm>
            <a:custGeom>
              <a:avLst/>
              <a:gdLst>
                <a:gd name="T0" fmla="*/ 2 w 128"/>
                <a:gd name="T1" fmla="*/ 161 h 211"/>
                <a:gd name="T2" fmla="*/ 4 w 128"/>
                <a:gd name="T3" fmla="*/ 135 h 211"/>
                <a:gd name="T4" fmla="*/ 8 w 128"/>
                <a:gd name="T5" fmla="*/ 118 h 211"/>
                <a:gd name="T6" fmla="*/ 20 w 128"/>
                <a:gd name="T7" fmla="*/ 100 h 211"/>
                <a:gd name="T8" fmla="*/ 19 w 128"/>
                <a:gd name="T9" fmla="*/ 76 h 211"/>
                <a:gd name="T10" fmla="*/ 16 w 128"/>
                <a:gd name="T11" fmla="*/ 70 h 211"/>
                <a:gd name="T12" fmla="*/ 16 w 128"/>
                <a:gd name="T13" fmla="*/ 61 h 211"/>
                <a:gd name="T14" fmla="*/ 15 w 128"/>
                <a:gd name="T15" fmla="*/ 44 h 211"/>
                <a:gd name="T16" fmla="*/ 12 w 128"/>
                <a:gd name="T17" fmla="*/ 24 h 211"/>
                <a:gd name="T18" fmla="*/ 11 w 128"/>
                <a:gd name="T19" fmla="*/ 15 h 211"/>
                <a:gd name="T20" fmla="*/ 13 w 128"/>
                <a:gd name="T21" fmla="*/ 6 h 211"/>
                <a:gd name="T22" fmla="*/ 60 w 128"/>
                <a:gd name="T23" fmla="*/ 6 h 211"/>
                <a:gd name="T24" fmla="*/ 75 w 128"/>
                <a:gd name="T25" fmla="*/ 7 h 211"/>
                <a:gd name="T26" fmla="*/ 85 w 128"/>
                <a:gd name="T27" fmla="*/ 3 h 211"/>
                <a:gd name="T28" fmla="*/ 95 w 128"/>
                <a:gd name="T29" fmla="*/ 6 h 211"/>
                <a:gd name="T30" fmla="*/ 100 w 128"/>
                <a:gd name="T31" fmla="*/ 25 h 211"/>
                <a:gd name="T32" fmla="*/ 105 w 128"/>
                <a:gd name="T33" fmla="*/ 34 h 211"/>
                <a:gd name="T34" fmla="*/ 106 w 128"/>
                <a:gd name="T35" fmla="*/ 40 h 211"/>
                <a:gd name="T36" fmla="*/ 104 w 128"/>
                <a:gd name="T37" fmla="*/ 52 h 211"/>
                <a:gd name="T38" fmla="*/ 100 w 128"/>
                <a:gd name="T39" fmla="*/ 57 h 211"/>
                <a:gd name="T40" fmla="*/ 107 w 128"/>
                <a:gd name="T41" fmla="*/ 55 h 211"/>
                <a:gd name="T42" fmla="*/ 109 w 128"/>
                <a:gd name="T43" fmla="*/ 63 h 211"/>
                <a:gd name="T44" fmla="*/ 105 w 128"/>
                <a:gd name="T45" fmla="*/ 79 h 211"/>
                <a:gd name="T46" fmla="*/ 113 w 128"/>
                <a:gd name="T47" fmla="*/ 89 h 211"/>
                <a:gd name="T48" fmla="*/ 112 w 128"/>
                <a:gd name="T49" fmla="*/ 98 h 211"/>
                <a:gd name="T50" fmla="*/ 111 w 128"/>
                <a:gd name="T51" fmla="*/ 113 h 211"/>
                <a:gd name="T52" fmla="*/ 112 w 128"/>
                <a:gd name="T53" fmla="*/ 126 h 211"/>
                <a:gd name="T54" fmla="*/ 111 w 128"/>
                <a:gd name="T55" fmla="*/ 135 h 211"/>
                <a:gd name="T56" fmla="*/ 111 w 128"/>
                <a:gd name="T57" fmla="*/ 150 h 211"/>
                <a:gd name="T58" fmla="*/ 121 w 128"/>
                <a:gd name="T59" fmla="*/ 159 h 211"/>
                <a:gd name="T60" fmla="*/ 128 w 128"/>
                <a:gd name="T61" fmla="*/ 164 h 211"/>
                <a:gd name="T62" fmla="*/ 123 w 128"/>
                <a:gd name="T63" fmla="*/ 171 h 211"/>
                <a:gd name="T64" fmla="*/ 115 w 128"/>
                <a:gd name="T65" fmla="*/ 177 h 211"/>
                <a:gd name="T66" fmla="*/ 110 w 128"/>
                <a:gd name="T67" fmla="*/ 170 h 211"/>
                <a:gd name="T68" fmla="*/ 99 w 128"/>
                <a:gd name="T69" fmla="*/ 166 h 211"/>
                <a:gd name="T70" fmla="*/ 110 w 128"/>
                <a:gd name="T71" fmla="*/ 169 h 211"/>
                <a:gd name="T72" fmla="*/ 104 w 128"/>
                <a:gd name="T73" fmla="*/ 177 h 211"/>
                <a:gd name="T74" fmla="*/ 75 w 128"/>
                <a:gd name="T75" fmla="*/ 192 h 211"/>
                <a:gd name="T76" fmla="*/ 57 w 128"/>
                <a:gd name="T77" fmla="*/ 198 h 211"/>
                <a:gd name="T78" fmla="*/ 46 w 128"/>
                <a:gd name="T79" fmla="*/ 203 h 211"/>
                <a:gd name="T80" fmla="*/ 38 w 128"/>
                <a:gd name="T81" fmla="*/ 209 h 211"/>
                <a:gd name="T82" fmla="*/ 30 w 128"/>
                <a:gd name="T83" fmla="*/ 208 h 211"/>
                <a:gd name="T84" fmla="*/ 20 w 128"/>
                <a:gd name="T85" fmla="*/ 203 h 211"/>
                <a:gd name="T86" fmla="*/ 9 w 128"/>
                <a:gd name="T87" fmla="*/ 198 h 211"/>
                <a:gd name="T88" fmla="*/ 15 w 128"/>
                <a:gd name="T89" fmla="*/ 198 h 211"/>
                <a:gd name="T90" fmla="*/ 9 w 128"/>
                <a:gd name="T91" fmla="*/ 181 h 211"/>
                <a:gd name="T92" fmla="*/ 2 w 128"/>
                <a:gd name="T93" fmla="*/ 16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8" h="211">
                  <a:moveTo>
                    <a:pt x="2" y="161"/>
                  </a:moveTo>
                  <a:cubicBezTo>
                    <a:pt x="1" y="151"/>
                    <a:pt x="0" y="144"/>
                    <a:pt x="4" y="135"/>
                  </a:cubicBezTo>
                  <a:cubicBezTo>
                    <a:pt x="7" y="128"/>
                    <a:pt x="5" y="125"/>
                    <a:pt x="8" y="118"/>
                  </a:cubicBezTo>
                  <a:cubicBezTo>
                    <a:pt x="10" y="112"/>
                    <a:pt x="18" y="104"/>
                    <a:pt x="20" y="100"/>
                  </a:cubicBezTo>
                  <a:cubicBezTo>
                    <a:pt x="23" y="93"/>
                    <a:pt x="21" y="83"/>
                    <a:pt x="19" y="76"/>
                  </a:cubicBezTo>
                  <a:cubicBezTo>
                    <a:pt x="18" y="74"/>
                    <a:pt x="17" y="72"/>
                    <a:pt x="16" y="70"/>
                  </a:cubicBezTo>
                  <a:cubicBezTo>
                    <a:pt x="14" y="67"/>
                    <a:pt x="16" y="64"/>
                    <a:pt x="16" y="61"/>
                  </a:cubicBezTo>
                  <a:cubicBezTo>
                    <a:pt x="17" y="55"/>
                    <a:pt x="14" y="50"/>
                    <a:pt x="15" y="44"/>
                  </a:cubicBezTo>
                  <a:cubicBezTo>
                    <a:pt x="16" y="38"/>
                    <a:pt x="14" y="31"/>
                    <a:pt x="12" y="24"/>
                  </a:cubicBezTo>
                  <a:cubicBezTo>
                    <a:pt x="12" y="21"/>
                    <a:pt x="9" y="18"/>
                    <a:pt x="11" y="15"/>
                  </a:cubicBezTo>
                  <a:cubicBezTo>
                    <a:pt x="12" y="12"/>
                    <a:pt x="14" y="9"/>
                    <a:pt x="13" y="6"/>
                  </a:cubicBezTo>
                  <a:cubicBezTo>
                    <a:pt x="29" y="7"/>
                    <a:pt x="44" y="5"/>
                    <a:pt x="60" y="6"/>
                  </a:cubicBezTo>
                  <a:cubicBezTo>
                    <a:pt x="64" y="6"/>
                    <a:pt x="74" y="5"/>
                    <a:pt x="75" y="7"/>
                  </a:cubicBezTo>
                  <a:cubicBezTo>
                    <a:pt x="76" y="11"/>
                    <a:pt x="82" y="5"/>
                    <a:pt x="85" y="3"/>
                  </a:cubicBezTo>
                  <a:cubicBezTo>
                    <a:pt x="88" y="0"/>
                    <a:pt x="97" y="2"/>
                    <a:pt x="95" y="6"/>
                  </a:cubicBezTo>
                  <a:cubicBezTo>
                    <a:pt x="92" y="13"/>
                    <a:pt x="92" y="19"/>
                    <a:pt x="100" y="25"/>
                  </a:cubicBezTo>
                  <a:cubicBezTo>
                    <a:pt x="108" y="31"/>
                    <a:pt x="104" y="29"/>
                    <a:pt x="105" y="34"/>
                  </a:cubicBezTo>
                  <a:cubicBezTo>
                    <a:pt x="105" y="37"/>
                    <a:pt x="106" y="37"/>
                    <a:pt x="106" y="40"/>
                  </a:cubicBezTo>
                  <a:cubicBezTo>
                    <a:pt x="105" y="43"/>
                    <a:pt x="105" y="48"/>
                    <a:pt x="104" y="52"/>
                  </a:cubicBezTo>
                  <a:cubicBezTo>
                    <a:pt x="100" y="52"/>
                    <a:pt x="102" y="55"/>
                    <a:pt x="100" y="57"/>
                  </a:cubicBezTo>
                  <a:cubicBezTo>
                    <a:pt x="103" y="57"/>
                    <a:pt x="104" y="55"/>
                    <a:pt x="107" y="55"/>
                  </a:cubicBezTo>
                  <a:cubicBezTo>
                    <a:pt x="110" y="56"/>
                    <a:pt x="110" y="61"/>
                    <a:pt x="109" y="63"/>
                  </a:cubicBezTo>
                  <a:cubicBezTo>
                    <a:pt x="108" y="68"/>
                    <a:pt x="111" y="80"/>
                    <a:pt x="105" y="79"/>
                  </a:cubicBezTo>
                  <a:cubicBezTo>
                    <a:pt x="106" y="83"/>
                    <a:pt x="110" y="86"/>
                    <a:pt x="113" y="89"/>
                  </a:cubicBezTo>
                  <a:cubicBezTo>
                    <a:pt x="116" y="93"/>
                    <a:pt x="113" y="94"/>
                    <a:pt x="112" y="98"/>
                  </a:cubicBezTo>
                  <a:cubicBezTo>
                    <a:pt x="110" y="103"/>
                    <a:pt x="113" y="109"/>
                    <a:pt x="111" y="113"/>
                  </a:cubicBezTo>
                  <a:cubicBezTo>
                    <a:pt x="108" y="119"/>
                    <a:pt x="107" y="121"/>
                    <a:pt x="112" y="126"/>
                  </a:cubicBezTo>
                  <a:cubicBezTo>
                    <a:pt x="114" y="128"/>
                    <a:pt x="111" y="133"/>
                    <a:pt x="111" y="135"/>
                  </a:cubicBezTo>
                  <a:cubicBezTo>
                    <a:pt x="108" y="141"/>
                    <a:pt x="108" y="144"/>
                    <a:pt x="111" y="150"/>
                  </a:cubicBezTo>
                  <a:cubicBezTo>
                    <a:pt x="113" y="153"/>
                    <a:pt x="118" y="157"/>
                    <a:pt x="121" y="159"/>
                  </a:cubicBezTo>
                  <a:cubicBezTo>
                    <a:pt x="122" y="160"/>
                    <a:pt x="128" y="163"/>
                    <a:pt x="128" y="164"/>
                  </a:cubicBezTo>
                  <a:cubicBezTo>
                    <a:pt x="128" y="167"/>
                    <a:pt x="123" y="168"/>
                    <a:pt x="123" y="171"/>
                  </a:cubicBezTo>
                  <a:cubicBezTo>
                    <a:pt x="122" y="174"/>
                    <a:pt x="119" y="178"/>
                    <a:pt x="115" y="177"/>
                  </a:cubicBezTo>
                  <a:cubicBezTo>
                    <a:pt x="112" y="177"/>
                    <a:pt x="112" y="171"/>
                    <a:pt x="110" y="170"/>
                  </a:cubicBezTo>
                  <a:cubicBezTo>
                    <a:pt x="108" y="166"/>
                    <a:pt x="103" y="168"/>
                    <a:pt x="99" y="166"/>
                  </a:cubicBezTo>
                  <a:cubicBezTo>
                    <a:pt x="102" y="169"/>
                    <a:pt x="107" y="167"/>
                    <a:pt x="110" y="169"/>
                  </a:cubicBezTo>
                  <a:cubicBezTo>
                    <a:pt x="116" y="174"/>
                    <a:pt x="107" y="177"/>
                    <a:pt x="104" y="177"/>
                  </a:cubicBezTo>
                  <a:cubicBezTo>
                    <a:pt x="92" y="180"/>
                    <a:pt x="84" y="186"/>
                    <a:pt x="75" y="192"/>
                  </a:cubicBezTo>
                  <a:cubicBezTo>
                    <a:pt x="69" y="195"/>
                    <a:pt x="63" y="195"/>
                    <a:pt x="57" y="198"/>
                  </a:cubicBezTo>
                  <a:cubicBezTo>
                    <a:pt x="53" y="199"/>
                    <a:pt x="49" y="200"/>
                    <a:pt x="46" y="203"/>
                  </a:cubicBezTo>
                  <a:cubicBezTo>
                    <a:pt x="43" y="205"/>
                    <a:pt x="41" y="208"/>
                    <a:pt x="38" y="209"/>
                  </a:cubicBezTo>
                  <a:cubicBezTo>
                    <a:pt x="35" y="211"/>
                    <a:pt x="33" y="210"/>
                    <a:pt x="30" y="208"/>
                  </a:cubicBezTo>
                  <a:cubicBezTo>
                    <a:pt x="27" y="204"/>
                    <a:pt x="24" y="204"/>
                    <a:pt x="20" y="203"/>
                  </a:cubicBezTo>
                  <a:cubicBezTo>
                    <a:pt x="15" y="202"/>
                    <a:pt x="12" y="203"/>
                    <a:pt x="9" y="198"/>
                  </a:cubicBezTo>
                  <a:cubicBezTo>
                    <a:pt x="13" y="198"/>
                    <a:pt x="11" y="198"/>
                    <a:pt x="15" y="198"/>
                  </a:cubicBezTo>
                  <a:cubicBezTo>
                    <a:pt x="13" y="193"/>
                    <a:pt x="18" y="179"/>
                    <a:pt x="9" y="181"/>
                  </a:cubicBezTo>
                  <a:cubicBezTo>
                    <a:pt x="12" y="175"/>
                    <a:pt x="6" y="166"/>
                    <a:pt x="2" y="16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37"/>
            <p:cNvSpPr>
              <a:spLocks/>
            </p:cNvSpPr>
            <p:nvPr/>
          </p:nvSpPr>
          <p:spPr bwMode="auto">
            <a:xfrm>
              <a:off x="5531817" y="3140410"/>
              <a:ext cx="439828" cy="513132"/>
            </a:xfrm>
            <a:custGeom>
              <a:avLst/>
              <a:gdLst>
                <a:gd name="T0" fmla="*/ 1 w 160"/>
                <a:gd name="T1" fmla="*/ 176 h 187"/>
                <a:gd name="T2" fmla="*/ 3 w 160"/>
                <a:gd name="T3" fmla="*/ 158 h 187"/>
                <a:gd name="T4" fmla="*/ 5 w 160"/>
                <a:gd name="T5" fmla="*/ 138 h 187"/>
                <a:gd name="T6" fmla="*/ 12 w 160"/>
                <a:gd name="T7" fmla="*/ 120 h 187"/>
                <a:gd name="T8" fmla="*/ 12 w 160"/>
                <a:gd name="T9" fmla="*/ 112 h 187"/>
                <a:gd name="T10" fmla="*/ 19 w 160"/>
                <a:gd name="T11" fmla="*/ 106 h 187"/>
                <a:gd name="T12" fmla="*/ 42 w 160"/>
                <a:gd name="T13" fmla="*/ 82 h 187"/>
                <a:gd name="T14" fmla="*/ 50 w 160"/>
                <a:gd name="T15" fmla="*/ 69 h 187"/>
                <a:gd name="T16" fmla="*/ 42 w 160"/>
                <a:gd name="T17" fmla="*/ 60 h 187"/>
                <a:gd name="T18" fmla="*/ 36 w 160"/>
                <a:gd name="T19" fmla="*/ 59 h 187"/>
                <a:gd name="T20" fmla="*/ 36 w 160"/>
                <a:gd name="T21" fmla="*/ 50 h 187"/>
                <a:gd name="T22" fmla="*/ 39 w 160"/>
                <a:gd name="T23" fmla="*/ 28 h 187"/>
                <a:gd name="T24" fmla="*/ 38 w 160"/>
                <a:gd name="T25" fmla="*/ 23 h 187"/>
                <a:gd name="T26" fmla="*/ 43 w 160"/>
                <a:gd name="T27" fmla="*/ 17 h 187"/>
                <a:gd name="T28" fmla="*/ 49 w 160"/>
                <a:gd name="T29" fmla="*/ 14 h 187"/>
                <a:gd name="T30" fmla="*/ 57 w 160"/>
                <a:gd name="T31" fmla="*/ 18 h 187"/>
                <a:gd name="T32" fmla="*/ 67 w 160"/>
                <a:gd name="T33" fmla="*/ 16 h 187"/>
                <a:gd name="T34" fmla="*/ 76 w 160"/>
                <a:gd name="T35" fmla="*/ 23 h 187"/>
                <a:gd name="T36" fmla="*/ 85 w 160"/>
                <a:gd name="T37" fmla="*/ 16 h 187"/>
                <a:gd name="T38" fmla="*/ 100 w 160"/>
                <a:gd name="T39" fmla="*/ 12 h 187"/>
                <a:gd name="T40" fmla="*/ 115 w 160"/>
                <a:gd name="T41" fmla="*/ 13 h 187"/>
                <a:gd name="T42" fmla="*/ 127 w 160"/>
                <a:gd name="T43" fmla="*/ 0 h 187"/>
                <a:gd name="T44" fmla="*/ 131 w 160"/>
                <a:gd name="T45" fmla="*/ 11 h 187"/>
                <a:gd name="T46" fmla="*/ 136 w 160"/>
                <a:gd name="T47" fmla="*/ 15 h 187"/>
                <a:gd name="T48" fmla="*/ 141 w 160"/>
                <a:gd name="T49" fmla="*/ 23 h 187"/>
                <a:gd name="T50" fmla="*/ 149 w 160"/>
                <a:gd name="T51" fmla="*/ 47 h 187"/>
                <a:gd name="T52" fmla="*/ 154 w 160"/>
                <a:gd name="T53" fmla="*/ 56 h 187"/>
                <a:gd name="T54" fmla="*/ 159 w 160"/>
                <a:gd name="T55" fmla="*/ 66 h 187"/>
                <a:gd name="T56" fmla="*/ 156 w 160"/>
                <a:gd name="T57" fmla="*/ 85 h 187"/>
                <a:gd name="T58" fmla="*/ 152 w 160"/>
                <a:gd name="T59" fmla="*/ 95 h 187"/>
                <a:gd name="T60" fmla="*/ 145 w 160"/>
                <a:gd name="T61" fmla="*/ 101 h 187"/>
                <a:gd name="T62" fmla="*/ 139 w 160"/>
                <a:gd name="T63" fmla="*/ 112 h 187"/>
                <a:gd name="T64" fmla="*/ 133 w 160"/>
                <a:gd name="T65" fmla="*/ 120 h 187"/>
                <a:gd name="T66" fmla="*/ 128 w 160"/>
                <a:gd name="T67" fmla="*/ 131 h 187"/>
                <a:gd name="T68" fmla="*/ 120 w 160"/>
                <a:gd name="T69" fmla="*/ 127 h 187"/>
                <a:gd name="T70" fmla="*/ 115 w 160"/>
                <a:gd name="T71" fmla="*/ 131 h 187"/>
                <a:gd name="T72" fmla="*/ 114 w 160"/>
                <a:gd name="T73" fmla="*/ 129 h 187"/>
                <a:gd name="T74" fmla="*/ 110 w 160"/>
                <a:gd name="T75" fmla="*/ 122 h 187"/>
                <a:gd name="T76" fmla="*/ 105 w 160"/>
                <a:gd name="T77" fmla="*/ 124 h 187"/>
                <a:gd name="T78" fmla="*/ 107 w 160"/>
                <a:gd name="T79" fmla="*/ 126 h 187"/>
                <a:gd name="T80" fmla="*/ 101 w 160"/>
                <a:gd name="T81" fmla="*/ 130 h 187"/>
                <a:gd name="T82" fmla="*/ 90 w 160"/>
                <a:gd name="T83" fmla="*/ 134 h 187"/>
                <a:gd name="T84" fmla="*/ 90 w 160"/>
                <a:gd name="T85" fmla="*/ 129 h 187"/>
                <a:gd name="T86" fmla="*/ 82 w 160"/>
                <a:gd name="T87" fmla="*/ 135 h 187"/>
                <a:gd name="T88" fmla="*/ 76 w 160"/>
                <a:gd name="T89" fmla="*/ 138 h 187"/>
                <a:gd name="T90" fmla="*/ 69 w 160"/>
                <a:gd name="T91" fmla="*/ 142 h 187"/>
                <a:gd name="T92" fmla="*/ 64 w 160"/>
                <a:gd name="T93" fmla="*/ 160 h 187"/>
                <a:gd name="T94" fmla="*/ 65 w 160"/>
                <a:gd name="T95" fmla="*/ 171 h 187"/>
                <a:gd name="T96" fmla="*/ 44 w 160"/>
                <a:gd name="T97" fmla="*/ 170 h 187"/>
                <a:gd name="T98" fmla="*/ 19 w 160"/>
                <a:gd name="T99" fmla="*/ 178 h 187"/>
                <a:gd name="T100" fmla="*/ 11 w 160"/>
                <a:gd name="T101" fmla="*/ 185 h 187"/>
                <a:gd name="T102" fmla="*/ 8 w 160"/>
                <a:gd name="T103" fmla="*/ 181 h 187"/>
                <a:gd name="T104" fmla="*/ 0 w 160"/>
                <a:gd name="T105" fmla="*/ 185 h 187"/>
                <a:gd name="T106" fmla="*/ 1 w 160"/>
                <a:gd name="T107" fmla="*/ 17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" h="187">
                  <a:moveTo>
                    <a:pt x="1" y="176"/>
                  </a:moveTo>
                  <a:cubicBezTo>
                    <a:pt x="3" y="170"/>
                    <a:pt x="2" y="164"/>
                    <a:pt x="3" y="158"/>
                  </a:cubicBezTo>
                  <a:cubicBezTo>
                    <a:pt x="4" y="151"/>
                    <a:pt x="4" y="145"/>
                    <a:pt x="5" y="138"/>
                  </a:cubicBezTo>
                  <a:cubicBezTo>
                    <a:pt x="6" y="129"/>
                    <a:pt x="11" y="125"/>
                    <a:pt x="12" y="120"/>
                  </a:cubicBezTo>
                  <a:cubicBezTo>
                    <a:pt x="12" y="118"/>
                    <a:pt x="11" y="115"/>
                    <a:pt x="12" y="112"/>
                  </a:cubicBezTo>
                  <a:cubicBezTo>
                    <a:pt x="13" y="108"/>
                    <a:pt x="17" y="109"/>
                    <a:pt x="19" y="106"/>
                  </a:cubicBezTo>
                  <a:cubicBezTo>
                    <a:pt x="24" y="97"/>
                    <a:pt x="34" y="90"/>
                    <a:pt x="42" y="82"/>
                  </a:cubicBezTo>
                  <a:cubicBezTo>
                    <a:pt x="45" y="79"/>
                    <a:pt x="49" y="73"/>
                    <a:pt x="50" y="69"/>
                  </a:cubicBezTo>
                  <a:cubicBezTo>
                    <a:pt x="51" y="66"/>
                    <a:pt x="45" y="62"/>
                    <a:pt x="42" y="60"/>
                  </a:cubicBezTo>
                  <a:cubicBezTo>
                    <a:pt x="40" y="59"/>
                    <a:pt x="37" y="63"/>
                    <a:pt x="36" y="59"/>
                  </a:cubicBezTo>
                  <a:cubicBezTo>
                    <a:pt x="34" y="57"/>
                    <a:pt x="35" y="53"/>
                    <a:pt x="36" y="50"/>
                  </a:cubicBezTo>
                  <a:cubicBezTo>
                    <a:pt x="38" y="42"/>
                    <a:pt x="34" y="36"/>
                    <a:pt x="39" y="28"/>
                  </a:cubicBezTo>
                  <a:cubicBezTo>
                    <a:pt x="40" y="26"/>
                    <a:pt x="37" y="25"/>
                    <a:pt x="38" y="23"/>
                  </a:cubicBezTo>
                  <a:cubicBezTo>
                    <a:pt x="38" y="20"/>
                    <a:pt x="41" y="18"/>
                    <a:pt x="43" y="17"/>
                  </a:cubicBezTo>
                  <a:cubicBezTo>
                    <a:pt x="44" y="15"/>
                    <a:pt x="47" y="14"/>
                    <a:pt x="49" y="14"/>
                  </a:cubicBezTo>
                  <a:cubicBezTo>
                    <a:pt x="51" y="15"/>
                    <a:pt x="55" y="19"/>
                    <a:pt x="57" y="18"/>
                  </a:cubicBezTo>
                  <a:cubicBezTo>
                    <a:pt x="60" y="17"/>
                    <a:pt x="64" y="12"/>
                    <a:pt x="67" y="16"/>
                  </a:cubicBezTo>
                  <a:cubicBezTo>
                    <a:pt x="70" y="20"/>
                    <a:pt x="71" y="21"/>
                    <a:pt x="76" y="23"/>
                  </a:cubicBezTo>
                  <a:cubicBezTo>
                    <a:pt x="73" y="18"/>
                    <a:pt x="81" y="16"/>
                    <a:pt x="85" y="16"/>
                  </a:cubicBezTo>
                  <a:cubicBezTo>
                    <a:pt x="90" y="15"/>
                    <a:pt x="95" y="11"/>
                    <a:pt x="100" y="12"/>
                  </a:cubicBezTo>
                  <a:cubicBezTo>
                    <a:pt x="106" y="12"/>
                    <a:pt x="108" y="18"/>
                    <a:pt x="115" y="13"/>
                  </a:cubicBezTo>
                  <a:cubicBezTo>
                    <a:pt x="120" y="10"/>
                    <a:pt x="124" y="5"/>
                    <a:pt x="127" y="0"/>
                  </a:cubicBezTo>
                  <a:cubicBezTo>
                    <a:pt x="130" y="3"/>
                    <a:pt x="132" y="7"/>
                    <a:pt x="131" y="11"/>
                  </a:cubicBezTo>
                  <a:cubicBezTo>
                    <a:pt x="135" y="11"/>
                    <a:pt x="132" y="14"/>
                    <a:pt x="136" y="15"/>
                  </a:cubicBezTo>
                  <a:cubicBezTo>
                    <a:pt x="141" y="16"/>
                    <a:pt x="142" y="17"/>
                    <a:pt x="141" y="23"/>
                  </a:cubicBezTo>
                  <a:cubicBezTo>
                    <a:pt x="138" y="30"/>
                    <a:pt x="146" y="38"/>
                    <a:pt x="149" y="47"/>
                  </a:cubicBezTo>
                  <a:cubicBezTo>
                    <a:pt x="150" y="48"/>
                    <a:pt x="155" y="54"/>
                    <a:pt x="154" y="56"/>
                  </a:cubicBezTo>
                  <a:cubicBezTo>
                    <a:pt x="154" y="59"/>
                    <a:pt x="158" y="63"/>
                    <a:pt x="159" y="66"/>
                  </a:cubicBezTo>
                  <a:cubicBezTo>
                    <a:pt x="160" y="72"/>
                    <a:pt x="159" y="79"/>
                    <a:pt x="156" y="85"/>
                  </a:cubicBezTo>
                  <a:cubicBezTo>
                    <a:pt x="154" y="89"/>
                    <a:pt x="151" y="90"/>
                    <a:pt x="152" y="95"/>
                  </a:cubicBezTo>
                  <a:cubicBezTo>
                    <a:pt x="152" y="98"/>
                    <a:pt x="148" y="100"/>
                    <a:pt x="145" y="101"/>
                  </a:cubicBezTo>
                  <a:cubicBezTo>
                    <a:pt x="141" y="103"/>
                    <a:pt x="141" y="108"/>
                    <a:pt x="139" y="112"/>
                  </a:cubicBezTo>
                  <a:cubicBezTo>
                    <a:pt x="137" y="115"/>
                    <a:pt x="134" y="117"/>
                    <a:pt x="133" y="120"/>
                  </a:cubicBezTo>
                  <a:cubicBezTo>
                    <a:pt x="131" y="124"/>
                    <a:pt x="130" y="127"/>
                    <a:pt x="128" y="131"/>
                  </a:cubicBezTo>
                  <a:cubicBezTo>
                    <a:pt x="126" y="131"/>
                    <a:pt x="119" y="134"/>
                    <a:pt x="120" y="127"/>
                  </a:cubicBezTo>
                  <a:cubicBezTo>
                    <a:pt x="116" y="129"/>
                    <a:pt x="117" y="130"/>
                    <a:pt x="115" y="131"/>
                  </a:cubicBezTo>
                  <a:cubicBezTo>
                    <a:pt x="110" y="131"/>
                    <a:pt x="110" y="128"/>
                    <a:pt x="114" y="129"/>
                  </a:cubicBezTo>
                  <a:cubicBezTo>
                    <a:pt x="113" y="126"/>
                    <a:pt x="109" y="124"/>
                    <a:pt x="110" y="122"/>
                  </a:cubicBezTo>
                  <a:cubicBezTo>
                    <a:pt x="107" y="123"/>
                    <a:pt x="109" y="122"/>
                    <a:pt x="105" y="124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3" y="127"/>
                    <a:pt x="106" y="131"/>
                    <a:pt x="101" y="130"/>
                  </a:cubicBezTo>
                  <a:cubicBezTo>
                    <a:pt x="102" y="137"/>
                    <a:pt x="91" y="134"/>
                    <a:pt x="90" y="134"/>
                  </a:cubicBezTo>
                  <a:cubicBezTo>
                    <a:pt x="90" y="134"/>
                    <a:pt x="91" y="128"/>
                    <a:pt x="90" y="129"/>
                  </a:cubicBezTo>
                  <a:cubicBezTo>
                    <a:pt x="85" y="141"/>
                    <a:pt x="83" y="134"/>
                    <a:pt x="82" y="135"/>
                  </a:cubicBezTo>
                  <a:cubicBezTo>
                    <a:pt x="82" y="138"/>
                    <a:pt x="80" y="138"/>
                    <a:pt x="76" y="138"/>
                  </a:cubicBezTo>
                  <a:cubicBezTo>
                    <a:pt x="74" y="141"/>
                    <a:pt x="69" y="141"/>
                    <a:pt x="69" y="142"/>
                  </a:cubicBezTo>
                  <a:cubicBezTo>
                    <a:pt x="73" y="152"/>
                    <a:pt x="65" y="153"/>
                    <a:pt x="64" y="160"/>
                  </a:cubicBezTo>
                  <a:cubicBezTo>
                    <a:pt x="63" y="166"/>
                    <a:pt x="65" y="167"/>
                    <a:pt x="65" y="171"/>
                  </a:cubicBezTo>
                  <a:cubicBezTo>
                    <a:pt x="38" y="171"/>
                    <a:pt x="71" y="172"/>
                    <a:pt x="44" y="170"/>
                  </a:cubicBezTo>
                  <a:cubicBezTo>
                    <a:pt x="35" y="169"/>
                    <a:pt x="24" y="171"/>
                    <a:pt x="19" y="178"/>
                  </a:cubicBezTo>
                  <a:cubicBezTo>
                    <a:pt x="17" y="180"/>
                    <a:pt x="14" y="187"/>
                    <a:pt x="11" y="185"/>
                  </a:cubicBezTo>
                  <a:cubicBezTo>
                    <a:pt x="10" y="184"/>
                    <a:pt x="9" y="181"/>
                    <a:pt x="8" y="181"/>
                  </a:cubicBezTo>
                  <a:cubicBezTo>
                    <a:pt x="5" y="181"/>
                    <a:pt x="1" y="184"/>
                    <a:pt x="0" y="185"/>
                  </a:cubicBezTo>
                  <a:cubicBezTo>
                    <a:pt x="0" y="182"/>
                    <a:pt x="4" y="178"/>
                    <a:pt x="1" y="176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38"/>
            <p:cNvSpPr>
              <a:spLocks/>
            </p:cNvSpPr>
            <p:nvPr/>
          </p:nvSpPr>
          <p:spPr bwMode="auto">
            <a:xfrm>
              <a:off x="6032981" y="5203410"/>
              <a:ext cx="10472" cy="8976"/>
            </a:xfrm>
            <a:custGeom>
              <a:avLst/>
              <a:gdLst>
                <a:gd name="T0" fmla="*/ 1 w 4"/>
                <a:gd name="T1" fmla="*/ 3 h 3"/>
                <a:gd name="T2" fmla="*/ 0 w 4"/>
                <a:gd name="T3" fmla="*/ 0 h 3"/>
                <a:gd name="T4" fmla="*/ 1 w 4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4" y="1"/>
                    <a:pt x="3" y="0"/>
                    <a:pt x="0" y="0"/>
                  </a:cubicBezTo>
                  <a:cubicBezTo>
                    <a:pt x="0" y="1"/>
                    <a:pt x="1" y="2"/>
                    <a:pt x="1" y="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39"/>
            <p:cNvSpPr>
              <a:spLocks/>
            </p:cNvSpPr>
            <p:nvPr/>
          </p:nvSpPr>
          <p:spPr bwMode="auto">
            <a:xfrm>
              <a:off x="5567721" y="4450916"/>
              <a:ext cx="836271" cy="1478060"/>
            </a:xfrm>
            <a:custGeom>
              <a:avLst/>
              <a:gdLst>
                <a:gd name="T0" fmla="*/ 77 w 304"/>
                <a:gd name="T1" fmla="*/ 121 h 538"/>
                <a:gd name="T2" fmla="*/ 111 w 304"/>
                <a:gd name="T3" fmla="*/ 133 h 538"/>
                <a:gd name="T4" fmla="*/ 118 w 304"/>
                <a:gd name="T5" fmla="*/ 184 h 538"/>
                <a:gd name="T6" fmla="*/ 136 w 304"/>
                <a:gd name="T7" fmla="*/ 208 h 538"/>
                <a:gd name="T8" fmla="*/ 139 w 304"/>
                <a:gd name="T9" fmla="*/ 200 h 538"/>
                <a:gd name="T10" fmla="*/ 161 w 304"/>
                <a:gd name="T11" fmla="*/ 158 h 538"/>
                <a:gd name="T12" fmla="*/ 139 w 304"/>
                <a:gd name="T13" fmla="*/ 105 h 538"/>
                <a:gd name="T14" fmla="*/ 134 w 304"/>
                <a:gd name="T15" fmla="*/ 74 h 538"/>
                <a:gd name="T16" fmla="*/ 156 w 304"/>
                <a:gd name="T17" fmla="*/ 38 h 538"/>
                <a:gd name="T18" fmla="*/ 187 w 304"/>
                <a:gd name="T19" fmla="*/ 43 h 538"/>
                <a:gd name="T20" fmla="*/ 233 w 304"/>
                <a:gd name="T21" fmla="*/ 30 h 538"/>
                <a:gd name="T22" fmla="*/ 275 w 304"/>
                <a:gd name="T23" fmla="*/ 17 h 538"/>
                <a:gd name="T24" fmla="*/ 300 w 304"/>
                <a:gd name="T25" fmla="*/ 13 h 538"/>
                <a:gd name="T26" fmla="*/ 297 w 304"/>
                <a:gd name="T27" fmla="*/ 47 h 538"/>
                <a:gd name="T28" fmla="*/ 296 w 304"/>
                <a:gd name="T29" fmla="*/ 67 h 538"/>
                <a:gd name="T30" fmla="*/ 296 w 304"/>
                <a:gd name="T31" fmla="*/ 102 h 538"/>
                <a:gd name="T32" fmla="*/ 303 w 304"/>
                <a:gd name="T33" fmla="*/ 136 h 538"/>
                <a:gd name="T34" fmla="*/ 299 w 304"/>
                <a:gd name="T35" fmla="*/ 153 h 538"/>
                <a:gd name="T36" fmla="*/ 283 w 304"/>
                <a:gd name="T37" fmla="*/ 182 h 538"/>
                <a:gd name="T38" fmla="*/ 235 w 304"/>
                <a:gd name="T39" fmla="*/ 219 h 538"/>
                <a:gd name="T40" fmla="*/ 205 w 304"/>
                <a:gd name="T41" fmla="*/ 234 h 538"/>
                <a:gd name="T42" fmla="*/ 168 w 304"/>
                <a:gd name="T43" fmla="*/ 270 h 538"/>
                <a:gd name="T44" fmla="*/ 138 w 304"/>
                <a:gd name="T45" fmla="*/ 301 h 538"/>
                <a:gd name="T46" fmla="*/ 124 w 304"/>
                <a:gd name="T47" fmla="*/ 310 h 538"/>
                <a:gd name="T48" fmla="*/ 123 w 304"/>
                <a:gd name="T49" fmla="*/ 324 h 538"/>
                <a:gd name="T50" fmla="*/ 133 w 304"/>
                <a:gd name="T51" fmla="*/ 353 h 538"/>
                <a:gd name="T52" fmla="*/ 139 w 304"/>
                <a:gd name="T53" fmla="*/ 394 h 538"/>
                <a:gd name="T54" fmla="*/ 142 w 304"/>
                <a:gd name="T55" fmla="*/ 398 h 538"/>
                <a:gd name="T56" fmla="*/ 140 w 304"/>
                <a:gd name="T57" fmla="*/ 437 h 538"/>
                <a:gd name="T58" fmla="*/ 73 w 304"/>
                <a:gd name="T59" fmla="*/ 488 h 538"/>
                <a:gd name="T60" fmla="*/ 65 w 304"/>
                <a:gd name="T61" fmla="*/ 514 h 538"/>
                <a:gd name="T62" fmla="*/ 42 w 304"/>
                <a:gd name="T63" fmla="*/ 521 h 538"/>
                <a:gd name="T64" fmla="*/ 40 w 304"/>
                <a:gd name="T65" fmla="*/ 483 h 538"/>
                <a:gd name="T66" fmla="*/ 30 w 304"/>
                <a:gd name="T67" fmla="*/ 425 h 538"/>
                <a:gd name="T68" fmla="*/ 25 w 304"/>
                <a:gd name="T69" fmla="*/ 392 h 538"/>
                <a:gd name="T70" fmla="*/ 60 w 304"/>
                <a:gd name="T71" fmla="*/ 342 h 538"/>
                <a:gd name="T72" fmla="*/ 74 w 304"/>
                <a:gd name="T73" fmla="*/ 312 h 538"/>
                <a:gd name="T74" fmla="*/ 69 w 304"/>
                <a:gd name="T75" fmla="*/ 293 h 538"/>
                <a:gd name="T76" fmla="*/ 75 w 304"/>
                <a:gd name="T77" fmla="*/ 269 h 538"/>
                <a:gd name="T78" fmla="*/ 78 w 304"/>
                <a:gd name="T79" fmla="*/ 238 h 538"/>
                <a:gd name="T80" fmla="*/ 78 w 304"/>
                <a:gd name="T81" fmla="*/ 206 h 538"/>
                <a:gd name="T82" fmla="*/ 26 w 304"/>
                <a:gd name="T83" fmla="*/ 183 h 538"/>
                <a:gd name="T84" fmla="*/ 0 w 304"/>
                <a:gd name="T85" fmla="*/ 15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4" h="538">
                  <a:moveTo>
                    <a:pt x="0" y="150"/>
                  </a:moveTo>
                  <a:cubicBezTo>
                    <a:pt x="21" y="142"/>
                    <a:pt x="42" y="134"/>
                    <a:pt x="63" y="127"/>
                  </a:cubicBezTo>
                  <a:cubicBezTo>
                    <a:pt x="68" y="125"/>
                    <a:pt x="72" y="123"/>
                    <a:pt x="77" y="121"/>
                  </a:cubicBezTo>
                  <a:cubicBezTo>
                    <a:pt x="79" y="121"/>
                    <a:pt x="83" y="118"/>
                    <a:pt x="84" y="119"/>
                  </a:cubicBezTo>
                  <a:cubicBezTo>
                    <a:pt x="100" y="136"/>
                    <a:pt x="100" y="136"/>
                    <a:pt x="100" y="136"/>
                  </a:cubicBezTo>
                  <a:cubicBezTo>
                    <a:pt x="100" y="133"/>
                    <a:pt x="108" y="134"/>
                    <a:pt x="111" y="133"/>
                  </a:cubicBezTo>
                  <a:cubicBezTo>
                    <a:pt x="114" y="132"/>
                    <a:pt x="119" y="129"/>
                    <a:pt x="121" y="132"/>
                  </a:cubicBezTo>
                  <a:cubicBezTo>
                    <a:pt x="126" y="138"/>
                    <a:pt x="126" y="153"/>
                    <a:pt x="124" y="160"/>
                  </a:cubicBezTo>
                  <a:cubicBezTo>
                    <a:pt x="121" y="168"/>
                    <a:pt x="114" y="176"/>
                    <a:pt x="118" y="184"/>
                  </a:cubicBezTo>
                  <a:cubicBezTo>
                    <a:pt x="119" y="186"/>
                    <a:pt x="119" y="189"/>
                    <a:pt x="120" y="191"/>
                  </a:cubicBezTo>
                  <a:cubicBezTo>
                    <a:pt x="121" y="193"/>
                    <a:pt x="124" y="194"/>
                    <a:pt x="125" y="196"/>
                  </a:cubicBezTo>
                  <a:cubicBezTo>
                    <a:pt x="128" y="201"/>
                    <a:pt x="132" y="205"/>
                    <a:pt x="136" y="208"/>
                  </a:cubicBezTo>
                  <a:cubicBezTo>
                    <a:pt x="140" y="211"/>
                    <a:pt x="139" y="212"/>
                    <a:pt x="137" y="216"/>
                  </a:cubicBezTo>
                  <a:cubicBezTo>
                    <a:pt x="134" y="220"/>
                    <a:pt x="143" y="222"/>
                    <a:pt x="144" y="216"/>
                  </a:cubicBezTo>
                  <a:cubicBezTo>
                    <a:pt x="144" y="210"/>
                    <a:pt x="142" y="205"/>
                    <a:pt x="139" y="200"/>
                  </a:cubicBezTo>
                  <a:cubicBezTo>
                    <a:pt x="144" y="197"/>
                    <a:pt x="142" y="189"/>
                    <a:pt x="149" y="187"/>
                  </a:cubicBezTo>
                  <a:cubicBezTo>
                    <a:pt x="160" y="185"/>
                    <a:pt x="161" y="180"/>
                    <a:pt x="161" y="170"/>
                  </a:cubicBezTo>
                  <a:cubicBezTo>
                    <a:pt x="161" y="166"/>
                    <a:pt x="160" y="162"/>
                    <a:pt x="161" y="158"/>
                  </a:cubicBezTo>
                  <a:cubicBezTo>
                    <a:pt x="161" y="152"/>
                    <a:pt x="164" y="145"/>
                    <a:pt x="162" y="138"/>
                  </a:cubicBezTo>
                  <a:cubicBezTo>
                    <a:pt x="159" y="132"/>
                    <a:pt x="153" y="126"/>
                    <a:pt x="150" y="121"/>
                  </a:cubicBezTo>
                  <a:cubicBezTo>
                    <a:pt x="146" y="115"/>
                    <a:pt x="143" y="110"/>
                    <a:pt x="139" y="105"/>
                  </a:cubicBezTo>
                  <a:cubicBezTo>
                    <a:pt x="135" y="101"/>
                    <a:pt x="137" y="105"/>
                    <a:pt x="134" y="101"/>
                  </a:cubicBezTo>
                  <a:cubicBezTo>
                    <a:pt x="133" y="99"/>
                    <a:pt x="134" y="93"/>
                    <a:pt x="133" y="88"/>
                  </a:cubicBezTo>
                  <a:cubicBezTo>
                    <a:pt x="130" y="81"/>
                    <a:pt x="134" y="77"/>
                    <a:pt x="134" y="74"/>
                  </a:cubicBezTo>
                  <a:cubicBezTo>
                    <a:pt x="128" y="56"/>
                    <a:pt x="131" y="61"/>
                    <a:pt x="131" y="58"/>
                  </a:cubicBezTo>
                  <a:cubicBezTo>
                    <a:pt x="133" y="54"/>
                    <a:pt x="140" y="55"/>
                    <a:pt x="138" y="38"/>
                  </a:cubicBezTo>
                  <a:cubicBezTo>
                    <a:pt x="144" y="39"/>
                    <a:pt x="149" y="40"/>
                    <a:pt x="156" y="38"/>
                  </a:cubicBezTo>
                  <a:cubicBezTo>
                    <a:pt x="160" y="37"/>
                    <a:pt x="163" y="32"/>
                    <a:pt x="167" y="35"/>
                  </a:cubicBezTo>
                  <a:cubicBezTo>
                    <a:pt x="170" y="37"/>
                    <a:pt x="171" y="40"/>
                    <a:pt x="174" y="42"/>
                  </a:cubicBezTo>
                  <a:cubicBezTo>
                    <a:pt x="177" y="43"/>
                    <a:pt x="184" y="44"/>
                    <a:pt x="187" y="43"/>
                  </a:cubicBezTo>
                  <a:cubicBezTo>
                    <a:pt x="191" y="42"/>
                    <a:pt x="194" y="35"/>
                    <a:pt x="199" y="40"/>
                  </a:cubicBezTo>
                  <a:cubicBezTo>
                    <a:pt x="208" y="50"/>
                    <a:pt x="218" y="38"/>
                    <a:pt x="223" y="31"/>
                  </a:cubicBezTo>
                  <a:cubicBezTo>
                    <a:pt x="225" y="27"/>
                    <a:pt x="229" y="27"/>
                    <a:pt x="233" y="30"/>
                  </a:cubicBezTo>
                  <a:cubicBezTo>
                    <a:pt x="239" y="33"/>
                    <a:pt x="240" y="33"/>
                    <a:pt x="246" y="29"/>
                  </a:cubicBezTo>
                  <a:cubicBezTo>
                    <a:pt x="251" y="26"/>
                    <a:pt x="255" y="24"/>
                    <a:pt x="261" y="25"/>
                  </a:cubicBezTo>
                  <a:cubicBezTo>
                    <a:pt x="264" y="26"/>
                    <a:pt x="271" y="19"/>
                    <a:pt x="275" y="17"/>
                  </a:cubicBezTo>
                  <a:cubicBezTo>
                    <a:pt x="281" y="14"/>
                    <a:pt x="287" y="10"/>
                    <a:pt x="292" y="6"/>
                  </a:cubicBezTo>
                  <a:cubicBezTo>
                    <a:pt x="299" y="0"/>
                    <a:pt x="304" y="9"/>
                    <a:pt x="298" y="12"/>
                  </a:cubicBezTo>
                  <a:cubicBezTo>
                    <a:pt x="299" y="13"/>
                    <a:pt x="299" y="13"/>
                    <a:pt x="300" y="13"/>
                  </a:cubicBezTo>
                  <a:cubicBezTo>
                    <a:pt x="298" y="17"/>
                    <a:pt x="299" y="21"/>
                    <a:pt x="298" y="25"/>
                  </a:cubicBezTo>
                  <a:cubicBezTo>
                    <a:pt x="297" y="27"/>
                    <a:pt x="292" y="30"/>
                    <a:pt x="295" y="32"/>
                  </a:cubicBezTo>
                  <a:cubicBezTo>
                    <a:pt x="297" y="34"/>
                    <a:pt x="297" y="43"/>
                    <a:pt x="297" y="47"/>
                  </a:cubicBezTo>
                  <a:cubicBezTo>
                    <a:pt x="297" y="50"/>
                    <a:pt x="297" y="53"/>
                    <a:pt x="297" y="56"/>
                  </a:cubicBezTo>
                  <a:cubicBezTo>
                    <a:pt x="297" y="60"/>
                    <a:pt x="296" y="59"/>
                    <a:pt x="297" y="63"/>
                  </a:cubicBezTo>
                  <a:cubicBezTo>
                    <a:pt x="297" y="64"/>
                    <a:pt x="297" y="65"/>
                    <a:pt x="296" y="67"/>
                  </a:cubicBezTo>
                  <a:cubicBezTo>
                    <a:pt x="296" y="69"/>
                    <a:pt x="298" y="70"/>
                    <a:pt x="298" y="73"/>
                  </a:cubicBezTo>
                  <a:cubicBezTo>
                    <a:pt x="299" y="76"/>
                    <a:pt x="298" y="81"/>
                    <a:pt x="296" y="83"/>
                  </a:cubicBezTo>
                  <a:cubicBezTo>
                    <a:pt x="303" y="84"/>
                    <a:pt x="293" y="101"/>
                    <a:pt x="296" y="102"/>
                  </a:cubicBezTo>
                  <a:cubicBezTo>
                    <a:pt x="302" y="103"/>
                    <a:pt x="297" y="121"/>
                    <a:pt x="298" y="125"/>
                  </a:cubicBezTo>
                  <a:cubicBezTo>
                    <a:pt x="304" y="121"/>
                    <a:pt x="297" y="132"/>
                    <a:pt x="299" y="135"/>
                  </a:cubicBezTo>
                  <a:cubicBezTo>
                    <a:pt x="299" y="130"/>
                    <a:pt x="304" y="131"/>
                    <a:pt x="303" y="136"/>
                  </a:cubicBezTo>
                  <a:cubicBezTo>
                    <a:pt x="303" y="141"/>
                    <a:pt x="304" y="145"/>
                    <a:pt x="298" y="148"/>
                  </a:cubicBezTo>
                  <a:cubicBezTo>
                    <a:pt x="299" y="148"/>
                    <a:pt x="300" y="149"/>
                    <a:pt x="301" y="150"/>
                  </a:cubicBezTo>
                  <a:cubicBezTo>
                    <a:pt x="295" y="148"/>
                    <a:pt x="301" y="150"/>
                    <a:pt x="299" y="153"/>
                  </a:cubicBezTo>
                  <a:cubicBezTo>
                    <a:pt x="298" y="154"/>
                    <a:pt x="296" y="154"/>
                    <a:pt x="295" y="156"/>
                  </a:cubicBezTo>
                  <a:cubicBezTo>
                    <a:pt x="301" y="154"/>
                    <a:pt x="296" y="164"/>
                    <a:pt x="295" y="165"/>
                  </a:cubicBezTo>
                  <a:cubicBezTo>
                    <a:pt x="292" y="172"/>
                    <a:pt x="286" y="175"/>
                    <a:pt x="283" y="182"/>
                  </a:cubicBezTo>
                  <a:cubicBezTo>
                    <a:pt x="280" y="188"/>
                    <a:pt x="275" y="192"/>
                    <a:pt x="271" y="197"/>
                  </a:cubicBezTo>
                  <a:cubicBezTo>
                    <a:pt x="269" y="202"/>
                    <a:pt x="251" y="208"/>
                    <a:pt x="251" y="213"/>
                  </a:cubicBezTo>
                  <a:cubicBezTo>
                    <a:pt x="252" y="215"/>
                    <a:pt x="238" y="218"/>
                    <a:pt x="235" y="219"/>
                  </a:cubicBezTo>
                  <a:cubicBezTo>
                    <a:pt x="233" y="221"/>
                    <a:pt x="230" y="222"/>
                    <a:pt x="228" y="223"/>
                  </a:cubicBezTo>
                  <a:cubicBezTo>
                    <a:pt x="224" y="224"/>
                    <a:pt x="224" y="222"/>
                    <a:pt x="221" y="225"/>
                  </a:cubicBezTo>
                  <a:cubicBezTo>
                    <a:pt x="217" y="229"/>
                    <a:pt x="210" y="231"/>
                    <a:pt x="205" y="234"/>
                  </a:cubicBezTo>
                  <a:cubicBezTo>
                    <a:pt x="200" y="237"/>
                    <a:pt x="191" y="250"/>
                    <a:pt x="186" y="245"/>
                  </a:cubicBezTo>
                  <a:cubicBezTo>
                    <a:pt x="197" y="257"/>
                    <a:pt x="170" y="261"/>
                    <a:pt x="172" y="274"/>
                  </a:cubicBezTo>
                  <a:cubicBezTo>
                    <a:pt x="170" y="274"/>
                    <a:pt x="168" y="273"/>
                    <a:pt x="168" y="270"/>
                  </a:cubicBezTo>
                  <a:cubicBezTo>
                    <a:pt x="168" y="275"/>
                    <a:pt x="164" y="280"/>
                    <a:pt x="165" y="274"/>
                  </a:cubicBezTo>
                  <a:cubicBezTo>
                    <a:pt x="160" y="279"/>
                    <a:pt x="153" y="282"/>
                    <a:pt x="149" y="287"/>
                  </a:cubicBezTo>
                  <a:cubicBezTo>
                    <a:pt x="146" y="292"/>
                    <a:pt x="142" y="297"/>
                    <a:pt x="138" y="301"/>
                  </a:cubicBezTo>
                  <a:cubicBezTo>
                    <a:pt x="136" y="303"/>
                    <a:pt x="129" y="311"/>
                    <a:pt x="126" y="307"/>
                  </a:cubicBezTo>
                  <a:cubicBezTo>
                    <a:pt x="124" y="305"/>
                    <a:pt x="122" y="298"/>
                    <a:pt x="119" y="301"/>
                  </a:cubicBezTo>
                  <a:cubicBezTo>
                    <a:pt x="125" y="300"/>
                    <a:pt x="123" y="308"/>
                    <a:pt x="124" y="310"/>
                  </a:cubicBezTo>
                  <a:cubicBezTo>
                    <a:pt x="125" y="312"/>
                    <a:pt x="125" y="315"/>
                    <a:pt x="124" y="317"/>
                  </a:cubicBezTo>
                  <a:cubicBezTo>
                    <a:pt x="124" y="318"/>
                    <a:pt x="123" y="319"/>
                    <a:pt x="122" y="319"/>
                  </a:cubicBezTo>
                  <a:cubicBezTo>
                    <a:pt x="123" y="321"/>
                    <a:pt x="123" y="322"/>
                    <a:pt x="123" y="324"/>
                  </a:cubicBezTo>
                  <a:cubicBezTo>
                    <a:pt x="122" y="333"/>
                    <a:pt x="125" y="330"/>
                    <a:pt x="129" y="336"/>
                  </a:cubicBezTo>
                  <a:cubicBezTo>
                    <a:pt x="132" y="339"/>
                    <a:pt x="133" y="343"/>
                    <a:pt x="132" y="347"/>
                  </a:cubicBezTo>
                  <a:cubicBezTo>
                    <a:pt x="132" y="348"/>
                    <a:pt x="131" y="360"/>
                    <a:pt x="133" y="353"/>
                  </a:cubicBezTo>
                  <a:cubicBezTo>
                    <a:pt x="132" y="359"/>
                    <a:pt x="136" y="366"/>
                    <a:pt x="137" y="373"/>
                  </a:cubicBezTo>
                  <a:cubicBezTo>
                    <a:pt x="137" y="376"/>
                    <a:pt x="138" y="380"/>
                    <a:pt x="138" y="384"/>
                  </a:cubicBezTo>
                  <a:cubicBezTo>
                    <a:pt x="137" y="388"/>
                    <a:pt x="136" y="391"/>
                    <a:pt x="139" y="394"/>
                  </a:cubicBezTo>
                  <a:cubicBezTo>
                    <a:pt x="140" y="390"/>
                    <a:pt x="140" y="386"/>
                    <a:pt x="143" y="382"/>
                  </a:cubicBezTo>
                  <a:cubicBezTo>
                    <a:pt x="143" y="384"/>
                    <a:pt x="143" y="393"/>
                    <a:pt x="144" y="385"/>
                  </a:cubicBezTo>
                  <a:cubicBezTo>
                    <a:pt x="143" y="389"/>
                    <a:pt x="142" y="394"/>
                    <a:pt x="142" y="398"/>
                  </a:cubicBezTo>
                  <a:cubicBezTo>
                    <a:pt x="141" y="402"/>
                    <a:pt x="144" y="406"/>
                    <a:pt x="144" y="410"/>
                  </a:cubicBezTo>
                  <a:cubicBezTo>
                    <a:pt x="142" y="420"/>
                    <a:pt x="135" y="431"/>
                    <a:pt x="136" y="442"/>
                  </a:cubicBezTo>
                  <a:cubicBezTo>
                    <a:pt x="135" y="436"/>
                    <a:pt x="140" y="442"/>
                    <a:pt x="140" y="437"/>
                  </a:cubicBezTo>
                  <a:cubicBezTo>
                    <a:pt x="144" y="444"/>
                    <a:pt x="136" y="454"/>
                    <a:pt x="132" y="459"/>
                  </a:cubicBezTo>
                  <a:cubicBezTo>
                    <a:pt x="125" y="467"/>
                    <a:pt x="115" y="471"/>
                    <a:pt x="105" y="474"/>
                  </a:cubicBezTo>
                  <a:cubicBezTo>
                    <a:pt x="94" y="478"/>
                    <a:pt x="82" y="482"/>
                    <a:pt x="73" y="488"/>
                  </a:cubicBezTo>
                  <a:cubicBezTo>
                    <a:pt x="68" y="491"/>
                    <a:pt x="64" y="494"/>
                    <a:pt x="61" y="499"/>
                  </a:cubicBezTo>
                  <a:cubicBezTo>
                    <a:pt x="59" y="503"/>
                    <a:pt x="58" y="508"/>
                    <a:pt x="52" y="509"/>
                  </a:cubicBezTo>
                  <a:cubicBezTo>
                    <a:pt x="56" y="509"/>
                    <a:pt x="62" y="522"/>
                    <a:pt x="65" y="514"/>
                  </a:cubicBezTo>
                  <a:cubicBezTo>
                    <a:pt x="64" y="521"/>
                    <a:pt x="68" y="538"/>
                    <a:pt x="61" y="538"/>
                  </a:cubicBezTo>
                  <a:cubicBezTo>
                    <a:pt x="44" y="537"/>
                    <a:pt x="44" y="537"/>
                    <a:pt x="44" y="537"/>
                  </a:cubicBezTo>
                  <a:cubicBezTo>
                    <a:pt x="44" y="532"/>
                    <a:pt x="41" y="525"/>
                    <a:pt x="42" y="521"/>
                  </a:cubicBezTo>
                  <a:cubicBezTo>
                    <a:pt x="42" y="517"/>
                    <a:pt x="41" y="514"/>
                    <a:pt x="38" y="511"/>
                  </a:cubicBezTo>
                  <a:cubicBezTo>
                    <a:pt x="36" y="508"/>
                    <a:pt x="37" y="503"/>
                    <a:pt x="39" y="498"/>
                  </a:cubicBezTo>
                  <a:cubicBezTo>
                    <a:pt x="40" y="495"/>
                    <a:pt x="40" y="486"/>
                    <a:pt x="40" y="483"/>
                  </a:cubicBezTo>
                  <a:cubicBezTo>
                    <a:pt x="40" y="477"/>
                    <a:pt x="40" y="470"/>
                    <a:pt x="41" y="464"/>
                  </a:cubicBezTo>
                  <a:cubicBezTo>
                    <a:pt x="41" y="458"/>
                    <a:pt x="40" y="454"/>
                    <a:pt x="39" y="449"/>
                  </a:cubicBezTo>
                  <a:cubicBezTo>
                    <a:pt x="37" y="440"/>
                    <a:pt x="32" y="433"/>
                    <a:pt x="30" y="425"/>
                  </a:cubicBezTo>
                  <a:cubicBezTo>
                    <a:pt x="29" y="421"/>
                    <a:pt x="30" y="417"/>
                    <a:pt x="29" y="413"/>
                  </a:cubicBezTo>
                  <a:cubicBezTo>
                    <a:pt x="28" y="408"/>
                    <a:pt x="27" y="402"/>
                    <a:pt x="25" y="397"/>
                  </a:cubicBezTo>
                  <a:cubicBezTo>
                    <a:pt x="24" y="393"/>
                    <a:pt x="23" y="394"/>
                    <a:pt x="25" y="392"/>
                  </a:cubicBezTo>
                  <a:cubicBezTo>
                    <a:pt x="27" y="390"/>
                    <a:pt x="32" y="383"/>
                    <a:pt x="35" y="380"/>
                  </a:cubicBezTo>
                  <a:cubicBezTo>
                    <a:pt x="38" y="377"/>
                    <a:pt x="54" y="354"/>
                    <a:pt x="59" y="357"/>
                  </a:cubicBezTo>
                  <a:cubicBezTo>
                    <a:pt x="54" y="351"/>
                    <a:pt x="59" y="348"/>
                    <a:pt x="60" y="342"/>
                  </a:cubicBezTo>
                  <a:cubicBezTo>
                    <a:pt x="61" y="339"/>
                    <a:pt x="58" y="334"/>
                    <a:pt x="61" y="332"/>
                  </a:cubicBezTo>
                  <a:cubicBezTo>
                    <a:pt x="67" y="329"/>
                    <a:pt x="68" y="325"/>
                    <a:pt x="71" y="319"/>
                  </a:cubicBezTo>
                  <a:cubicBezTo>
                    <a:pt x="72" y="317"/>
                    <a:pt x="73" y="315"/>
                    <a:pt x="74" y="312"/>
                  </a:cubicBezTo>
                  <a:cubicBezTo>
                    <a:pt x="75" y="309"/>
                    <a:pt x="74" y="305"/>
                    <a:pt x="74" y="302"/>
                  </a:cubicBezTo>
                  <a:cubicBezTo>
                    <a:pt x="73" y="302"/>
                    <a:pt x="72" y="302"/>
                    <a:pt x="72" y="303"/>
                  </a:cubicBezTo>
                  <a:cubicBezTo>
                    <a:pt x="70" y="299"/>
                    <a:pt x="68" y="295"/>
                    <a:pt x="69" y="293"/>
                  </a:cubicBezTo>
                  <a:cubicBezTo>
                    <a:pt x="70" y="290"/>
                    <a:pt x="73" y="288"/>
                    <a:pt x="72" y="285"/>
                  </a:cubicBezTo>
                  <a:cubicBezTo>
                    <a:pt x="71" y="282"/>
                    <a:pt x="66" y="283"/>
                    <a:pt x="68" y="278"/>
                  </a:cubicBezTo>
                  <a:cubicBezTo>
                    <a:pt x="69" y="274"/>
                    <a:pt x="75" y="274"/>
                    <a:pt x="75" y="269"/>
                  </a:cubicBezTo>
                  <a:cubicBezTo>
                    <a:pt x="74" y="261"/>
                    <a:pt x="78" y="264"/>
                    <a:pt x="78" y="259"/>
                  </a:cubicBezTo>
                  <a:cubicBezTo>
                    <a:pt x="78" y="255"/>
                    <a:pt x="75" y="251"/>
                    <a:pt x="76" y="247"/>
                  </a:cubicBezTo>
                  <a:cubicBezTo>
                    <a:pt x="77" y="244"/>
                    <a:pt x="79" y="241"/>
                    <a:pt x="78" y="238"/>
                  </a:cubicBezTo>
                  <a:cubicBezTo>
                    <a:pt x="76" y="232"/>
                    <a:pt x="77" y="228"/>
                    <a:pt x="77" y="222"/>
                  </a:cubicBezTo>
                  <a:cubicBezTo>
                    <a:pt x="77" y="220"/>
                    <a:pt x="76" y="218"/>
                    <a:pt x="75" y="216"/>
                  </a:cubicBezTo>
                  <a:cubicBezTo>
                    <a:pt x="75" y="213"/>
                    <a:pt x="77" y="208"/>
                    <a:pt x="78" y="206"/>
                  </a:cubicBezTo>
                  <a:cubicBezTo>
                    <a:pt x="74" y="207"/>
                    <a:pt x="72" y="207"/>
                    <a:pt x="70" y="203"/>
                  </a:cubicBezTo>
                  <a:cubicBezTo>
                    <a:pt x="68" y="199"/>
                    <a:pt x="56" y="199"/>
                    <a:pt x="53" y="197"/>
                  </a:cubicBezTo>
                  <a:cubicBezTo>
                    <a:pt x="44" y="192"/>
                    <a:pt x="35" y="186"/>
                    <a:pt x="26" y="183"/>
                  </a:cubicBezTo>
                  <a:cubicBezTo>
                    <a:pt x="22" y="183"/>
                    <a:pt x="12" y="183"/>
                    <a:pt x="9" y="182"/>
                  </a:cubicBezTo>
                  <a:cubicBezTo>
                    <a:pt x="3" y="181"/>
                    <a:pt x="6" y="172"/>
                    <a:pt x="5" y="168"/>
                  </a:cubicBezTo>
                  <a:cubicBezTo>
                    <a:pt x="4" y="161"/>
                    <a:pt x="0" y="156"/>
                    <a:pt x="0" y="150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40"/>
            <p:cNvSpPr>
              <a:spLocks/>
            </p:cNvSpPr>
            <p:nvPr/>
          </p:nvSpPr>
          <p:spPr bwMode="auto">
            <a:xfrm>
              <a:off x="6318719" y="4976017"/>
              <a:ext cx="5984" cy="13464"/>
            </a:xfrm>
            <a:custGeom>
              <a:avLst/>
              <a:gdLst>
                <a:gd name="T0" fmla="*/ 0 w 2"/>
                <a:gd name="T1" fmla="*/ 2 h 5"/>
                <a:gd name="T2" fmla="*/ 2 w 2"/>
                <a:gd name="T3" fmla="*/ 0 h 5"/>
                <a:gd name="T4" fmla="*/ 2 w 2"/>
                <a:gd name="T5" fmla="*/ 5 h 5"/>
                <a:gd name="T6" fmla="*/ 0 w 2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cubicBezTo>
                    <a:pt x="1" y="2"/>
                    <a:pt x="1" y="1"/>
                    <a:pt x="2" y="0"/>
                  </a:cubicBezTo>
                  <a:cubicBezTo>
                    <a:pt x="2" y="2"/>
                    <a:pt x="2" y="4"/>
                    <a:pt x="2" y="5"/>
                  </a:cubicBezTo>
                  <a:cubicBezTo>
                    <a:pt x="1" y="4"/>
                    <a:pt x="0" y="3"/>
                    <a:pt x="0" y="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41"/>
            <p:cNvSpPr>
              <a:spLocks/>
            </p:cNvSpPr>
            <p:nvPr/>
          </p:nvSpPr>
          <p:spPr bwMode="auto">
            <a:xfrm>
              <a:off x="1923436" y="1738647"/>
              <a:ext cx="11968" cy="22440"/>
            </a:xfrm>
            <a:custGeom>
              <a:avLst/>
              <a:gdLst>
                <a:gd name="T0" fmla="*/ 1 w 4"/>
                <a:gd name="T1" fmla="*/ 8 h 8"/>
                <a:gd name="T2" fmla="*/ 4 w 4"/>
                <a:gd name="T3" fmla="*/ 0 h 8"/>
                <a:gd name="T4" fmla="*/ 1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1" y="8"/>
                  </a:moveTo>
                  <a:cubicBezTo>
                    <a:pt x="3" y="6"/>
                    <a:pt x="4" y="3"/>
                    <a:pt x="4" y="0"/>
                  </a:cubicBezTo>
                  <a:cubicBezTo>
                    <a:pt x="2" y="2"/>
                    <a:pt x="0" y="5"/>
                    <a:pt x="1" y="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42"/>
            <p:cNvSpPr>
              <a:spLocks/>
            </p:cNvSpPr>
            <p:nvPr/>
          </p:nvSpPr>
          <p:spPr bwMode="auto">
            <a:xfrm>
              <a:off x="1883043" y="1074417"/>
              <a:ext cx="961936" cy="1126497"/>
            </a:xfrm>
            <a:custGeom>
              <a:avLst/>
              <a:gdLst>
                <a:gd name="T0" fmla="*/ 0 w 350"/>
                <a:gd name="T1" fmla="*/ 212 h 410"/>
                <a:gd name="T2" fmla="*/ 2 w 350"/>
                <a:gd name="T3" fmla="*/ 199 h 410"/>
                <a:gd name="T4" fmla="*/ 8 w 350"/>
                <a:gd name="T5" fmla="*/ 194 h 410"/>
                <a:gd name="T6" fmla="*/ 113 w 350"/>
                <a:gd name="T7" fmla="*/ 194 h 410"/>
                <a:gd name="T8" fmla="*/ 115 w 350"/>
                <a:gd name="T9" fmla="*/ 159 h 410"/>
                <a:gd name="T10" fmla="*/ 120 w 350"/>
                <a:gd name="T11" fmla="*/ 137 h 410"/>
                <a:gd name="T12" fmla="*/ 145 w 350"/>
                <a:gd name="T13" fmla="*/ 125 h 410"/>
                <a:gd name="T14" fmla="*/ 150 w 350"/>
                <a:gd name="T15" fmla="*/ 42 h 410"/>
                <a:gd name="T16" fmla="*/ 243 w 350"/>
                <a:gd name="T17" fmla="*/ 41 h 410"/>
                <a:gd name="T18" fmla="*/ 245 w 350"/>
                <a:gd name="T19" fmla="*/ 0 h 410"/>
                <a:gd name="T20" fmla="*/ 350 w 350"/>
                <a:gd name="T21" fmla="*/ 74 h 410"/>
                <a:gd name="T22" fmla="*/ 300 w 350"/>
                <a:gd name="T23" fmla="*/ 74 h 410"/>
                <a:gd name="T24" fmla="*/ 320 w 350"/>
                <a:gd name="T25" fmla="*/ 349 h 410"/>
                <a:gd name="T26" fmla="*/ 327 w 350"/>
                <a:gd name="T27" fmla="*/ 357 h 410"/>
                <a:gd name="T28" fmla="*/ 326 w 350"/>
                <a:gd name="T29" fmla="*/ 371 h 410"/>
                <a:gd name="T30" fmla="*/ 323 w 350"/>
                <a:gd name="T31" fmla="*/ 384 h 410"/>
                <a:gd name="T32" fmla="*/ 263 w 350"/>
                <a:gd name="T33" fmla="*/ 384 h 410"/>
                <a:gd name="T34" fmla="*/ 212 w 350"/>
                <a:gd name="T35" fmla="*/ 380 h 410"/>
                <a:gd name="T36" fmla="*/ 190 w 350"/>
                <a:gd name="T37" fmla="*/ 388 h 410"/>
                <a:gd name="T38" fmla="*/ 169 w 350"/>
                <a:gd name="T39" fmla="*/ 397 h 410"/>
                <a:gd name="T40" fmla="*/ 159 w 350"/>
                <a:gd name="T41" fmla="*/ 386 h 410"/>
                <a:gd name="T42" fmla="*/ 148 w 350"/>
                <a:gd name="T43" fmla="*/ 381 h 410"/>
                <a:gd name="T44" fmla="*/ 130 w 350"/>
                <a:gd name="T45" fmla="*/ 408 h 410"/>
                <a:gd name="T46" fmla="*/ 123 w 350"/>
                <a:gd name="T47" fmla="*/ 401 h 410"/>
                <a:gd name="T48" fmla="*/ 115 w 350"/>
                <a:gd name="T49" fmla="*/ 395 h 410"/>
                <a:gd name="T50" fmla="*/ 108 w 350"/>
                <a:gd name="T51" fmla="*/ 384 h 410"/>
                <a:gd name="T52" fmla="*/ 102 w 350"/>
                <a:gd name="T53" fmla="*/ 375 h 410"/>
                <a:gd name="T54" fmla="*/ 94 w 350"/>
                <a:gd name="T55" fmla="*/ 364 h 410"/>
                <a:gd name="T56" fmla="*/ 72 w 350"/>
                <a:gd name="T57" fmla="*/ 349 h 410"/>
                <a:gd name="T58" fmla="*/ 59 w 350"/>
                <a:gd name="T59" fmla="*/ 346 h 410"/>
                <a:gd name="T60" fmla="*/ 27 w 350"/>
                <a:gd name="T61" fmla="*/ 353 h 410"/>
                <a:gd name="T62" fmla="*/ 19 w 350"/>
                <a:gd name="T63" fmla="*/ 350 h 410"/>
                <a:gd name="T64" fmla="*/ 10 w 350"/>
                <a:gd name="T65" fmla="*/ 366 h 410"/>
                <a:gd name="T66" fmla="*/ 25 w 350"/>
                <a:gd name="T67" fmla="*/ 311 h 410"/>
                <a:gd name="T68" fmla="*/ 23 w 350"/>
                <a:gd name="T69" fmla="*/ 278 h 410"/>
                <a:gd name="T70" fmla="*/ 20 w 350"/>
                <a:gd name="T71" fmla="*/ 266 h 410"/>
                <a:gd name="T72" fmla="*/ 13 w 350"/>
                <a:gd name="T73" fmla="*/ 257 h 410"/>
                <a:gd name="T74" fmla="*/ 19 w 350"/>
                <a:gd name="T75" fmla="*/ 253 h 410"/>
                <a:gd name="T76" fmla="*/ 15 w 350"/>
                <a:gd name="T77" fmla="*/ 257 h 410"/>
                <a:gd name="T78" fmla="*/ 21 w 350"/>
                <a:gd name="T79" fmla="*/ 246 h 410"/>
                <a:gd name="T80" fmla="*/ 21 w 350"/>
                <a:gd name="T81" fmla="*/ 239 h 410"/>
                <a:gd name="T82" fmla="*/ 16 w 350"/>
                <a:gd name="T83" fmla="*/ 214 h 410"/>
                <a:gd name="T84" fmla="*/ 14 w 350"/>
                <a:gd name="T85" fmla="*/ 219 h 410"/>
                <a:gd name="T86" fmla="*/ 4 w 350"/>
                <a:gd name="T87" fmla="*/ 200 h 410"/>
                <a:gd name="T88" fmla="*/ 0 w 350"/>
                <a:gd name="T89" fmla="*/ 212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0" h="410">
                  <a:moveTo>
                    <a:pt x="0" y="212"/>
                  </a:moveTo>
                  <a:cubicBezTo>
                    <a:pt x="0" y="207"/>
                    <a:pt x="0" y="204"/>
                    <a:pt x="2" y="199"/>
                  </a:cubicBezTo>
                  <a:cubicBezTo>
                    <a:pt x="3" y="197"/>
                    <a:pt x="5" y="194"/>
                    <a:pt x="8" y="194"/>
                  </a:cubicBezTo>
                  <a:cubicBezTo>
                    <a:pt x="113" y="194"/>
                    <a:pt x="113" y="194"/>
                    <a:pt x="113" y="194"/>
                  </a:cubicBezTo>
                  <a:cubicBezTo>
                    <a:pt x="119" y="191"/>
                    <a:pt x="115" y="167"/>
                    <a:pt x="115" y="159"/>
                  </a:cubicBezTo>
                  <a:cubicBezTo>
                    <a:pt x="114" y="150"/>
                    <a:pt x="113" y="144"/>
                    <a:pt x="120" y="137"/>
                  </a:cubicBezTo>
                  <a:cubicBezTo>
                    <a:pt x="126" y="131"/>
                    <a:pt x="126" y="133"/>
                    <a:pt x="145" y="125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243" y="41"/>
                    <a:pt x="243" y="41"/>
                    <a:pt x="243" y="41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80" y="24"/>
                    <a:pt x="315" y="48"/>
                    <a:pt x="350" y="74"/>
                  </a:cubicBezTo>
                  <a:cubicBezTo>
                    <a:pt x="333" y="74"/>
                    <a:pt x="317" y="74"/>
                    <a:pt x="300" y="74"/>
                  </a:cubicBezTo>
                  <a:cubicBezTo>
                    <a:pt x="320" y="349"/>
                    <a:pt x="320" y="349"/>
                    <a:pt x="320" y="349"/>
                  </a:cubicBezTo>
                  <a:cubicBezTo>
                    <a:pt x="322" y="354"/>
                    <a:pt x="327" y="356"/>
                    <a:pt x="327" y="357"/>
                  </a:cubicBezTo>
                  <a:cubicBezTo>
                    <a:pt x="330" y="364"/>
                    <a:pt x="326" y="366"/>
                    <a:pt x="326" y="371"/>
                  </a:cubicBezTo>
                  <a:cubicBezTo>
                    <a:pt x="326" y="377"/>
                    <a:pt x="325" y="383"/>
                    <a:pt x="323" y="384"/>
                  </a:cubicBezTo>
                  <a:cubicBezTo>
                    <a:pt x="263" y="384"/>
                    <a:pt x="263" y="384"/>
                    <a:pt x="263" y="384"/>
                  </a:cubicBezTo>
                  <a:cubicBezTo>
                    <a:pt x="229" y="385"/>
                    <a:pt x="215" y="390"/>
                    <a:pt x="212" y="380"/>
                  </a:cubicBezTo>
                  <a:cubicBezTo>
                    <a:pt x="210" y="389"/>
                    <a:pt x="197" y="390"/>
                    <a:pt x="190" y="388"/>
                  </a:cubicBezTo>
                  <a:cubicBezTo>
                    <a:pt x="180" y="383"/>
                    <a:pt x="173" y="385"/>
                    <a:pt x="169" y="397"/>
                  </a:cubicBezTo>
                  <a:cubicBezTo>
                    <a:pt x="166" y="393"/>
                    <a:pt x="163" y="389"/>
                    <a:pt x="159" y="386"/>
                  </a:cubicBezTo>
                  <a:cubicBezTo>
                    <a:pt x="155" y="382"/>
                    <a:pt x="150" y="380"/>
                    <a:pt x="148" y="381"/>
                  </a:cubicBezTo>
                  <a:cubicBezTo>
                    <a:pt x="140" y="386"/>
                    <a:pt x="152" y="410"/>
                    <a:pt x="130" y="408"/>
                  </a:cubicBezTo>
                  <a:cubicBezTo>
                    <a:pt x="131" y="409"/>
                    <a:pt x="125" y="404"/>
                    <a:pt x="123" y="401"/>
                  </a:cubicBezTo>
                  <a:cubicBezTo>
                    <a:pt x="121" y="397"/>
                    <a:pt x="119" y="399"/>
                    <a:pt x="115" y="395"/>
                  </a:cubicBezTo>
                  <a:cubicBezTo>
                    <a:pt x="111" y="392"/>
                    <a:pt x="112" y="387"/>
                    <a:pt x="108" y="384"/>
                  </a:cubicBezTo>
                  <a:cubicBezTo>
                    <a:pt x="100" y="379"/>
                    <a:pt x="103" y="379"/>
                    <a:pt x="102" y="375"/>
                  </a:cubicBezTo>
                  <a:cubicBezTo>
                    <a:pt x="101" y="370"/>
                    <a:pt x="96" y="364"/>
                    <a:pt x="94" y="364"/>
                  </a:cubicBezTo>
                  <a:cubicBezTo>
                    <a:pt x="81" y="363"/>
                    <a:pt x="80" y="353"/>
                    <a:pt x="72" y="349"/>
                  </a:cubicBezTo>
                  <a:cubicBezTo>
                    <a:pt x="68" y="347"/>
                    <a:pt x="64" y="346"/>
                    <a:pt x="59" y="346"/>
                  </a:cubicBezTo>
                  <a:cubicBezTo>
                    <a:pt x="50" y="345"/>
                    <a:pt x="47" y="354"/>
                    <a:pt x="27" y="353"/>
                  </a:cubicBezTo>
                  <a:cubicBezTo>
                    <a:pt x="22" y="352"/>
                    <a:pt x="23" y="349"/>
                    <a:pt x="19" y="350"/>
                  </a:cubicBezTo>
                  <a:cubicBezTo>
                    <a:pt x="16" y="352"/>
                    <a:pt x="12" y="363"/>
                    <a:pt x="10" y="366"/>
                  </a:cubicBezTo>
                  <a:cubicBezTo>
                    <a:pt x="10" y="346"/>
                    <a:pt x="23" y="330"/>
                    <a:pt x="25" y="311"/>
                  </a:cubicBezTo>
                  <a:cubicBezTo>
                    <a:pt x="26" y="300"/>
                    <a:pt x="24" y="290"/>
                    <a:pt x="23" y="278"/>
                  </a:cubicBezTo>
                  <a:cubicBezTo>
                    <a:pt x="22" y="274"/>
                    <a:pt x="23" y="270"/>
                    <a:pt x="20" y="266"/>
                  </a:cubicBezTo>
                  <a:cubicBezTo>
                    <a:pt x="18" y="263"/>
                    <a:pt x="14" y="261"/>
                    <a:pt x="13" y="257"/>
                  </a:cubicBezTo>
                  <a:cubicBezTo>
                    <a:pt x="16" y="258"/>
                    <a:pt x="20" y="256"/>
                    <a:pt x="19" y="253"/>
                  </a:cubicBezTo>
                  <a:cubicBezTo>
                    <a:pt x="17" y="253"/>
                    <a:pt x="16" y="255"/>
                    <a:pt x="15" y="257"/>
                  </a:cubicBezTo>
                  <a:cubicBezTo>
                    <a:pt x="16" y="253"/>
                    <a:pt x="19" y="250"/>
                    <a:pt x="21" y="246"/>
                  </a:cubicBezTo>
                  <a:cubicBezTo>
                    <a:pt x="22" y="244"/>
                    <a:pt x="20" y="241"/>
                    <a:pt x="21" y="239"/>
                  </a:cubicBezTo>
                  <a:cubicBezTo>
                    <a:pt x="27" y="232"/>
                    <a:pt x="18" y="220"/>
                    <a:pt x="16" y="214"/>
                  </a:cubicBezTo>
                  <a:cubicBezTo>
                    <a:pt x="15" y="215"/>
                    <a:pt x="15" y="217"/>
                    <a:pt x="14" y="219"/>
                  </a:cubicBezTo>
                  <a:cubicBezTo>
                    <a:pt x="8" y="214"/>
                    <a:pt x="10" y="205"/>
                    <a:pt x="4" y="200"/>
                  </a:cubicBezTo>
                  <a:cubicBezTo>
                    <a:pt x="3" y="204"/>
                    <a:pt x="1" y="208"/>
                    <a:pt x="0" y="212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43"/>
            <p:cNvSpPr>
              <a:spLocks noEditPoints="1"/>
            </p:cNvSpPr>
            <p:nvPr/>
          </p:nvSpPr>
          <p:spPr bwMode="auto">
            <a:xfrm>
              <a:off x="4119581" y="3912352"/>
              <a:ext cx="972408" cy="1222242"/>
            </a:xfrm>
            <a:custGeom>
              <a:avLst/>
              <a:gdLst>
                <a:gd name="T0" fmla="*/ 2 w 354"/>
                <a:gd name="T1" fmla="*/ 380 h 445"/>
                <a:gd name="T2" fmla="*/ 7 w 354"/>
                <a:gd name="T3" fmla="*/ 366 h 445"/>
                <a:gd name="T4" fmla="*/ 11 w 354"/>
                <a:gd name="T5" fmla="*/ 350 h 445"/>
                <a:gd name="T6" fmla="*/ 20 w 354"/>
                <a:gd name="T7" fmla="*/ 309 h 445"/>
                <a:gd name="T8" fmla="*/ 34 w 354"/>
                <a:gd name="T9" fmla="*/ 282 h 445"/>
                <a:gd name="T10" fmla="*/ 54 w 354"/>
                <a:gd name="T11" fmla="*/ 257 h 445"/>
                <a:gd name="T12" fmla="*/ 52 w 354"/>
                <a:gd name="T13" fmla="*/ 195 h 445"/>
                <a:gd name="T14" fmla="*/ 42 w 354"/>
                <a:gd name="T15" fmla="*/ 171 h 445"/>
                <a:gd name="T16" fmla="*/ 41 w 354"/>
                <a:gd name="T17" fmla="*/ 146 h 445"/>
                <a:gd name="T18" fmla="*/ 43 w 354"/>
                <a:gd name="T19" fmla="*/ 144 h 445"/>
                <a:gd name="T20" fmla="*/ 44 w 354"/>
                <a:gd name="T21" fmla="*/ 119 h 445"/>
                <a:gd name="T22" fmla="*/ 33 w 354"/>
                <a:gd name="T23" fmla="*/ 86 h 445"/>
                <a:gd name="T24" fmla="*/ 21 w 354"/>
                <a:gd name="T25" fmla="*/ 55 h 445"/>
                <a:gd name="T26" fmla="*/ 41 w 354"/>
                <a:gd name="T27" fmla="*/ 48 h 445"/>
                <a:gd name="T28" fmla="*/ 134 w 354"/>
                <a:gd name="T29" fmla="*/ 48 h 445"/>
                <a:gd name="T30" fmla="*/ 145 w 354"/>
                <a:gd name="T31" fmla="*/ 70 h 445"/>
                <a:gd name="T32" fmla="*/ 153 w 354"/>
                <a:gd name="T33" fmla="*/ 95 h 445"/>
                <a:gd name="T34" fmla="*/ 170 w 354"/>
                <a:gd name="T35" fmla="*/ 120 h 445"/>
                <a:gd name="T36" fmla="*/ 199 w 354"/>
                <a:gd name="T37" fmla="*/ 115 h 445"/>
                <a:gd name="T38" fmla="*/ 220 w 354"/>
                <a:gd name="T39" fmla="*/ 104 h 445"/>
                <a:gd name="T40" fmla="*/ 225 w 354"/>
                <a:gd name="T41" fmla="*/ 85 h 445"/>
                <a:gd name="T42" fmla="*/ 249 w 354"/>
                <a:gd name="T43" fmla="*/ 82 h 445"/>
                <a:gd name="T44" fmla="*/ 260 w 354"/>
                <a:gd name="T45" fmla="*/ 94 h 445"/>
                <a:gd name="T46" fmla="*/ 291 w 354"/>
                <a:gd name="T47" fmla="*/ 106 h 445"/>
                <a:gd name="T48" fmla="*/ 293 w 354"/>
                <a:gd name="T49" fmla="*/ 128 h 445"/>
                <a:gd name="T50" fmla="*/ 299 w 354"/>
                <a:gd name="T51" fmla="*/ 180 h 445"/>
                <a:gd name="T52" fmla="*/ 300 w 354"/>
                <a:gd name="T53" fmla="*/ 211 h 445"/>
                <a:gd name="T54" fmla="*/ 311 w 354"/>
                <a:gd name="T55" fmla="*/ 217 h 445"/>
                <a:gd name="T56" fmla="*/ 339 w 354"/>
                <a:gd name="T57" fmla="*/ 215 h 445"/>
                <a:gd name="T58" fmla="*/ 353 w 354"/>
                <a:gd name="T59" fmla="*/ 229 h 445"/>
                <a:gd name="T60" fmla="*/ 352 w 354"/>
                <a:gd name="T61" fmla="*/ 262 h 445"/>
                <a:gd name="T62" fmla="*/ 314 w 354"/>
                <a:gd name="T63" fmla="*/ 281 h 445"/>
                <a:gd name="T64" fmla="*/ 293 w 354"/>
                <a:gd name="T65" fmla="*/ 306 h 445"/>
                <a:gd name="T66" fmla="*/ 293 w 354"/>
                <a:gd name="T67" fmla="*/ 382 h 445"/>
                <a:gd name="T68" fmla="*/ 334 w 354"/>
                <a:gd name="T69" fmla="*/ 432 h 445"/>
                <a:gd name="T70" fmla="*/ 268 w 354"/>
                <a:gd name="T71" fmla="*/ 442 h 445"/>
                <a:gd name="T72" fmla="*/ 248 w 354"/>
                <a:gd name="T73" fmla="*/ 442 h 445"/>
                <a:gd name="T74" fmla="*/ 193 w 354"/>
                <a:gd name="T75" fmla="*/ 426 h 445"/>
                <a:gd name="T76" fmla="*/ 71 w 354"/>
                <a:gd name="T77" fmla="*/ 424 h 445"/>
                <a:gd name="T78" fmla="*/ 37 w 354"/>
                <a:gd name="T79" fmla="*/ 411 h 445"/>
                <a:gd name="T80" fmla="*/ 1 w 354"/>
                <a:gd name="T81" fmla="*/ 419 h 445"/>
                <a:gd name="T82" fmla="*/ 26 w 354"/>
                <a:gd name="T83" fmla="*/ 5 h 445"/>
                <a:gd name="T84" fmla="*/ 40 w 354"/>
                <a:gd name="T85" fmla="*/ 8 h 445"/>
                <a:gd name="T86" fmla="*/ 23 w 354"/>
                <a:gd name="T87" fmla="*/ 25 h 445"/>
                <a:gd name="T88" fmla="*/ 13 w 354"/>
                <a:gd name="T89" fmla="*/ 41 h 445"/>
                <a:gd name="T90" fmla="*/ 12 w 354"/>
                <a:gd name="T91" fmla="*/ 2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4" h="445">
                  <a:moveTo>
                    <a:pt x="1" y="419"/>
                  </a:moveTo>
                  <a:cubicBezTo>
                    <a:pt x="0" y="406"/>
                    <a:pt x="4" y="393"/>
                    <a:pt x="2" y="380"/>
                  </a:cubicBezTo>
                  <a:cubicBezTo>
                    <a:pt x="2" y="378"/>
                    <a:pt x="1" y="376"/>
                    <a:pt x="1" y="374"/>
                  </a:cubicBezTo>
                  <a:cubicBezTo>
                    <a:pt x="3" y="371"/>
                    <a:pt x="6" y="369"/>
                    <a:pt x="7" y="366"/>
                  </a:cubicBezTo>
                  <a:cubicBezTo>
                    <a:pt x="8" y="363"/>
                    <a:pt x="8" y="360"/>
                    <a:pt x="9" y="358"/>
                  </a:cubicBezTo>
                  <a:cubicBezTo>
                    <a:pt x="9" y="355"/>
                    <a:pt x="12" y="352"/>
                    <a:pt x="11" y="350"/>
                  </a:cubicBezTo>
                  <a:cubicBezTo>
                    <a:pt x="10" y="346"/>
                    <a:pt x="16" y="335"/>
                    <a:pt x="17" y="330"/>
                  </a:cubicBezTo>
                  <a:cubicBezTo>
                    <a:pt x="18" y="323"/>
                    <a:pt x="16" y="315"/>
                    <a:pt x="20" y="309"/>
                  </a:cubicBezTo>
                  <a:cubicBezTo>
                    <a:pt x="23" y="305"/>
                    <a:pt x="21" y="297"/>
                    <a:pt x="24" y="294"/>
                  </a:cubicBezTo>
                  <a:cubicBezTo>
                    <a:pt x="27" y="291"/>
                    <a:pt x="32" y="285"/>
                    <a:pt x="34" y="282"/>
                  </a:cubicBezTo>
                  <a:cubicBezTo>
                    <a:pt x="37" y="277"/>
                    <a:pt x="35" y="268"/>
                    <a:pt x="44" y="267"/>
                  </a:cubicBezTo>
                  <a:cubicBezTo>
                    <a:pt x="50" y="267"/>
                    <a:pt x="51" y="262"/>
                    <a:pt x="54" y="257"/>
                  </a:cubicBezTo>
                  <a:cubicBezTo>
                    <a:pt x="61" y="244"/>
                    <a:pt x="63" y="225"/>
                    <a:pt x="60" y="211"/>
                  </a:cubicBezTo>
                  <a:cubicBezTo>
                    <a:pt x="58" y="205"/>
                    <a:pt x="55" y="200"/>
                    <a:pt x="52" y="195"/>
                  </a:cubicBezTo>
                  <a:cubicBezTo>
                    <a:pt x="48" y="189"/>
                    <a:pt x="48" y="185"/>
                    <a:pt x="46" y="179"/>
                  </a:cubicBezTo>
                  <a:cubicBezTo>
                    <a:pt x="45" y="176"/>
                    <a:pt x="43" y="174"/>
                    <a:pt x="42" y="171"/>
                  </a:cubicBezTo>
                  <a:cubicBezTo>
                    <a:pt x="42" y="168"/>
                    <a:pt x="42" y="165"/>
                    <a:pt x="41" y="161"/>
                  </a:cubicBezTo>
                  <a:cubicBezTo>
                    <a:pt x="38" y="156"/>
                    <a:pt x="34" y="150"/>
                    <a:pt x="41" y="146"/>
                  </a:cubicBezTo>
                  <a:cubicBezTo>
                    <a:pt x="39" y="148"/>
                    <a:pt x="38" y="150"/>
                    <a:pt x="38" y="152"/>
                  </a:cubicBezTo>
                  <a:cubicBezTo>
                    <a:pt x="39" y="149"/>
                    <a:pt x="41" y="147"/>
                    <a:pt x="43" y="144"/>
                  </a:cubicBezTo>
                  <a:cubicBezTo>
                    <a:pt x="45" y="143"/>
                    <a:pt x="48" y="143"/>
                    <a:pt x="48" y="140"/>
                  </a:cubicBezTo>
                  <a:cubicBezTo>
                    <a:pt x="49" y="133"/>
                    <a:pt x="47" y="126"/>
                    <a:pt x="44" y="119"/>
                  </a:cubicBezTo>
                  <a:cubicBezTo>
                    <a:pt x="40" y="112"/>
                    <a:pt x="38" y="105"/>
                    <a:pt x="35" y="97"/>
                  </a:cubicBezTo>
                  <a:cubicBezTo>
                    <a:pt x="33" y="94"/>
                    <a:pt x="34" y="90"/>
                    <a:pt x="33" y="86"/>
                  </a:cubicBezTo>
                  <a:cubicBezTo>
                    <a:pt x="31" y="81"/>
                    <a:pt x="26" y="78"/>
                    <a:pt x="24" y="73"/>
                  </a:cubicBezTo>
                  <a:cubicBezTo>
                    <a:pt x="21" y="69"/>
                    <a:pt x="14" y="57"/>
                    <a:pt x="21" y="55"/>
                  </a:cubicBezTo>
                  <a:cubicBezTo>
                    <a:pt x="24" y="54"/>
                    <a:pt x="27" y="54"/>
                    <a:pt x="30" y="53"/>
                  </a:cubicBezTo>
                  <a:cubicBezTo>
                    <a:pt x="34" y="53"/>
                    <a:pt x="36" y="49"/>
                    <a:pt x="41" y="48"/>
                  </a:cubicBezTo>
                  <a:cubicBezTo>
                    <a:pt x="63" y="46"/>
                    <a:pt x="86" y="49"/>
                    <a:pt x="108" y="48"/>
                  </a:cubicBezTo>
                  <a:cubicBezTo>
                    <a:pt x="117" y="48"/>
                    <a:pt x="125" y="47"/>
                    <a:pt x="134" y="48"/>
                  </a:cubicBezTo>
                  <a:cubicBezTo>
                    <a:pt x="142" y="48"/>
                    <a:pt x="140" y="53"/>
                    <a:pt x="144" y="58"/>
                  </a:cubicBezTo>
                  <a:cubicBezTo>
                    <a:pt x="145" y="61"/>
                    <a:pt x="144" y="67"/>
                    <a:pt x="145" y="70"/>
                  </a:cubicBezTo>
                  <a:cubicBezTo>
                    <a:pt x="146" y="75"/>
                    <a:pt x="148" y="80"/>
                    <a:pt x="150" y="84"/>
                  </a:cubicBezTo>
                  <a:cubicBezTo>
                    <a:pt x="152" y="88"/>
                    <a:pt x="149" y="92"/>
                    <a:pt x="153" y="95"/>
                  </a:cubicBezTo>
                  <a:cubicBezTo>
                    <a:pt x="156" y="99"/>
                    <a:pt x="157" y="101"/>
                    <a:pt x="159" y="106"/>
                  </a:cubicBezTo>
                  <a:cubicBezTo>
                    <a:pt x="160" y="108"/>
                    <a:pt x="166" y="121"/>
                    <a:pt x="170" y="120"/>
                  </a:cubicBezTo>
                  <a:cubicBezTo>
                    <a:pt x="172" y="119"/>
                    <a:pt x="184" y="120"/>
                    <a:pt x="184" y="120"/>
                  </a:cubicBezTo>
                  <a:cubicBezTo>
                    <a:pt x="183" y="119"/>
                    <a:pt x="196" y="115"/>
                    <a:pt x="199" y="115"/>
                  </a:cubicBezTo>
                  <a:cubicBezTo>
                    <a:pt x="206" y="117"/>
                    <a:pt x="212" y="118"/>
                    <a:pt x="220" y="118"/>
                  </a:cubicBezTo>
                  <a:cubicBezTo>
                    <a:pt x="219" y="113"/>
                    <a:pt x="222" y="108"/>
                    <a:pt x="220" y="104"/>
                  </a:cubicBezTo>
                  <a:cubicBezTo>
                    <a:pt x="224" y="104"/>
                    <a:pt x="225" y="101"/>
                    <a:pt x="224" y="98"/>
                  </a:cubicBezTo>
                  <a:cubicBezTo>
                    <a:pt x="223" y="94"/>
                    <a:pt x="226" y="89"/>
                    <a:pt x="225" y="85"/>
                  </a:cubicBezTo>
                  <a:cubicBezTo>
                    <a:pt x="232" y="85"/>
                    <a:pt x="239" y="85"/>
                    <a:pt x="246" y="85"/>
                  </a:cubicBezTo>
                  <a:cubicBezTo>
                    <a:pt x="248" y="85"/>
                    <a:pt x="247" y="83"/>
                    <a:pt x="249" y="82"/>
                  </a:cubicBezTo>
                  <a:cubicBezTo>
                    <a:pt x="251" y="81"/>
                    <a:pt x="254" y="82"/>
                    <a:pt x="256" y="82"/>
                  </a:cubicBezTo>
                  <a:cubicBezTo>
                    <a:pt x="255" y="90"/>
                    <a:pt x="250" y="94"/>
                    <a:pt x="260" y="94"/>
                  </a:cubicBezTo>
                  <a:cubicBezTo>
                    <a:pt x="269" y="94"/>
                    <a:pt x="278" y="94"/>
                    <a:pt x="286" y="94"/>
                  </a:cubicBezTo>
                  <a:cubicBezTo>
                    <a:pt x="294" y="94"/>
                    <a:pt x="292" y="101"/>
                    <a:pt x="291" y="106"/>
                  </a:cubicBezTo>
                  <a:cubicBezTo>
                    <a:pt x="290" y="109"/>
                    <a:pt x="288" y="112"/>
                    <a:pt x="288" y="115"/>
                  </a:cubicBezTo>
                  <a:cubicBezTo>
                    <a:pt x="288" y="119"/>
                    <a:pt x="292" y="124"/>
                    <a:pt x="293" y="128"/>
                  </a:cubicBezTo>
                  <a:cubicBezTo>
                    <a:pt x="294" y="138"/>
                    <a:pt x="291" y="149"/>
                    <a:pt x="290" y="158"/>
                  </a:cubicBezTo>
                  <a:cubicBezTo>
                    <a:pt x="289" y="168"/>
                    <a:pt x="293" y="172"/>
                    <a:pt x="299" y="180"/>
                  </a:cubicBezTo>
                  <a:cubicBezTo>
                    <a:pt x="303" y="185"/>
                    <a:pt x="305" y="199"/>
                    <a:pt x="303" y="205"/>
                  </a:cubicBezTo>
                  <a:cubicBezTo>
                    <a:pt x="303" y="208"/>
                    <a:pt x="301" y="209"/>
                    <a:pt x="300" y="211"/>
                  </a:cubicBezTo>
                  <a:cubicBezTo>
                    <a:pt x="299" y="215"/>
                    <a:pt x="303" y="219"/>
                    <a:pt x="301" y="224"/>
                  </a:cubicBezTo>
                  <a:cubicBezTo>
                    <a:pt x="305" y="224"/>
                    <a:pt x="308" y="219"/>
                    <a:pt x="311" y="217"/>
                  </a:cubicBezTo>
                  <a:cubicBezTo>
                    <a:pt x="313" y="216"/>
                    <a:pt x="321" y="218"/>
                    <a:pt x="323" y="219"/>
                  </a:cubicBezTo>
                  <a:cubicBezTo>
                    <a:pt x="328" y="220"/>
                    <a:pt x="334" y="214"/>
                    <a:pt x="339" y="215"/>
                  </a:cubicBezTo>
                  <a:cubicBezTo>
                    <a:pt x="344" y="215"/>
                    <a:pt x="349" y="218"/>
                    <a:pt x="352" y="211"/>
                  </a:cubicBezTo>
                  <a:cubicBezTo>
                    <a:pt x="354" y="215"/>
                    <a:pt x="354" y="225"/>
                    <a:pt x="353" y="229"/>
                  </a:cubicBezTo>
                  <a:cubicBezTo>
                    <a:pt x="352" y="234"/>
                    <a:pt x="353" y="239"/>
                    <a:pt x="351" y="245"/>
                  </a:cubicBezTo>
                  <a:cubicBezTo>
                    <a:pt x="350" y="251"/>
                    <a:pt x="354" y="256"/>
                    <a:pt x="352" y="262"/>
                  </a:cubicBezTo>
                  <a:cubicBezTo>
                    <a:pt x="350" y="268"/>
                    <a:pt x="346" y="273"/>
                    <a:pt x="351" y="279"/>
                  </a:cubicBezTo>
                  <a:cubicBezTo>
                    <a:pt x="341" y="284"/>
                    <a:pt x="326" y="282"/>
                    <a:pt x="314" y="281"/>
                  </a:cubicBezTo>
                  <a:cubicBezTo>
                    <a:pt x="308" y="281"/>
                    <a:pt x="302" y="280"/>
                    <a:pt x="296" y="281"/>
                  </a:cubicBezTo>
                  <a:cubicBezTo>
                    <a:pt x="291" y="282"/>
                    <a:pt x="294" y="300"/>
                    <a:pt x="293" y="306"/>
                  </a:cubicBezTo>
                  <a:cubicBezTo>
                    <a:pt x="293" y="322"/>
                    <a:pt x="294" y="333"/>
                    <a:pt x="293" y="345"/>
                  </a:cubicBezTo>
                  <a:cubicBezTo>
                    <a:pt x="292" y="357"/>
                    <a:pt x="293" y="370"/>
                    <a:pt x="293" y="382"/>
                  </a:cubicBezTo>
                  <a:cubicBezTo>
                    <a:pt x="292" y="394"/>
                    <a:pt x="301" y="397"/>
                    <a:pt x="308" y="406"/>
                  </a:cubicBezTo>
                  <a:cubicBezTo>
                    <a:pt x="316" y="416"/>
                    <a:pt x="323" y="425"/>
                    <a:pt x="334" y="432"/>
                  </a:cubicBezTo>
                  <a:cubicBezTo>
                    <a:pt x="317" y="435"/>
                    <a:pt x="300" y="438"/>
                    <a:pt x="283" y="442"/>
                  </a:cubicBezTo>
                  <a:cubicBezTo>
                    <a:pt x="277" y="444"/>
                    <a:pt x="274" y="442"/>
                    <a:pt x="268" y="442"/>
                  </a:cubicBezTo>
                  <a:cubicBezTo>
                    <a:pt x="265" y="441"/>
                    <a:pt x="263" y="443"/>
                    <a:pt x="260" y="443"/>
                  </a:cubicBezTo>
                  <a:cubicBezTo>
                    <a:pt x="256" y="445"/>
                    <a:pt x="252" y="443"/>
                    <a:pt x="248" y="442"/>
                  </a:cubicBezTo>
                  <a:cubicBezTo>
                    <a:pt x="234" y="438"/>
                    <a:pt x="219" y="439"/>
                    <a:pt x="205" y="437"/>
                  </a:cubicBezTo>
                  <a:cubicBezTo>
                    <a:pt x="199" y="436"/>
                    <a:pt x="195" y="431"/>
                    <a:pt x="193" y="426"/>
                  </a:cubicBezTo>
                  <a:cubicBezTo>
                    <a:pt x="190" y="422"/>
                    <a:pt x="182" y="424"/>
                    <a:pt x="177" y="424"/>
                  </a:cubicBezTo>
                  <a:cubicBezTo>
                    <a:pt x="142" y="425"/>
                    <a:pt x="106" y="424"/>
                    <a:pt x="71" y="424"/>
                  </a:cubicBezTo>
                  <a:cubicBezTo>
                    <a:pt x="64" y="424"/>
                    <a:pt x="63" y="423"/>
                    <a:pt x="57" y="419"/>
                  </a:cubicBezTo>
                  <a:cubicBezTo>
                    <a:pt x="50" y="414"/>
                    <a:pt x="45" y="407"/>
                    <a:pt x="37" y="411"/>
                  </a:cubicBezTo>
                  <a:cubicBezTo>
                    <a:pt x="31" y="414"/>
                    <a:pt x="24" y="422"/>
                    <a:pt x="17" y="418"/>
                  </a:cubicBezTo>
                  <a:cubicBezTo>
                    <a:pt x="8" y="414"/>
                    <a:pt x="7" y="418"/>
                    <a:pt x="1" y="419"/>
                  </a:cubicBezTo>
                  <a:moveTo>
                    <a:pt x="9" y="20"/>
                  </a:moveTo>
                  <a:cubicBezTo>
                    <a:pt x="14" y="16"/>
                    <a:pt x="19" y="7"/>
                    <a:pt x="26" y="5"/>
                  </a:cubicBezTo>
                  <a:cubicBezTo>
                    <a:pt x="29" y="5"/>
                    <a:pt x="28" y="0"/>
                    <a:pt x="32" y="0"/>
                  </a:cubicBezTo>
                  <a:cubicBezTo>
                    <a:pt x="35" y="0"/>
                    <a:pt x="37" y="6"/>
                    <a:pt x="40" y="8"/>
                  </a:cubicBezTo>
                  <a:cubicBezTo>
                    <a:pt x="34" y="12"/>
                    <a:pt x="29" y="15"/>
                    <a:pt x="24" y="20"/>
                  </a:cubicBezTo>
                  <a:cubicBezTo>
                    <a:pt x="21" y="22"/>
                    <a:pt x="22" y="22"/>
                    <a:pt x="23" y="25"/>
                  </a:cubicBezTo>
                  <a:cubicBezTo>
                    <a:pt x="25" y="29"/>
                    <a:pt x="24" y="34"/>
                    <a:pt x="24" y="38"/>
                  </a:cubicBezTo>
                  <a:cubicBezTo>
                    <a:pt x="23" y="43"/>
                    <a:pt x="13" y="48"/>
                    <a:pt x="13" y="41"/>
                  </a:cubicBezTo>
                  <a:cubicBezTo>
                    <a:pt x="13" y="37"/>
                    <a:pt x="15" y="36"/>
                    <a:pt x="14" y="31"/>
                  </a:cubicBezTo>
                  <a:cubicBezTo>
                    <a:pt x="13" y="28"/>
                    <a:pt x="8" y="23"/>
                    <a:pt x="12" y="20"/>
                  </a:cubicBezTo>
                  <a:cubicBezTo>
                    <a:pt x="11" y="20"/>
                    <a:pt x="10" y="20"/>
                    <a:pt x="9" y="2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45"/>
            <p:cNvSpPr>
              <a:spLocks/>
            </p:cNvSpPr>
            <p:nvPr/>
          </p:nvSpPr>
          <p:spPr bwMode="auto">
            <a:xfrm>
              <a:off x="3207014" y="1403540"/>
              <a:ext cx="1244682" cy="1069649"/>
            </a:xfrm>
            <a:custGeom>
              <a:avLst/>
              <a:gdLst>
                <a:gd name="T0" fmla="*/ 4 w 453"/>
                <a:gd name="T1" fmla="*/ 280 h 389"/>
                <a:gd name="T2" fmla="*/ 31 w 453"/>
                <a:gd name="T3" fmla="*/ 275 h 389"/>
                <a:gd name="T4" fmla="*/ 69 w 453"/>
                <a:gd name="T5" fmla="*/ 269 h 389"/>
                <a:gd name="T6" fmla="*/ 84 w 453"/>
                <a:gd name="T7" fmla="*/ 266 h 389"/>
                <a:gd name="T8" fmla="*/ 109 w 453"/>
                <a:gd name="T9" fmla="*/ 255 h 389"/>
                <a:gd name="T10" fmla="*/ 119 w 453"/>
                <a:gd name="T11" fmla="*/ 207 h 389"/>
                <a:gd name="T12" fmla="*/ 131 w 453"/>
                <a:gd name="T13" fmla="*/ 142 h 389"/>
                <a:gd name="T14" fmla="*/ 183 w 453"/>
                <a:gd name="T15" fmla="*/ 117 h 389"/>
                <a:gd name="T16" fmla="*/ 295 w 453"/>
                <a:gd name="T17" fmla="*/ 32 h 389"/>
                <a:gd name="T18" fmla="*/ 371 w 453"/>
                <a:gd name="T19" fmla="*/ 11 h 389"/>
                <a:gd name="T20" fmla="*/ 406 w 453"/>
                <a:gd name="T21" fmla="*/ 30 h 389"/>
                <a:gd name="T22" fmla="*/ 430 w 453"/>
                <a:gd name="T23" fmla="*/ 63 h 389"/>
                <a:gd name="T24" fmla="*/ 441 w 453"/>
                <a:gd name="T25" fmla="*/ 86 h 389"/>
                <a:gd name="T26" fmla="*/ 451 w 453"/>
                <a:gd name="T27" fmla="*/ 105 h 389"/>
                <a:gd name="T28" fmla="*/ 441 w 453"/>
                <a:gd name="T29" fmla="*/ 175 h 389"/>
                <a:gd name="T30" fmla="*/ 438 w 453"/>
                <a:gd name="T31" fmla="*/ 218 h 389"/>
                <a:gd name="T32" fmla="*/ 412 w 453"/>
                <a:gd name="T33" fmla="*/ 251 h 389"/>
                <a:gd name="T34" fmla="*/ 386 w 453"/>
                <a:gd name="T35" fmla="*/ 296 h 389"/>
                <a:gd name="T36" fmla="*/ 386 w 453"/>
                <a:gd name="T37" fmla="*/ 322 h 389"/>
                <a:gd name="T38" fmla="*/ 373 w 453"/>
                <a:gd name="T39" fmla="*/ 328 h 389"/>
                <a:gd name="T40" fmla="*/ 337 w 453"/>
                <a:gd name="T41" fmla="*/ 339 h 389"/>
                <a:gd name="T42" fmla="*/ 281 w 453"/>
                <a:gd name="T43" fmla="*/ 342 h 389"/>
                <a:gd name="T44" fmla="*/ 265 w 453"/>
                <a:gd name="T45" fmla="*/ 351 h 389"/>
                <a:gd name="T46" fmla="*/ 218 w 453"/>
                <a:gd name="T47" fmla="*/ 335 h 389"/>
                <a:gd name="T48" fmla="*/ 202 w 453"/>
                <a:gd name="T49" fmla="*/ 343 h 389"/>
                <a:gd name="T50" fmla="*/ 170 w 453"/>
                <a:gd name="T51" fmla="*/ 323 h 389"/>
                <a:gd name="T52" fmla="*/ 144 w 453"/>
                <a:gd name="T53" fmla="*/ 321 h 389"/>
                <a:gd name="T54" fmla="*/ 115 w 453"/>
                <a:gd name="T55" fmla="*/ 335 h 389"/>
                <a:gd name="T56" fmla="*/ 102 w 453"/>
                <a:gd name="T57" fmla="*/ 369 h 389"/>
                <a:gd name="T58" fmla="*/ 77 w 453"/>
                <a:gd name="T59" fmla="*/ 365 h 389"/>
                <a:gd name="T60" fmla="*/ 65 w 453"/>
                <a:gd name="T61" fmla="*/ 371 h 389"/>
                <a:gd name="T62" fmla="*/ 58 w 453"/>
                <a:gd name="T63" fmla="*/ 371 h 389"/>
                <a:gd name="T64" fmla="*/ 57 w 453"/>
                <a:gd name="T65" fmla="*/ 355 h 389"/>
                <a:gd name="T66" fmla="*/ 26 w 453"/>
                <a:gd name="T67" fmla="*/ 334 h 389"/>
                <a:gd name="T68" fmla="*/ 15 w 453"/>
                <a:gd name="T69" fmla="*/ 322 h 389"/>
                <a:gd name="T70" fmla="*/ 4 w 453"/>
                <a:gd name="T71" fmla="*/ 29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3" h="389">
                  <a:moveTo>
                    <a:pt x="4" y="299"/>
                  </a:moveTo>
                  <a:cubicBezTo>
                    <a:pt x="0" y="294"/>
                    <a:pt x="5" y="286"/>
                    <a:pt x="4" y="280"/>
                  </a:cubicBezTo>
                  <a:cubicBezTo>
                    <a:pt x="9" y="282"/>
                    <a:pt x="15" y="282"/>
                    <a:pt x="20" y="282"/>
                  </a:cubicBezTo>
                  <a:cubicBezTo>
                    <a:pt x="26" y="282"/>
                    <a:pt x="27" y="279"/>
                    <a:pt x="31" y="275"/>
                  </a:cubicBezTo>
                  <a:cubicBezTo>
                    <a:pt x="35" y="270"/>
                    <a:pt x="40" y="271"/>
                    <a:pt x="46" y="270"/>
                  </a:cubicBezTo>
                  <a:cubicBezTo>
                    <a:pt x="54" y="270"/>
                    <a:pt x="62" y="269"/>
                    <a:pt x="69" y="269"/>
                  </a:cubicBezTo>
                  <a:cubicBezTo>
                    <a:pt x="73" y="269"/>
                    <a:pt x="77" y="269"/>
                    <a:pt x="80" y="269"/>
                  </a:cubicBezTo>
                  <a:cubicBezTo>
                    <a:pt x="87" y="270"/>
                    <a:pt x="81" y="267"/>
                    <a:pt x="84" y="266"/>
                  </a:cubicBezTo>
                  <a:cubicBezTo>
                    <a:pt x="89" y="265"/>
                    <a:pt x="96" y="272"/>
                    <a:pt x="99" y="266"/>
                  </a:cubicBezTo>
                  <a:cubicBezTo>
                    <a:pt x="101" y="261"/>
                    <a:pt x="107" y="260"/>
                    <a:pt x="109" y="255"/>
                  </a:cubicBezTo>
                  <a:cubicBezTo>
                    <a:pt x="111" y="250"/>
                    <a:pt x="111" y="245"/>
                    <a:pt x="114" y="240"/>
                  </a:cubicBezTo>
                  <a:cubicBezTo>
                    <a:pt x="120" y="230"/>
                    <a:pt x="119" y="218"/>
                    <a:pt x="119" y="207"/>
                  </a:cubicBezTo>
                  <a:cubicBezTo>
                    <a:pt x="120" y="190"/>
                    <a:pt x="120" y="174"/>
                    <a:pt x="120" y="157"/>
                  </a:cubicBezTo>
                  <a:cubicBezTo>
                    <a:pt x="120" y="147"/>
                    <a:pt x="120" y="144"/>
                    <a:pt x="131" y="142"/>
                  </a:cubicBezTo>
                  <a:cubicBezTo>
                    <a:pt x="140" y="140"/>
                    <a:pt x="149" y="139"/>
                    <a:pt x="158" y="137"/>
                  </a:cubicBezTo>
                  <a:cubicBezTo>
                    <a:pt x="169" y="134"/>
                    <a:pt x="176" y="124"/>
                    <a:pt x="183" y="117"/>
                  </a:cubicBezTo>
                  <a:cubicBezTo>
                    <a:pt x="194" y="106"/>
                    <a:pt x="205" y="94"/>
                    <a:pt x="217" y="85"/>
                  </a:cubicBezTo>
                  <a:cubicBezTo>
                    <a:pt x="242" y="66"/>
                    <a:pt x="269" y="48"/>
                    <a:pt x="295" y="32"/>
                  </a:cubicBezTo>
                  <a:cubicBezTo>
                    <a:pt x="308" y="24"/>
                    <a:pt x="319" y="15"/>
                    <a:pt x="332" y="7"/>
                  </a:cubicBezTo>
                  <a:cubicBezTo>
                    <a:pt x="343" y="0"/>
                    <a:pt x="359" y="7"/>
                    <a:pt x="371" y="11"/>
                  </a:cubicBezTo>
                  <a:cubicBezTo>
                    <a:pt x="382" y="14"/>
                    <a:pt x="391" y="21"/>
                    <a:pt x="398" y="29"/>
                  </a:cubicBezTo>
                  <a:cubicBezTo>
                    <a:pt x="401" y="32"/>
                    <a:pt x="402" y="32"/>
                    <a:pt x="406" y="30"/>
                  </a:cubicBezTo>
                  <a:cubicBezTo>
                    <a:pt x="412" y="26"/>
                    <a:pt x="418" y="23"/>
                    <a:pt x="423" y="20"/>
                  </a:cubicBezTo>
                  <a:cubicBezTo>
                    <a:pt x="426" y="34"/>
                    <a:pt x="428" y="48"/>
                    <a:pt x="430" y="63"/>
                  </a:cubicBezTo>
                  <a:cubicBezTo>
                    <a:pt x="430" y="68"/>
                    <a:pt x="433" y="72"/>
                    <a:pt x="436" y="77"/>
                  </a:cubicBezTo>
                  <a:cubicBezTo>
                    <a:pt x="438" y="80"/>
                    <a:pt x="440" y="83"/>
                    <a:pt x="441" y="86"/>
                  </a:cubicBezTo>
                  <a:cubicBezTo>
                    <a:pt x="442" y="88"/>
                    <a:pt x="439" y="91"/>
                    <a:pt x="441" y="93"/>
                  </a:cubicBezTo>
                  <a:cubicBezTo>
                    <a:pt x="444" y="97"/>
                    <a:pt x="450" y="100"/>
                    <a:pt x="451" y="105"/>
                  </a:cubicBezTo>
                  <a:cubicBezTo>
                    <a:pt x="453" y="111"/>
                    <a:pt x="446" y="117"/>
                    <a:pt x="445" y="123"/>
                  </a:cubicBezTo>
                  <a:cubicBezTo>
                    <a:pt x="444" y="140"/>
                    <a:pt x="441" y="158"/>
                    <a:pt x="441" y="175"/>
                  </a:cubicBezTo>
                  <a:cubicBezTo>
                    <a:pt x="441" y="183"/>
                    <a:pt x="440" y="191"/>
                    <a:pt x="440" y="198"/>
                  </a:cubicBezTo>
                  <a:cubicBezTo>
                    <a:pt x="440" y="204"/>
                    <a:pt x="441" y="212"/>
                    <a:pt x="438" y="218"/>
                  </a:cubicBezTo>
                  <a:cubicBezTo>
                    <a:pt x="437" y="223"/>
                    <a:pt x="432" y="227"/>
                    <a:pt x="428" y="231"/>
                  </a:cubicBezTo>
                  <a:cubicBezTo>
                    <a:pt x="423" y="238"/>
                    <a:pt x="417" y="244"/>
                    <a:pt x="412" y="251"/>
                  </a:cubicBezTo>
                  <a:cubicBezTo>
                    <a:pt x="403" y="262"/>
                    <a:pt x="396" y="274"/>
                    <a:pt x="391" y="287"/>
                  </a:cubicBezTo>
                  <a:cubicBezTo>
                    <a:pt x="390" y="290"/>
                    <a:pt x="388" y="294"/>
                    <a:pt x="386" y="296"/>
                  </a:cubicBezTo>
                  <a:cubicBezTo>
                    <a:pt x="385" y="297"/>
                    <a:pt x="383" y="297"/>
                    <a:pt x="382" y="299"/>
                  </a:cubicBezTo>
                  <a:cubicBezTo>
                    <a:pt x="380" y="303"/>
                    <a:pt x="386" y="317"/>
                    <a:pt x="386" y="322"/>
                  </a:cubicBezTo>
                  <a:cubicBezTo>
                    <a:pt x="384" y="322"/>
                    <a:pt x="380" y="322"/>
                    <a:pt x="378" y="323"/>
                  </a:cubicBezTo>
                  <a:cubicBezTo>
                    <a:pt x="376" y="325"/>
                    <a:pt x="376" y="326"/>
                    <a:pt x="373" y="328"/>
                  </a:cubicBezTo>
                  <a:cubicBezTo>
                    <a:pt x="367" y="330"/>
                    <a:pt x="362" y="333"/>
                    <a:pt x="358" y="338"/>
                  </a:cubicBezTo>
                  <a:cubicBezTo>
                    <a:pt x="350" y="346"/>
                    <a:pt x="346" y="342"/>
                    <a:pt x="337" y="339"/>
                  </a:cubicBezTo>
                  <a:cubicBezTo>
                    <a:pt x="327" y="335"/>
                    <a:pt x="317" y="334"/>
                    <a:pt x="306" y="334"/>
                  </a:cubicBezTo>
                  <a:cubicBezTo>
                    <a:pt x="297" y="333"/>
                    <a:pt x="288" y="335"/>
                    <a:pt x="281" y="342"/>
                  </a:cubicBezTo>
                  <a:cubicBezTo>
                    <a:pt x="279" y="344"/>
                    <a:pt x="277" y="347"/>
                    <a:pt x="275" y="349"/>
                  </a:cubicBezTo>
                  <a:cubicBezTo>
                    <a:pt x="272" y="354"/>
                    <a:pt x="270" y="351"/>
                    <a:pt x="265" y="351"/>
                  </a:cubicBezTo>
                  <a:cubicBezTo>
                    <a:pt x="254" y="352"/>
                    <a:pt x="249" y="347"/>
                    <a:pt x="240" y="343"/>
                  </a:cubicBezTo>
                  <a:cubicBezTo>
                    <a:pt x="233" y="340"/>
                    <a:pt x="226" y="331"/>
                    <a:pt x="218" y="335"/>
                  </a:cubicBezTo>
                  <a:cubicBezTo>
                    <a:pt x="215" y="337"/>
                    <a:pt x="212" y="340"/>
                    <a:pt x="209" y="341"/>
                  </a:cubicBezTo>
                  <a:cubicBezTo>
                    <a:pt x="207" y="343"/>
                    <a:pt x="204" y="341"/>
                    <a:pt x="202" y="343"/>
                  </a:cubicBezTo>
                  <a:cubicBezTo>
                    <a:pt x="198" y="352"/>
                    <a:pt x="191" y="341"/>
                    <a:pt x="189" y="337"/>
                  </a:cubicBezTo>
                  <a:cubicBezTo>
                    <a:pt x="185" y="328"/>
                    <a:pt x="179" y="325"/>
                    <a:pt x="170" y="323"/>
                  </a:cubicBezTo>
                  <a:cubicBezTo>
                    <a:pt x="165" y="322"/>
                    <a:pt x="161" y="318"/>
                    <a:pt x="155" y="317"/>
                  </a:cubicBezTo>
                  <a:cubicBezTo>
                    <a:pt x="151" y="317"/>
                    <a:pt x="149" y="322"/>
                    <a:pt x="144" y="321"/>
                  </a:cubicBezTo>
                  <a:cubicBezTo>
                    <a:pt x="135" y="321"/>
                    <a:pt x="127" y="320"/>
                    <a:pt x="120" y="328"/>
                  </a:cubicBezTo>
                  <a:cubicBezTo>
                    <a:pt x="118" y="330"/>
                    <a:pt x="116" y="332"/>
                    <a:pt x="115" y="335"/>
                  </a:cubicBezTo>
                  <a:cubicBezTo>
                    <a:pt x="115" y="341"/>
                    <a:pt x="115" y="345"/>
                    <a:pt x="111" y="350"/>
                  </a:cubicBezTo>
                  <a:cubicBezTo>
                    <a:pt x="107" y="356"/>
                    <a:pt x="101" y="361"/>
                    <a:pt x="102" y="369"/>
                  </a:cubicBezTo>
                  <a:cubicBezTo>
                    <a:pt x="102" y="371"/>
                    <a:pt x="101" y="389"/>
                    <a:pt x="100" y="388"/>
                  </a:cubicBezTo>
                  <a:cubicBezTo>
                    <a:pt x="94" y="385"/>
                    <a:pt x="83" y="365"/>
                    <a:pt x="77" y="365"/>
                  </a:cubicBezTo>
                  <a:cubicBezTo>
                    <a:pt x="75" y="366"/>
                    <a:pt x="75" y="368"/>
                    <a:pt x="73" y="368"/>
                  </a:cubicBezTo>
                  <a:cubicBezTo>
                    <a:pt x="71" y="369"/>
                    <a:pt x="66" y="369"/>
                    <a:pt x="65" y="371"/>
                  </a:cubicBezTo>
                  <a:cubicBezTo>
                    <a:pt x="64" y="372"/>
                    <a:pt x="67" y="381"/>
                    <a:pt x="65" y="381"/>
                  </a:cubicBezTo>
                  <a:cubicBezTo>
                    <a:pt x="63" y="381"/>
                    <a:pt x="59" y="373"/>
                    <a:pt x="58" y="371"/>
                  </a:cubicBezTo>
                  <a:cubicBezTo>
                    <a:pt x="55" y="366"/>
                    <a:pt x="57" y="365"/>
                    <a:pt x="61" y="364"/>
                  </a:cubicBezTo>
                  <a:cubicBezTo>
                    <a:pt x="60" y="361"/>
                    <a:pt x="60" y="357"/>
                    <a:pt x="57" y="355"/>
                  </a:cubicBezTo>
                  <a:cubicBezTo>
                    <a:pt x="53" y="352"/>
                    <a:pt x="50" y="359"/>
                    <a:pt x="45" y="358"/>
                  </a:cubicBezTo>
                  <a:cubicBezTo>
                    <a:pt x="36" y="357"/>
                    <a:pt x="22" y="343"/>
                    <a:pt x="26" y="334"/>
                  </a:cubicBezTo>
                  <a:cubicBezTo>
                    <a:pt x="29" y="335"/>
                    <a:pt x="31" y="336"/>
                    <a:pt x="34" y="334"/>
                  </a:cubicBezTo>
                  <a:cubicBezTo>
                    <a:pt x="32" y="333"/>
                    <a:pt x="15" y="321"/>
                    <a:pt x="15" y="322"/>
                  </a:cubicBezTo>
                  <a:cubicBezTo>
                    <a:pt x="16" y="320"/>
                    <a:pt x="10" y="315"/>
                    <a:pt x="9" y="312"/>
                  </a:cubicBezTo>
                  <a:cubicBezTo>
                    <a:pt x="7" y="307"/>
                    <a:pt x="9" y="303"/>
                    <a:pt x="4" y="299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46"/>
            <p:cNvSpPr>
              <a:spLocks/>
            </p:cNvSpPr>
            <p:nvPr/>
          </p:nvSpPr>
          <p:spPr bwMode="auto">
            <a:xfrm>
              <a:off x="4922940" y="4256435"/>
              <a:ext cx="929023" cy="897607"/>
            </a:xfrm>
            <a:custGeom>
              <a:avLst/>
              <a:gdLst>
                <a:gd name="T0" fmla="*/ 1 w 338"/>
                <a:gd name="T1" fmla="*/ 167 h 327"/>
                <a:gd name="T2" fmla="*/ 18 w 338"/>
                <a:gd name="T3" fmla="*/ 156 h 327"/>
                <a:gd name="T4" fmla="*/ 59 w 338"/>
                <a:gd name="T5" fmla="*/ 140 h 327"/>
                <a:gd name="T6" fmla="*/ 60 w 338"/>
                <a:gd name="T7" fmla="*/ 86 h 327"/>
                <a:gd name="T8" fmla="*/ 69 w 338"/>
                <a:gd name="T9" fmla="*/ 103 h 327"/>
                <a:gd name="T10" fmla="*/ 98 w 338"/>
                <a:gd name="T11" fmla="*/ 98 h 327"/>
                <a:gd name="T12" fmla="*/ 111 w 338"/>
                <a:gd name="T13" fmla="*/ 116 h 327"/>
                <a:gd name="T14" fmla="*/ 146 w 338"/>
                <a:gd name="T15" fmla="*/ 115 h 327"/>
                <a:gd name="T16" fmla="*/ 162 w 338"/>
                <a:gd name="T17" fmla="*/ 130 h 327"/>
                <a:gd name="T18" fmla="*/ 183 w 338"/>
                <a:gd name="T19" fmla="*/ 138 h 327"/>
                <a:gd name="T20" fmla="*/ 201 w 338"/>
                <a:gd name="T21" fmla="*/ 167 h 327"/>
                <a:gd name="T22" fmla="*/ 222 w 338"/>
                <a:gd name="T23" fmla="*/ 170 h 327"/>
                <a:gd name="T24" fmla="*/ 226 w 338"/>
                <a:gd name="T25" fmla="*/ 128 h 327"/>
                <a:gd name="T26" fmla="*/ 216 w 338"/>
                <a:gd name="T27" fmla="*/ 136 h 327"/>
                <a:gd name="T28" fmla="*/ 187 w 338"/>
                <a:gd name="T29" fmla="*/ 99 h 327"/>
                <a:gd name="T30" fmla="*/ 192 w 338"/>
                <a:gd name="T31" fmla="*/ 63 h 327"/>
                <a:gd name="T32" fmla="*/ 202 w 338"/>
                <a:gd name="T33" fmla="*/ 8 h 327"/>
                <a:gd name="T34" fmla="*/ 246 w 338"/>
                <a:gd name="T35" fmla="*/ 8 h 327"/>
                <a:gd name="T36" fmla="*/ 258 w 338"/>
                <a:gd name="T37" fmla="*/ 14 h 327"/>
                <a:gd name="T38" fmla="*/ 280 w 338"/>
                <a:gd name="T39" fmla="*/ 21 h 327"/>
                <a:gd name="T40" fmla="*/ 291 w 338"/>
                <a:gd name="T41" fmla="*/ 26 h 327"/>
                <a:gd name="T42" fmla="*/ 310 w 338"/>
                <a:gd name="T43" fmla="*/ 34 h 327"/>
                <a:gd name="T44" fmla="*/ 318 w 338"/>
                <a:gd name="T45" fmla="*/ 43 h 327"/>
                <a:gd name="T46" fmla="*/ 328 w 338"/>
                <a:gd name="T47" fmla="*/ 58 h 327"/>
                <a:gd name="T48" fmla="*/ 337 w 338"/>
                <a:gd name="T49" fmla="*/ 74 h 327"/>
                <a:gd name="T50" fmla="*/ 328 w 338"/>
                <a:gd name="T51" fmla="*/ 93 h 327"/>
                <a:gd name="T52" fmla="*/ 332 w 338"/>
                <a:gd name="T53" fmla="*/ 135 h 327"/>
                <a:gd name="T54" fmla="*/ 316 w 338"/>
                <a:gd name="T55" fmla="*/ 161 h 327"/>
                <a:gd name="T56" fmla="*/ 313 w 338"/>
                <a:gd name="T57" fmla="*/ 186 h 327"/>
                <a:gd name="T58" fmla="*/ 236 w 338"/>
                <a:gd name="T59" fmla="*/ 221 h 327"/>
                <a:gd name="T60" fmla="*/ 228 w 338"/>
                <a:gd name="T61" fmla="*/ 242 h 327"/>
                <a:gd name="T62" fmla="*/ 196 w 338"/>
                <a:gd name="T63" fmla="*/ 259 h 327"/>
                <a:gd name="T64" fmla="*/ 182 w 338"/>
                <a:gd name="T65" fmla="*/ 275 h 327"/>
                <a:gd name="T66" fmla="*/ 131 w 338"/>
                <a:gd name="T67" fmla="*/ 320 h 327"/>
                <a:gd name="T68" fmla="*/ 111 w 338"/>
                <a:gd name="T69" fmla="*/ 318 h 327"/>
                <a:gd name="T70" fmla="*/ 91 w 338"/>
                <a:gd name="T71" fmla="*/ 311 h 327"/>
                <a:gd name="T72" fmla="*/ 67 w 338"/>
                <a:gd name="T73" fmla="*/ 302 h 327"/>
                <a:gd name="T74" fmla="*/ 41 w 338"/>
                <a:gd name="T75" fmla="*/ 306 h 327"/>
                <a:gd name="T76" fmla="*/ 7 w 338"/>
                <a:gd name="T77" fmla="*/ 27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8" h="327">
                  <a:moveTo>
                    <a:pt x="1" y="259"/>
                  </a:moveTo>
                  <a:cubicBezTo>
                    <a:pt x="1" y="228"/>
                    <a:pt x="1" y="197"/>
                    <a:pt x="1" y="167"/>
                  </a:cubicBezTo>
                  <a:cubicBezTo>
                    <a:pt x="1" y="163"/>
                    <a:pt x="0" y="156"/>
                    <a:pt x="5" y="155"/>
                  </a:cubicBezTo>
                  <a:cubicBezTo>
                    <a:pt x="9" y="155"/>
                    <a:pt x="14" y="156"/>
                    <a:pt x="18" y="156"/>
                  </a:cubicBezTo>
                  <a:cubicBezTo>
                    <a:pt x="31" y="156"/>
                    <a:pt x="46" y="159"/>
                    <a:pt x="59" y="154"/>
                  </a:cubicBezTo>
                  <a:cubicBezTo>
                    <a:pt x="55" y="149"/>
                    <a:pt x="57" y="145"/>
                    <a:pt x="59" y="140"/>
                  </a:cubicBezTo>
                  <a:cubicBezTo>
                    <a:pt x="62" y="134"/>
                    <a:pt x="58" y="129"/>
                    <a:pt x="59" y="123"/>
                  </a:cubicBezTo>
                  <a:cubicBezTo>
                    <a:pt x="59" y="111"/>
                    <a:pt x="64" y="98"/>
                    <a:pt x="60" y="86"/>
                  </a:cubicBezTo>
                  <a:cubicBezTo>
                    <a:pt x="64" y="86"/>
                    <a:pt x="63" y="91"/>
                    <a:pt x="68" y="92"/>
                  </a:cubicBezTo>
                  <a:cubicBezTo>
                    <a:pt x="73" y="93"/>
                    <a:pt x="71" y="100"/>
                    <a:pt x="69" y="103"/>
                  </a:cubicBezTo>
                  <a:cubicBezTo>
                    <a:pt x="75" y="105"/>
                    <a:pt x="74" y="105"/>
                    <a:pt x="80" y="102"/>
                  </a:cubicBezTo>
                  <a:cubicBezTo>
                    <a:pt x="86" y="100"/>
                    <a:pt x="92" y="98"/>
                    <a:pt x="98" y="98"/>
                  </a:cubicBezTo>
                  <a:cubicBezTo>
                    <a:pt x="96" y="102"/>
                    <a:pt x="97" y="110"/>
                    <a:pt x="101" y="113"/>
                  </a:cubicBezTo>
                  <a:cubicBezTo>
                    <a:pt x="103" y="116"/>
                    <a:pt x="108" y="115"/>
                    <a:pt x="111" y="116"/>
                  </a:cubicBezTo>
                  <a:cubicBezTo>
                    <a:pt x="116" y="118"/>
                    <a:pt x="120" y="120"/>
                    <a:pt x="125" y="121"/>
                  </a:cubicBezTo>
                  <a:cubicBezTo>
                    <a:pt x="134" y="121"/>
                    <a:pt x="143" y="127"/>
                    <a:pt x="146" y="115"/>
                  </a:cubicBezTo>
                  <a:cubicBezTo>
                    <a:pt x="149" y="103"/>
                    <a:pt x="153" y="117"/>
                    <a:pt x="157" y="120"/>
                  </a:cubicBezTo>
                  <a:cubicBezTo>
                    <a:pt x="160" y="123"/>
                    <a:pt x="160" y="127"/>
                    <a:pt x="162" y="130"/>
                  </a:cubicBezTo>
                  <a:cubicBezTo>
                    <a:pt x="165" y="135"/>
                    <a:pt x="169" y="131"/>
                    <a:pt x="172" y="132"/>
                  </a:cubicBezTo>
                  <a:cubicBezTo>
                    <a:pt x="177" y="135"/>
                    <a:pt x="178" y="138"/>
                    <a:pt x="183" y="138"/>
                  </a:cubicBezTo>
                  <a:cubicBezTo>
                    <a:pt x="189" y="138"/>
                    <a:pt x="188" y="147"/>
                    <a:pt x="191" y="151"/>
                  </a:cubicBezTo>
                  <a:cubicBezTo>
                    <a:pt x="197" y="156"/>
                    <a:pt x="198" y="161"/>
                    <a:pt x="201" y="167"/>
                  </a:cubicBezTo>
                  <a:cubicBezTo>
                    <a:pt x="205" y="176"/>
                    <a:pt x="217" y="159"/>
                    <a:pt x="222" y="165"/>
                  </a:cubicBezTo>
                  <a:cubicBezTo>
                    <a:pt x="220" y="166"/>
                    <a:pt x="220" y="169"/>
                    <a:pt x="222" y="170"/>
                  </a:cubicBezTo>
                  <a:cubicBezTo>
                    <a:pt x="226" y="172"/>
                    <a:pt x="225" y="163"/>
                    <a:pt x="225" y="161"/>
                  </a:cubicBezTo>
                  <a:cubicBezTo>
                    <a:pt x="225" y="150"/>
                    <a:pt x="226" y="139"/>
                    <a:pt x="226" y="128"/>
                  </a:cubicBezTo>
                  <a:cubicBezTo>
                    <a:pt x="224" y="129"/>
                    <a:pt x="222" y="129"/>
                    <a:pt x="219" y="130"/>
                  </a:cubicBezTo>
                  <a:cubicBezTo>
                    <a:pt x="216" y="131"/>
                    <a:pt x="217" y="134"/>
                    <a:pt x="216" y="136"/>
                  </a:cubicBezTo>
                  <a:cubicBezTo>
                    <a:pt x="213" y="140"/>
                    <a:pt x="202" y="131"/>
                    <a:pt x="199" y="128"/>
                  </a:cubicBezTo>
                  <a:cubicBezTo>
                    <a:pt x="191" y="120"/>
                    <a:pt x="182" y="113"/>
                    <a:pt x="187" y="99"/>
                  </a:cubicBezTo>
                  <a:cubicBezTo>
                    <a:pt x="189" y="92"/>
                    <a:pt x="191" y="86"/>
                    <a:pt x="193" y="79"/>
                  </a:cubicBezTo>
                  <a:cubicBezTo>
                    <a:pt x="195" y="75"/>
                    <a:pt x="192" y="68"/>
                    <a:pt x="192" y="63"/>
                  </a:cubicBezTo>
                  <a:cubicBezTo>
                    <a:pt x="193" y="55"/>
                    <a:pt x="197" y="38"/>
                    <a:pt x="186" y="35"/>
                  </a:cubicBezTo>
                  <a:cubicBezTo>
                    <a:pt x="190" y="26"/>
                    <a:pt x="209" y="21"/>
                    <a:pt x="202" y="8"/>
                  </a:cubicBezTo>
                  <a:cubicBezTo>
                    <a:pt x="217" y="5"/>
                    <a:pt x="231" y="4"/>
                    <a:pt x="250" y="0"/>
                  </a:cubicBezTo>
                  <a:cubicBezTo>
                    <a:pt x="250" y="3"/>
                    <a:pt x="246" y="7"/>
                    <a:pt x="246" y="8"/>
                  </a:cubicBezTo>
                  <a:cubicBezTo>
                    <a:pt x="246" y="9"/>
                    <a:pt x="251" y="7"/>
                    <a:pt x="249" y="11"/>
                  </a:cubicBezTo>
                  <a:cubicBezTo>
                    <a:pt x="249" y="12"/>
                    <a:pt x="251" y="7"/>
                    <a:pt x="258" y="14"/>
                  </a:cubicBezTo>
                  <a:cubicBezTo>
                    <a:pt x="265" y="21"/>
                    <a:pt x="267" y="16"/>
                    <a:pt x="267" y="13"/>
                  </a:cubicBezTo>
                  <a:cubicBezTo>
                    <a:pt x="274" y="13"/>
                    <a:pt x="276" y="15"/>
                    <a:pt x="280" y="21"/>
                  </a:cubicBezTo>
                  <a:cubicBezTo>
                    <a:pt x="281" y="23"/>
                    <a:pt x="283" y="22"/>
                    <a:pt x="285" y="22"/>
                  </a:cubicBezTo>
                  <a:cubicBezTo>
                    <a:pt x="287" y="21"/>
                    <a:pt x="288" y="25"/>
                    <a:pt x="291" y="26"/>
                  </a:cubicBezTo>
                  <a:cubicBezTo>
                    <a:pt x="295" y="28"/>
                    <a:pt x="304" y="28"/>
                    <a:pt x="305" y="33"/>
                  </a:cubicBezTo>
                  <a:cubicBezTo>
                    <a:pt x="306" y="35"/>
                    <a:pt x="309" y="34"/>
                    <a:pt x="310" y="34"/>
                  </a:cubicBezTo>
                  <a:cubicBezTo>
                    <a:pt x="314" y="35"/>
                    <a:pt x="316" y="36"/>
                    <a:pt x="317" y="38"/>
                  </a:cubicBezTo>
                  <a:cubicBezTo>
                    <a:pt x="319" y="39"/>
                    <a:pt x="319" y="41"/>
                    <a:pt x="318" y="43"/>
                  </a:cubicBezTo>
                  <a:cubicBezTo>
                    <a:pt x="317" y="47"/>
                    <a:pt x="327" y="45"/>
                    <a:pt x="329" y="52"/>
                  </a:cubicBezTo>
                  <a:cubicBezTo>
                    <a:pt x="329" y="54"/>
                    <a:pt x="328" y="56"/>
                    <a:pt x="328" y="58"/>
                  </a:cubicBezTo>
                  <a:cubicBezTo>
                    <a:pt x="329" y="61"/>
                    <a:pt x="331" y="62"/>
                    <a:pt x="333" y="64"/>
                  </a:cubicBezTo>
                  <a:cubicBezTo>
                    <a:pt x="335" y="66"/>
                    <a:pt x="336" y="72"/>
                    <a:pt x="337" y="74"/>
                  </a:cubicBezTo>
                  <a:cubicBezTo>
                    <a:pt x="338" y="79"/>
                    <a:pt x="333" y="83"/>
                    <a:pt x="329" y="85"/>
                  </a:cubicBezTo>
                  <a:cubicBezTo>
                    <a:pt x="324" y="86"/>
                    <a:pt x="327" y="90"/>
                    <a:pt x="328" y="93"/>
                  </a:cubicBezTo>
                  <a:cubicBezTo>
                    <a:pt x="330" y="99"/>
                    <a:pt x="326" y="102"/>
                    <a:pt x="326" y="108"/>
                  </a:cubicBezTo>
                  <a:cubicBezTo>
                    <a:pt x="326" y="116"/>
                    <a:pt x="322" y="132"/>
                    <a:pt x="332" y="135"/>
                  </a:cubicBezTo>
                  <a:cubicBezTo>
                    <a:pt x="328" y="140"/>
                    <a:pt x="316" y="142"/>
                    <a:pt x="316" y="149"/>
                  </a:cubicBezTo>
                  <a:cubicBezTo>
                    <a:pt x="316" y="154"/>
                    <a:pt x="317" y="156"/>
                    <a:pt x="316" y="161"/>
                  </a:cubicBezTo>
                  <a:cubicBezTo>
                    <a:pt x="315" y="169"/>
                    <a:pt x="310" y="173"/>
                    <a:pt x="308" y="179"/>
                  </a:cubicBezTo>
                  <a:cubicBezTo>
                    <a:pt x="307" y="182"/>
                    <a:pt x="310" y="185"/>
                    <a:pt x="313" y="186"/>
                  </a:cubicBezTo>
                  <a:cubicBezTo>
                    <a:pt x="316" y="189"/>
                    <a:pt x="318" y="187"/>
                    <a:pt x="319" y="189"/>
                  </a:cubicBezTo>
                  <a:cubicBezTo>
                    <a:pt x="292" y="202"/>
                    <a:pt x="263" y="209"/>
                    <a:pt x="236" y="221"/>
                  </a:cubicBezTo>
                  <a:cubicBezTo>
                    <a:pt x="233" y="223"/>
                    <a:pt x="242" y="235"/>
                    <a:pt x="240" y="242"/>
                  </a:cubicBezTo>
                  <a:cubicBezTo>
                    <a:pt x="238" y="242"/>
                    <a:pt x="230" y="243"/>
                    <a:pt x="228" y="242"/>
                  </a:cubicBezTo>
                  <a:cubicBezTo>
                    <a:pt x="223" y="240"/>
                    <a:pt x="217" y="243"/>
                    <a:pt x="212" y="245"/>
                  </a:cubicBezTo>
                  <a:cubicBezTo>
                    <a:pt x="206" y="247"/>
                    <a:pt x="197" y="251"/>
                    <a:pt x="196" y="259"/>
                  </a:cubicBezTo>
                  <a:cubicBezTo>
                    <a:pt x="195" y="262"/>
                    <a:pt x="196" y="266"/>
                    <a:pt x="194" y="269"/>
                  </a:cubicBezTo>
                  <a:cubicBezTo>
                    <a:pt x="192" y="273"/>
                    <a:pt x="186" y="274"/>
                    <a:pt x="182" y="275"/>
                  </a:cubicBezTo>
                  <a:cubicBezTo>
                    <a:pt x="175" y="278"/>
                    <a:pt x="166" y="284"/>
                    <a:pt x="162" y="291"/>
                  </a:cubicBezTo>
                  <a:cubicBezTo>
                    <a:pt x="158" y="297"/>
                    <a:pt x="142" y="327"/>
                    <a:pt x="131" y="320"/>
                  </a:cubicBezTo>
                  <a:cubicBezTo>
                    <a:pt x="128" y="318"/>
                    <a:pt x="125" y="317"/>
                    <a:pt x="122" y="316"/>
                  </a:cubicBezTo>
                  <a:cubicBezTo>
                    <a:pt x="118" y="315"/>
                    <a:pt x="114" y="320"/>
                    <a:pt x="111" y="318"/>
                  </a:cubicBezTo>
                  <a:cubicBezTo>
                    <a:pt x="108" y="317"/>
                    <a:pt x="107" y="312"/>
                    <a:pt x="104" y="313"/>
                  </a:cubicBezTo>
                  <a:cubicBezTo>
                    <a:pt x="103" y="313"/>
                    <a:pt x="95" y="315"/>
                    <a:pt x="91" y="311"/>
                  </a:cubicBezTo>
                  <a:cubicBezTo>
                    <a:pt x="86" y="307"/>
                    <a:pt x="84" y="304"/>
                    <a:pt x="80" y="303"/>
                  </a:cubicBezTo>
                  <a:cubicBezTo>
                    <a:pt x="76" y="302"/>
                    <a:pt x="74" y="306"/>
                    <a:pt x="67" y="302"/>
                  </a:cubicBezTo>
                  <a:cubicBezTo>
                    <a:pt x="61" y="301"/>
                    <a:pt x="57" y="304"/>
                    <a:pt x="51" y="304"/>
                  </a:cubicBezTo>
                  <a:cubicBezTo>
                    <a:pt x="48" y="305"/>
                    <a:pt x="43" y="307"/>
                    <a:pt x="41" y="306"/>
                  </a:cubicBezTo>
                  <a:cubicBezTo>
                    <a:pt x="31" y="303"/>
                    <a:pt x="25" y="291"/>
                    <a:pt x="18" y="284"/>
                  </a:cubicBezTo>
                  <a:cubicBezTo>
                    <a:pt x="14" y="279"/>
                    <a:pt x="11" y="276"/>
                    <a:pt x="7" y="272"/>
                  </a:cubicBezTo>
                  <a:cubicBezTo>
                    <a:pt x="3" y="268"/>
                    <a:pt x="2" y="265"/>
                    <a:pt x="1" y="259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47"/>
            <p:cNvSpPr>
              <a:spLocks/>
            </p:cNvSpPr>
            <p:nvPr/>
          </p:nvSpPr>
          <p:spPr bwMode="auto">
            <a:xfrm>
              <a:off x="5799603" y="2184458"/>
              <a:ext cx="1183345" cy="1029256"/>
            </a:xfrm>
            <a:custGeom>
              <a:avLst/>
              <a:gdLst>
                <a:gd name="T0" fmla="*/ 5 w 431"/>
                <a:gd name="T1" fmla="*/ 217 h 375"/>
                <a:gd name="T2" fmla="*/ 32 w 431"/>
                <a:gd name="T3" fmla="*/ 207 h 375"/>
                <a:gd name="T4" fmla="*/ 33 w 431"/>
                <a:gd name="T5" fmla="*/ 165 h 375"/>
                <a:gd name="T6" fmla="*/ 37 w 431"/>
                <a:gd name="T7" fmla="*/ 145 h 375"/>
                <a:gd name="T8" fmla="*/ 50 w 431"/>
                <a:gd name="T9" fmla="*/ 137 h 375"/>
                <a:gd name="T10" fmla="*/ 58 w 431"/>
                <a:gd name="T11" fmla="*/ 111 h 375"/>
                <a:gd name="T12" fmla="*/ 72 w 431"/>
                <a:gd name="T13" fmla="*/ 79 h 375"/>
                <a:gd name="T14" fmla="*/ 87 w 431"/>
                <a:gd name="T15" fmla="*/ 71 h 375"/>
                <a:gd name="T16" fmla="*/ 93 w 431"/>
                <a:gd name="T17" fmla="*/ 43 h 375"/>
                <a:gd name="T18" fmla="*/ 111 w 431"/>
                <a:gd name="T19" fmla="*/ 20 h 375"/>
                <a:gd name="T20" fmla="*/ 127 w 431"/>
                <a:gd name="T21" fmla="*/ 26 h 375"/>
                <a:gd name="T22" fmla="*/ 141 w 431"/>
                <a:gd name="T23" fmla="*/ 6 h 375"/>
                <a:gd name="T24" fmla="*/ 159 w 431"/>
                <a:gd name="T25" fmla="*/ 14 h 375"/>
                <a:gd name="T26" fmla="*/ 168 w 431"/>
                <a:gd name="T27" fmla="*/ 7 h 375"/>
                <a:gd name="T28" fmla="*/ 195 w 431"/>
                <a:gd name="T29" fmla="*/ 15 h 375"/>
                <a:gd name="T30" fmla="*/ 236 w 431"/>
                <a:gd name="T31" fmla="*/ 45 h 375"/>
                <a:gd name="T32" fmla="*/ 257 w 431"/>
                <a:gd name="T33" fmla="*/ 68 h 375"/>
                <a:gd name="T34" fmla="*/ 251 w 431"/>
                <a:gd name="T35" fmla="*/ 115 h 375"/>
                <a:gd name="T36" fmla="*/ 273 w 431"/>
                <a:gd name="T37" fmla="*/ 124 h 375"/>
                <a:gd name="T38" fmla="*/ 279 w 431"/>
                <a:gd name="T39" fmla="*/ 145 h 375"/>
                <a:gd name="T40" fmla="*/ 300 w 431"/>
                <a:gd name="T41" fmla="*/ 178 h 375"/>
                <a:gd name="T42" fmla="*/ 320 w 431"/>
                <a:gd name="T43" fmla="*/ 193 h 375"/>
                <a:gd name="T44" fmla="*/ 402 w 431"/>
                <a:gd name="T45" fmla="*/ 224 h 375"/>
                <a:gd name="T46" fmla="*/ 350 w 431"/>
                <a:gd name="T47" fmla="*/ 320 h 375"/>
                <a:gd name="T48" fmla="*/ 292 w 431"/>
                <a:gd name="T49" fmla="*/ 337 h 375"/>
                <a:gd name="T50" fmla="*/ 265 w 431"/>
                <a:gd name="T51" fmla="*/ 350 h 375"/>
                <a:gd name="T52" fmla="*/ 234 w 431"/>
                <a:gd name="T53" fmla="*/ 354 h 375"/>
                <a:gd name="T54" fmla="*/ 215 w 431"/>
                <a:gd name="T55" fmla="*/ 351 h 375"/>
                <a:gd name="T56" fmla="*/ 191 w 431"/>
                <a:gd name="T57" fmla="*/ 375 h 375"/>
                <a:gd name="T58" fmla="*/ 165 w 431"/>
                <a:gd name="T59" fmla="*/ 368 h 375"/>
                <a:gd name="T60" fmla="*/ 115 w 431"/>
                <a:gd name="T61" fmla="*/ 343 h 375"/>
                <a:gd name="T62" fmla="*/ 82 w 431"/>
                <a:gd name="T63" fmla="*/ 330 h 375"/>
                <a:gd name="T64" fmla="*/ 69 w 431"/>
                <a:gd name="T65" fmla="*/ 311 h 375"/>
                <a:gd name="T66" fmla="*/ 56 w 431"/>
                <a:gd name="T67" fmla="*/ 283 h 375"/>
                <a:gd name="T68" fmla="*/ 46 w 431"/>
                <a:gd name="T69" fmla="*/ 265 h 375"/>
                <a:gd name="T70" fmla="*/ 40 w 431"/>
                <a:gd name="T71" fmla="*/ 259 h 375"/>
                <a:gd name="T72" fmla="*/ 24 w 431"/>
                <a:gd name="T73" fmla="*/ 239 h 375"/>
                <a:gd name="T74" fmla="*/ 0 w 431"/>
                <a:gd name="T75" fmla="*/ 229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1" h="375">
                  <a:moveTo>
                    <a:pt x="0" y="229"/>
                  </a:moveTo>
                  <a:cubicBezTo>
                    <a:pt x="1" y="224"/>
                    <a:pt x="5" y="222"/>
                    <a:pt x="5" y="217"/>
                  </a:cubicBezTo>
                  <a:cubicBezTo>
                    <a:pt x="5" y="210"/>
                    <a:pt x="10" y="209"/>
                    <a:pt x="17" y="210"/>
                  </a:cubicBezTo>
                  <a:cubicBezTo>
                    <a:pt x="23" y="211"/>
                    <a:pt x="28" y="213"/>
                    <a:pt x="32" y="207"/>
                  </a:cubicBezTo>
                  <a:cubicBezTo>
                    <a:pt x="35" y="202"/>
                    <a:pt x="33" y="195"/>
                    <a:pt x="32" y="190"/>
                  </a:cubicBezTo>
                  <a:cubicBezTo>
                    <a:pt x="31" y="182"/>
                    <a:pt x="30" y="173"/>
                    <a:pt x="33" y="165"/>
                  </a:cubicBezTo>
                  <a:cubicBezTo>
                    <a:pt x="34" y="162"/>
                    <a:pt x="36" y="160"/>
                    <a:pt x="37" y="157"/>
                  </a:cubicBezTo>
                  <a:cubicBezTo>
                    <a:pt x="39" y="152"/>
                    <a:pt x="37" y="149"/>
                    <a:pt x="37" y="145"/>
                  </a:cubicBezTo>
                  <a:cubicBezTo>
                    <a:pt x="37" y="140"/>
                    <a:pt x="39" y="136"/>
                    <a:pt x="42" y="132"/>
                  </a:cubicBezTo>
                  <a:cubicBezTo>
                    <a:pt x="45" y="129"/>
                    <a:pt x="50" y="133"/>
                    <a:pt x="50" y="137"/>
                  </a:cubicBezTo>
                  <a:cubicBezTo>
                    <a:pt x="52" y="135"/>
                    <a:pt x="59" y="124"/>
                    <a:pt x="56" y="120"/>
                  </a:cubicBezTo>
                  <a:cubicBezTo>
                    <a:pt x="54" y="118"/>
                    <a:pt x="57" y="113"/>
                    <a:pt x="58" y="111"/>
                  </a:cubicBezTo>
                  <a:cubicBezTo>
                    <a:pt x="59" y="107"/>
                    <a:pt x="56" y="102"/>
                    <a:pt x="60" y="98"/>
                  </a:cubicBezTo>
                  <a:cubicBezTo>
                    <a:pt x="66" y="93"/>
                    <a:pt x="68" y="86"/>
                    <a:pt x="72" y="79"/>
                  </a:cubicBezTo>
                  <a:cubicBezTo>
                    <a:pt x="73" y="75"/>
                    <a:pt x="74" y="72"/>
                    <a:pt x="78" y="72"/>
                  </a:cubicBezTo>
                  <a:cubicBezTo>
                    <a:pt x="79" y="72"/>
                    <a:pt x="87" y="73"/>
                    <a:pt x="87" y="71"/>
                  </a:cubicBezTo>
                  <a:cubicBezTo>
                    <a:pt x="89" y="65"/>
                    <a:pt x="89" y="58"/>
                    <a:pt x="90" y="52"/>
                  </a:cubicBezTo>
                  <a:cubicBezTo>
                    <a:pt x="90" y="49"/>
                    <a:pt x="92" y="46"/>
                    <a:pt x="93" y="43"/>
                  </a:cubicBezTo>
                  <a:cubicBezTo>
                    <a:pt x="96" y="38"/>
                    <a:pt x="95" y="33"/>
                    <a:pt x="96" y="27"/>
                  </a:cubicBezTo>
                  <a:cubicBezTo>
                    <a:pt x="98" y="16"/>
                    <a:pt x="103" y="20"/>
                    <a:pt x="111" y="20"/>
                  </a:cubicBezTo>
                  <a:cubicBezTo>
                    <a:pt x="114" y="20"/>
                    <a:pt x="115" y="13"/>
                    <a:pt x="119" y="16"/>
                  </a:cubicBezTo>
                  <a:cubicBezTo>
                    <a:pt x="123" y="18"/>
                    <a:pt x="125" y="23"/>
                    <a:pt x="127" y="26"/>
                  </a:cubicBezTo>
                  <a:cubicBezTo>
                    <a:pt x="130" y="17"/>
                    <a:pt x="134" y="9"/>
                    <a:pt x="136" y="0"/>
                  </a:cubicBezTo>
                  <a:cubicBezTo>
                    <a:pt x="137" y="2"/>
                    <a:pt x="139" y="5"/>
                    <a:pt x="141" y="6"/>
                  </a:cubicBezTo>
                  <a:cubicBezTo>
                    <a:pt x="143" y="7"/>
                    <a:pt x="146" y="6"/>
                    <a:pt x="147" y="9"/>
                  </a:cubicBezTo>
                  <a:cubicBezTo>
                    <a:pt x="150" y="15"/>
                    <a:pt x="154" y="15"/>
                    <a:pt x="159" y="14"/>
                  </a:cubicBezTo>
                  <a:cubicBezTo>
                    <a:pt x="162" y="14"/>
                    <a:pt x="164" y="13"/>
                    <a:pt x="166" y="12"/>
                  </a:cubicBezTo>
                  <a:cubicBezTo>
                    <a:pt x="167" y="11"/>
                    <a:pt x="167" y="8"/>
                    <a:pt x="168" y="7"/>
                  </a:cubicBezTo>
                  <a:cubicBezTo>
                    <a:pt x="170" y="7"/>
                    <a:pt x="174" y="13"/>
                    <a:pt x="174" y="15"/>
                  </a:cubicBezTo>
                  <a:cubicBezTo>
                    <a:pt x="180" y="8"/>
                    <a:pt x="189" y="16"/>
                    <a:pt x="195" y="15"/>
                  </a:cubicBezTo>
                  <a:cubicBezTo>
                    <a:pt x="203" y="12"/>
                    <a:pt x="211" y="21"/>
                    <a:pt x="217" y="24"/>
                  </a:cubicBezTo>
                  <a:cubicBezTo>
                    <a:pt x="226" y="27"/>
                    <a:pt x="229" y="39"/>
                    <a:pt x="236" y="45"/>
                  </a:cubicBezTo>
                  <a:cubicBezTo>
                    <a:pt x="240" y="48"/>
                    <a:pt x="246" y="51"/>
                    <a:pt x="249" y="56"/>
                  </a:cubicBezTo>
                  <a:cubicBezTo>
                    <a:pt x="251" y="61"/>
                    <a:pt x="253" y="65"/>
                    <a:pt x="257" y="68"/>
                  </a:cubicBezTo>
                  <a:cubicBezTo>
                    <a:pt x="264" y="74"/>
                    <a:pt x="268" y="78"/>
                    <a:pt x="263" y="87"/>
                  </a:cubicBezTo>
                  <a:cubicBezTo>
                    <a:pt x="257" y="97"/>
                    <a:pt x="249" y="103"/>
                    <a:pt x="251" y="115"/>
                  </a:cubicBezTo>
                  <a:cubicBezTo>
                    <a:pt x="252" y="121"/>
                    <a:pt x="249" y="129"/>
                    <a:pt x="258" y="128"/>
                  </a:cubicBezTo>
                  <a:cubicBezTo>
                    <a:pt x="263" y="128"/>
                    <a:pt x="268" y="126"/>
                    <a:pt x="273" y="124"/>
                  </a:cubicBezTo>
                  <a:cubicBezTo>
                    <a:pt x="277" y="123"/>
                    <a:pt x="279" y="127"/>
                    <a:pt x="283" y="126"/>
                  </a:cubicBezTo>
                  <a:cubicBezTo>
                    <a:pt x="282" y="132"/>
                    <a:pt x="275" y="137"/>
                    <a:pt x="279" y="145"/>
                  </a:cubicBezTo>
                  <a:cubicBezTo>
                    <a:pt x="283" y="154"/>
                    <a:pt x="287" y="156"/>
                    <a:pt x="292" y="164"/>
                  </a:cubicBezTo>
                  <a:cubicBezTo>
                    <a:pt x="294" y="167"/>
                    <a:pt x="298" y="176"/>
                    <a:pt x="300" y="178"/>
                  </a:cubicBezTo>
                  <a:cubicBezTo>
                    <a:pt x="302" y="181"/>
                    <a:pt x="304" y="180"/>
                    <a:pt x="306" y="182"/>
                  </a:cubicBezTo>
                  <a:cubicBezTo>
                    <a:pt x="310" y="185"/>
                    <a:pt x="316" y="192"/>
                    <a:pt x="320" y="193"/>
                  </a:cubicBezTo>
                  <a:cubicBezTo>
                    <a:pt x="340" y="200"/>
                    <a:pt x="357" y="207"/>
                    <a:pt x="376" y="215"/>
                  </a:cubicBezTo>
                  <a:cubicBezTo>
                    <a:pt x="385" y="218"/>
                    <a:pt x="393" y="222"/>
                    <a:pt x="402" y="224"/>
                  </a:cubicBezTo>
                  <a:cubicBezTo>
                    <a:pt x="411" y="226"/>
                    <a:pt x="422" y="225"/>
                    <a:pt x="431" y="225"/>
                  </a:cubicBezTo>
                  <a:cubicBezTo>
                    <a:pt x="350" y="320"/>
                    <a:pt x="350" y="320"/>
                    <a:pt x="350" y="320"/>
                  </a:cubicBezTo>
                  <a:cubicBezTo>
                    <a:pt x="345" y="326"/>
                    <a:pt x="341" y="327"/>
                    <a:pt x="334" y="326"/>
                  </a:cubicBezTo>
                  <a:cubicBezTo>
                    <a:pt x="323" y="324"/>
                    <a:pt x="307" y="324"/>
                    <a:pt x="292" y="337"/>
                  </a:cubicBezTo>
                  <a:cubicBezTo>
                    <a:pt x="288" y="341"/>
                    <a:pt x="286" y="346"/>
                    <a:pt x="281" y="347"/>
                  </a:cubicBezTo>
                  <a:cubicBezTo>
                    <a:pt x="275" y="348"/>
                    <a:pt x="270" y="348"/>
                    <a:pt x="265" y="350"/>
                  </a:cubicBezTo>
                  <a:cubicBezTo>
                    <a:pt x="260" y="353"/>
                    <a:pt x="260" y="358"/>
                    <a:pt x="253" y="357"/>
                  </a:cubicBezTo>
                  <a:cubicBezTo>
                    <a:pt x="247" y="355"/>
                    <a:pt x="239" y="360"/>
                    <a:pt x="234" y="354"/>
                  </a:cubicBezTo>
                  <a:cubicBezTo>
                    <a:pt x="231" y="352"/>
                    <a:pt x="230" y="348"/>
                    <a:pt x="226" y="348"/>
                  </a:cubicBezTo>
                  <a:cubicBezTo>
                    <a:pt x="223" y="347"/>
                    <a:pt x="218" y="350"/>
                    <a:pt x="215" y="351"/>
                  </a:cubicBezTo>
                  <a:cubicBezTo>
                    <a:pt x="210" y="353"/>
                    <a:pt x="202" y="358"/>
                    <a:pt x="199" y="362"/>
                  </a:cubicBezTo>
                  <a:cubicBezTo>
                    <a:pt x="196" y="367"/>
                    <a:pt x="193" y="371"/>
                    <a:pt x="191" y="375"/>
                  </a:cubicBezTo>
                  <a:cubicBezTo>
                    <a:pt x="187" y="371"/>
                    <a:pt x="179" y="371"/>
                    <a:pt x="174" y="371"/>
                  </a:cubicBezTo>
                  <a:cubicBezTo>
                    <a:pt x="171" y="371"/>
                    <a:pt x="168" y="368"/>
                    <a:pt x="165" y="368"/>
                  </a:cubicBezTo>
                  <a:cubicBezTo>
                    <a:pt x="161" y="367"/>
                    <a:pt x="158" y="369"/>
                    <a:pt x="154" y="368"/>
                  </a:cubicBezTo>
                  <a:cubicBezTo>
                    <a:pt x="140" y="367"/>
                    <a:pt x="152" y="365"/>
                    <a:pt x="115" y="343"/>
                  </a:cubicBezTo>
                  <a:cubicBezTo>
                    <a:pt x="109" y="339"/>
                    <a:pt x="100" y="344"/>
                    <a:pt x="92" y="341"/>
                  </a:cubicBezTo>
                  <a:cubicBezTo>
                    <a:pt x="89" y="340"/>
                    <a:pt x="84" y="333"/>
                    <a:pt x="82" y="330"/>
                  </a:cubicBezTo>
                  <a:cubicBezTo>
                    <a:pt x="80" y="325"/>
                    <a:pt x="84" y="319"/>
                    <a:pt x="82" y="314"/>
                  </a:cubicBezTo>
                  <a:cubicBezTo>
                    <a:pt x="81" y="310"/>
                    <a:pt x="72" y="307"/>
                    <a:pt x="69" y="311"/>
                  </a:cubicBezTo>
                  <a:cubicBezTo>
                    <a:pt x="67" y="309"/>
                    <a:pt x="64" y="304"/>
                    <a:pt x="63" y="302"/>
                  </a:cubicBezTo>
                  <a:cubicBezTo>
                    <a:pt x="59" y="296"/>
                    <a:pt x="58" y="289"/>
                    <a:pt x="56" y="283"/>
                  </a:cubicBezTo>
                  <a:cubicBezTo>
                    <a:pt x="54" y="278"/>
                    <a:pt x="53" y="273"/>
                    <a:pt x="51" y="269"/>
                  </a:cubicBezTo>
                  <a:cubicBezTo>
                    <a:pt x="49" y="267"/>
                    <a:pt x="48" y="266"/>
                    <a:pt x="46" y="265"/>
                  </a:cubicBezTo>
                  <a:cubicBezTo>
                    <a:pt x="44" y="264"/>
                    <a:pt x="44" y="262"/>
                    <a:pt x="42" y="261"/>
                  </a:cubicBezTo>
                  <a:cubicBezTo>
                    <a:pt x="41" y="260"/>
                    <a:pt x="41" y="260"/>
                    <a:pt x="40" y="259"/>
                  </a:cubicBezTo>
                  <a:cubicBezTo>
                    <a:pt x="37" y="259"/>
                    <a:pt x="37" y="255"/>
                    <a:pt x="35" y="253"/>
                  </a:cubicBezTo>
                  <a:cubicBezTo>
                    <a:pt x="31" y="248"/>
                    <a:pt x="29" y="243"/>
                    <a:pt x="24" y="239"/>
                  </a:cubicBezTo>
                  <a:cubicBezTo>
                    <a:pt x="21" y="236"/>
                    <a:pt x="17" y="234"/>
                    <a:pt x="12" y="233"/>
                  </a:cubicBezTo>
                  <a:cubicBezTo>
                    <a:pt x="8" y="233"/>
                    <a:pt x="2" y="233"/>
                    <a:pt x="0" y="229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48"/>
            <p:cNvSpPr>
              <a:spLocks/>
            </p:cNvSpPr>
            <p:nvPr/>
          </p:nvSpPr>
          <p:spPr bwMode="auto">
            <a:xfrm>
              <a:off x="1871075" y="1032529"/>
              <a:ext cx="685173" cy="623837"/>
            </a:xfrm>
            <a:custGeom>
              <a:avLst/>
              <a:gdLst>
                <a:gd name="T0" fmla="*/ 4 w 249"/>
                <a:gd name="T1" fmla="*/ 227 h 227"/>
                <a:gd name="T2" fmla="*/ 8 w 249"/>
                <a:gd name="T3" fmla="*/ 198 h 227"/>
                <a:gd name="T4" fmla="*/ 13 w 249"/>
                <a:gd name="T5" fmla="*/ 182 h 227"/>
                <a:gd name="T6" fmla="*/ 26 w 249"/>
                <a:gd name="T7" fmla="*/ 169 h 227"/>
                <a:gd name="T8" fmla="*/ 30 w 249"/>
                <a:gd name="T9" fmla="*/ 157 h 227"/>
                <a:gd name="T10" fmla="*/ 33 w 249"/>
                <a:gd name="T11" fmla="*/ 149 h 227"/>
                <a:gd name="T12" fmla="*/ 43 w 249"/>
                <a:gd name="T13" fmla="*/ 127 h 227"/>
                <a:gd name="T14" fmla="*/ 39 w 249"/>
                <a:gd name="T15" fmla="*/ 132 h 227"/>
                <a:gd name="T16" fmla="*/ 63 w 249"/>
                <a:gd name="T17" fmla="*/ 106 h 227"/>
                <a:gd name="T18" fmla="*/ 76 w 249"/>
                <a:gd name="T19" fmla="*/ 72 h 227"/>
                <a:gd name="T20" fmla="*/ 94 w 249"/>
                <a:gd name="T21" fmla="*/ 44 h 227"/>
                <a:gd name="T22" fmla="*/ 116 w 249"/>
                <a:gd name="T23" fmla="*/ 19 h 227"/>
                <a:gd name="T24" fmla="*/ 123 w 249"/>
                <a:gd name="T25" fmla="*/ 2 h 227"/>
                <a:gd name="T26" fmla="*/ 249 w 249"/>
                <a:gd name="T27" fmla="*/ 1 h 227"/>
                <a:gd name="T28" fmla="*/ 247 w 249"/>
                <a:gd name="T29" fmla="*/ 56 h 227"/>
                <a:gd name="T30" fmla="*/ 154 w 249"/>
                <a:gd name="T31" fmla="*/ 57 h 227"/>
                <a:gd name="T32" fmla="*/ 149 w 249"/>
                <a:gd name="T33" fmla="*/ 140 h 227"/>
                <a:gd name="T34" fmla="*/ 130 w 249"/>
                <a:gd name="T35" fmla="*/ 148 h 227"/>
                <a:gd name="T36" fmla="*/ 118 w 249"/>
                <a:gd name="T37" fmla="*/ 169 h 227"/>
                <a:gd name="T38" fmla="*/ 117 w 249"/>
                <a:gd name="T39" fmla="*/ 209 h 227"/>
                <a:gd name="T40" fmla="*/ 13 w 249"/>
                <a:gd name="T41" fmla="*/ 209 h 227"/>
                <a:gd name="T42" fmla="*/ 4 w 249"/>
                <a:gd name="T4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9" h="227">
                  <a:moveTo>
                    <a:pt x="4" y="227"/>
                  </a:moveTo>
                  <a:cubicBezTo>
                    <a:pt x="0" y="219"/>
                    <a:pt x="6" y="206"/>
                    <a:pt x="8" y="198"/>
                  </a:cubicBezTo>
                  <a:cubicBezTo>
                    <a:pt x="9" y="192"/>
                    <a:pt x="10" y="187"/>
                    <a:pt x="13" y="182"/>
                  </a:cubicBezTo>
                  <a:cubicBezTo>
                    <a:pt x="17" y="176"/>
                    <a:pt x="23" y="176"/>
                    <a:pt x="26" y="169"/>
                  </a:cubicBezTo>
                  <a:cubicBezTo>
                    <a:pt x="27" y="165"/>
                    <a:pt x="27" y="159"/>
                    <a:pt x="30" y="157"/>
                  </a:cubicBezTo>
                  <a:cubicBezTo>
                    <a:pt x="33" y="156"/>
                    <a:pt x="31" y="152"/>
                    <a:pt x="33" y="149"/>
                  </a:cubicBezTo>
                  <a:cubicBezTo>
                    <a:pt x="36" y="145"/>
                    <a:pt x="46" y="132"/>
                    <a:pt x="43" y="127"/>
                  </a:cubicBezTo>
                  <a:cubicBezTo>
                    <a:pt x="41" y="128"/>
                    <a:pt x="40" y="130"/>
                    <a:pt x="39" y="132"/>
                  </a:cubicBezTo>
                  <a:cubicBezTo>
                    <a:pt x="43" y="122"/>
                    <a:pt x="55" y="114"/>
                    <a:pt x="63" y="106"/>
                  </a:cubicBezTo>
                  <a:cubicBezTo>
                    <a:pt x="73" y="96"/>
                    <a:pt x="71" y="85"/>
                    <a:pt x="76" y="72"/>
                  </a:cubicBezTo>
                  <a:cubicBezTo>
                    <a:pt x="80" y="61"/>
                    <a:pt x="84" y="49"/>
                    <a:pt x="94" y="44"/>
                  </a:cubicBezTo>
                  <a:cubicBezTo>
                    <a:pt x="105" y="37"/>
                    <a:pt x="111" y="32"/>
                    <a:pt x="116" y="19"/>
                  </a:cubicBezTo>
                  <a:cubicBezTo>
                    <a:pt x="119" y="11"/>
                    <a:pt x="125" y="0"/>
                    <a:pt x="123" y="2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7" y="56"/>
                    <a:pt x="247" y="56"/>
                    <a:pt x="247" y="56"/>
                  </a:cubicBezTo>
                  <a:cubicBezTo>
                    <a:pt x="154" y="57"/>
                    <a:pt x="154" y="57"/>
                    <a:pt x="154" y="57"/>
                  </a:cubicBezTo>
                  <a:cubicBezTo>
                    <a:pt x="149" y="140"/>
                    <a:pt x="149" y="140"/>
                    <a:pt x="149" y="140"/>
                  </a:cubicBezTo>
                  <a:cubicBezTo>
                    <a:pt x="144" y="144"/>
                    <a:pt x="136" y="144"/>
                    <a:pt x="130" y="148"/>
                  </a:cubicBezTo>
                  <a:cubicBezTo>
                    <a:pt x="121" y="153"/>
                    <a:pt x="118" y="159"/>
                    <a:pt x="118" y="169"/>
                  </a:cubicBezTo>
                  <a:cubicBezTo>
                    <a:pt x="119" y="175"/>
                    <a:pt x="123" y="207"/>
                    <a:pt x="117" y="209"/>
                  </a:cubicBezTo>
                  <a:cubicBezTo>
                    <a:pt x="13" y="209"/>
                    <a:pt x="13" y="209"/>
                    <a:pt x="13" y="209"/>
                  </a:cubicBezTo>
                  <a:cubicBezTo>
                    <a:pt x="5" y="209"/>
                    <a:pt x="3" y="222"/>
                    <a:pt x="4" y="22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49"/>
            <p:cNvSpPr>
              <a:spLocks/>
            </p:cNvSpPr>
            <p:nvPr/>
          </p:nvSpPr>
          <p:spPr bwMode="auto">
            <a:xfrm>
              <a:off x="4257214" y="1419996"/>
              <a:ext cx="824303" cy="1425699"/>
            </a:xfrm>
            <a:custGeom>
              <a:avLst/>
              <a:gdLst>
                <a:gd name="T0" fmla="*/ 5 w 300"/>
                <a:gd name="T1" fmla="*/ 289 h 519"/>
                <a:gd name="T2" fmla="*/ 12 w 300"/>
                <a:gd name="T3" fmla="*/ 273 h 519"/>
                <a:gd name="T4" fmla="*/ 58 w 300"/>
                <a:gd name="T5" fmla="*/ 202 h 519"/>
                <a:gd name="T6" fmla="*/ 67 w 300"/>
                <a:gd name="T7" fmla="*/ 107 h 519"/>
                <a:gd name="T8" fmla="*/ 59 w 300"/>
                <a:gd name="T9" fmla="*/ 87 h 519"/>
                <a:gd name="T10" fmla="*/ 49 w 300"/>
                <a:gd name="T11" fmla="*/ 63 h 519"/>
                <a:gd name="T12" fmla="*/ 42 w 300"/>
                <a:gd name="T13" fmla="*/ 20 h 519"/>
                <a:gd name="T14" fmla="*/ 73 w 300"/>
                <a:gd name="T15" fmla="*/ 0 h 519"/>
                <a:gd name="T16" fmla="*/ 300 w 300"/>
                <a:gd name="T17" fmla="*/ 252 h 519"/>
                <a:gd name="T18" fmla="*/ 270 w 300"/>
                <a:gd name="T19" fmla="*/ 256 h 519"/>
                <a:gd name="T20" fmla="*/ 259 w 300"/>
                <a:gd name="T21" fmla="*/ 286 h 519"/>
                <a:gd name="T22" fmla="*/ 251 w 300"/>
                <a:gd name="T23" fmla="*/ 325 h 519"/>
                <a:gd name="T24" fmla="*/ 242 w 300"/>
                <a:gd name="T25" fmla="*/ 349 h 519"/>
                <a:gd name="T26" fmla="*/ 257 w 300"/>
                <a:gd name="T27" fmla="*/ 354 h 519"/>
                <a:gd name="T28" fmla="*/ 261 w 300"/>
                <a:gd name="T29" fmla="*/ 370 h 519"/>
                <a:gd name="T30" fmla="*/ 264 w 300"/>
                <a:gd name="T31" fmla="*/ 388 h 519"/>
                <a:gd name="T32" fmla="*/ 270 w 300"/>
                <a:gd name="T33" fmla="*/ 409 h 519"/>
                <a:gd name="T34" fmla="*/ 251 w 300"/>
                <a:gd name="T35" fmla="*/ 409 h 519"/>
                <a:gd name="T36" fmla="*/ 236 w 300"/>
                <a:gd name="T37" fmla="*/ 420 h 519"/>
                <a:gd name="T38" fmla="*/ 222 w 300"/>
                <a:gd name="T39" fmla="*/ 441 h 519"/>
                <a:gd name="T40" fmla="*/ 191 w 300"/>
                <a:gd name="T41" fmla="*/ 468 h 519"/>
                <a:gd name="T42" fmla="*/ 157 w 300"/>
                <a:gd name="T43" fmla="*/ 476 h 519"/>
                <a:gd name="T44" fmla="*/ 154 w 300"/>
                <a:gd name="T45" fmla="*/ 494 h 519"/>
                <a:gd name="T46" fmla="*/ 128 w 300"/>
                <a:gd name="T47" fmla="*/ 503 h 519"/>
                <a:gd name="T48" fmla="*/ 97 w 300"/>
                <a:gd name="T49" fmla="*/ 518 h 519"/>
                <a:gd name="T50" fmla="*/ 85 w 300"/>
                <a:gd name="T51" fmla="*/ 513 h 519"/>
                <a:gd name="T52" fmla="*/ 59 w 300"/>
                <a:gd name="T53" fmla="*/ 518 h 519"/>
                <a:gd name="T54" fmla="*/ 48 w 300"/>
                <a:gd name="T55" fmla="*/ 485 h 519"/>
                <a:gd name="T56" fmla="*/ 22 w 300"/>
                <a:gd name="T57" fmla="*/ 459 h 519"/>
                <a:gd name="T58" fmla="*/ 27 w 300"/>
                <a:gd name="T59" fmla="*/ 437 h 519"/>
                <a:gd name="T60" fmla="*/ 56 w 300"/>
                <a:gd name="T61" fmla="*/ 440 h 519"/>
                <a:gd name="T62" fmla="*/ 45 w 300"/>
                <a:gd name="T63" fmla="*/ 398 h 519"/>
                <a:gd name="T64" fmla="*/ 46 w 300"/>
                <a:gd name="T65" fmla="*/ 378 h 519"/>
                <a:gd name="T66" fmla="*/ 41 w 300"/>
                <a:gd name="T67" fmla="*/ 366 h 519"/>
                <a:gd name="T68" fmla="*/ 33 w 300"/>
                <a:gd name="T69" fmla="*/ 349 h 519"/>
                <a:gd name="T70" fmla="*/ 17 w 300"/>
                <a:gd name="T71" fmla="*/ 337 h 519"/>
                <a:gd name="T72" fmla="*/ 0 w 300"/>
                <a:gd name="T73" fmla="*/ 293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" h="519">
                  <a:moveTo>
                    <a:pt x="0" y="293"/>
                  </a:moveTo>
                  <a:cubicBezTo>
                    <a:pt x="1" y="291"/>
                    <a:pt x="3" y="291"/>
                    <a:pt x="5" y="289"/>
                  </a:cubicBezTo>
                  <a:cubicBezTo>
                    <a:pt x="6" y="288"/>
                    <a:pt x="6" y="285"/>
                    <a:pt x="8" y="284"/>
                  </a:cubicBezTo>
                  <a:cubicBezTo>
                    <a:pt x="10" y="282"/>
                    <a:pt x="11" y="275"/>
                    <a:pt x="12" y="273"/>
                  </a:cubicBezTo>
                  <a:cubicBezTo>
                    <a:pt x="17" y="259"/>
                    <a:pt x="29" y="246"/>
                    <a:pt x="38" y="235"/>
                  </a:cubicBezTo>
                  <a:cubicBezTo>
                    <a:pt x="47" y="225"/>
                    <a:pt x="57" y="216"/>
                    <a:pt x="58" y="202"/>
                  </a:cubicBezTo>
                  <a:cubicBezTo>
                    <a:pt x="58" y="185"/>
                    <a:pt x="59" y="167"/>
                    <a:pt x="60" y="150"/>
                  </a:cubicBezTo>
                  <a:cubicBezTo>
                    <a:pt x="61" y="136"/>
                    <a:pt x="60" y="119"/>
                    <a:pt x="67" y="107"/>
                  </a:cubicBezTo>
                  <a:cubicBezTo>
                    <a:pt x="71" y="100"/>
                    <a:pt x="68" y="97"/>
                    <a:pt x="64" y="92"/>
                  </a:cubicBezTo>
                  <a:cubicBezTo>
                    <a:pt x="62" y="90"/>
                    <a:pt x="61" y="89"/>
                    <a:pt x="59" y="87"/>
                  </a:cubicBezTo>
                  <a:cubicBezTo>
                    <a:pt x="57" y="85"/>
                    <a:pt x="60" y="82"/>
                    <a:pt x="59" y="80"/>
                  </a:cubicBezTo>
                  <a:cubicBezTo>
                    <a:pt x="56" y="73"/>
                    <a:pt x="51" y="69"/>
                    <a:pt x="49" y="63"/>
                  </a:cubicBezTo>
                  <a:cubicBezTo>
                    <a:pt x="46" y="58"/>
                    <a:pt x="48" y="52"/>
                    <a:pt x="47" y="46"/>
                  </a:cubicBezTo>
                  <a:cubicBezTo>
                    <a:pt x="46" y="38"/>
                    <a:pt x="44" y="29"/>
                    <a:pt x="42" y="20"/>
                  </a:cubicBezTo>
                  <a:cubicBezTo>
                    <a:pt x="42" y="19"/>
                    <a:pt x="40" y="16"/>
                    <a:pt x="42" y="15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297" y="127"/>
                    <a:pt x="297" y="127"/>
                    <a:pt x="297" y="127"/>
                  </a:cubicBezTo>
                  <a:cubicBezTo>
                    <a:pt x="300" y="252"/>
                    <a:pt x="300" y="252"/>
                    <a:pt x="300" y="252"/>
                  </a:cubicBezTo>
                  <a:cubicBezTo>
                    <a:pt x="292" y="249"/>
                    <a:pt x="292" y="250"/>
                    <a:pt x="284" y="252"/>
                  </a:cubicBezTo>
                  <a:cubicBezTo>
                    <a:pt x="279" y="252"/>
                    <a:pt x="272" y="252"/>
                    <a:pt x="270" y="256"/>
                  </a:cubicBezTo>
                  <a:cubicBezTo>
                    <a:pt x="269" y="260"/>
                    <a:pt x="273" y="267"/>
                    <a:pt x="270" y="270"/>
                  </a:cubicBezTo>
                  <a:cubicBezTo>
                    <a:pt x="268" y="273"/>
                    <a:pt x="264" y="284"/>
                    <a:pt x="259" y="286"/>
                  </a:cubicBezTo>
                  <a:cubicBezTo>
                    <a:pt x="253" y="288"/>
                    <a:pt x="255" y="298"/>
                    <a:pt x="259" y="302"/>
                  </a:cubicBezTo>
                  <a:cubicBezTo>
                    <a:pt x="250" y="309"/>
                    <a:pt x="244" y="314"/>
                    <a:pt x="251" y="325"/>
                  </a:cubicBezTo>
                  <a:cubicBezTo>
                    <a:pt x="256" y="332"/>
                    <a:pt x="245" y="335"/>
                    <a:pt x="242" y="341"/>
                  </a:cubicBezTo>
                  <a:cubicBezTo>
                    <a:pt x="239" y="345"/>
                    <a:pt x="239" y="346"/>
                    <a:pt x="242" y="349"/>
                  </a:cubicBezTo>
                  <a:cubicBezTo>
                    <a:pt x="245" y="352"/>
                    <a:pt x="249" y="349"/>
                    <a:pt x="252" y="349"/>
                  </a:cubicBezTo>
                  <a:cubicBezTo>
                    <a:pt x="256" y="349"/>
                    <a:pt x="259" y="351"/>
                    <a:pt x="257" y="354"/>
                  </a:cubicBezTo>
                  <a:cubicBezTo>
                    <a:pt x="253" y="358"/>
                    <a:pt x="261" y="364"/>
                    <a:pt x="258" y="371"/>
                  </a:cubicBezTo>
                  <a:cubicBezTo>
                    <a:pt x="259" y="371"/>
                    <a:pt x="260" y="370"/>
                    <a:pt x="261" y="370"/>
                  </a:cubicBezTo>
                  <a:cubicBezTo>
                    <a:pt x="263" y="373"/>
                    <a:pt x="261" y="377"/>
                    <a:pt x="261" y="381"/>
                  </a:cubicBezTo>
                  <a:cubicBezTo>
                    <a:pt x="261" y="385"/>
                    <a:pt x="261" y="385"/>
                    <a:pt x="264" y="388"/>
                  </a:cubicBezTo>
                  <a:cubicBezTo>
                    <a:pt x="266" y="391"/>
                    <a:pt x="272" y="389"/>
                    <a:pt x="272" y="396"/>
                  </a:cubicBezTo>
                  <a:cubicBezTo>
                    <a:pt x="272" y="400"/>
                    <a:pt x="269" y="405"/>
                    <a:pt x="270" y="409"/>
                  </a:cubicBezTo>
                  <a:cubicBezTo>
                    <a:pt x="269" y="406"/>
                    <a:pt x="261" y="404"/>
                    <a:pt x="257" y="405"/>
                  </a:cubicBezTo>
                  <a:cubicBezTo>
                    <a:pt x="255" y="406"/>
                    <a:pt x="253" y="407"/>
                    <a:pt x="251" y="409"/>
                  </a:cubicBezTo>
                  <a:cubicBezTo>
                    <a:pt x="250" y="412"/>
                    <a:pt x="249" y="410"/>
                    <a:pt x="247" y="412"/>
                  </a:cubicBezTo>
                  <a:cubicBezTo>
                    <a:pt x="244" y="416"/>
                    <a:pt x="237" y="415"/>
                    <a:pt x="236" y="420"/>
                  </a:cubicBezTo>
                  <a:cubicBezTo>
                    <a:pt x="236" y="422"/>
                    <a:pt x="237" y="424"/>
                    <a:pt x="237" y="426"/>
                  </a:cubicBezTo>
                  <a:cubicBezTo>
                    <a:pt x="234" y="433"/>
                    <a:pt x="228" y="436"/>
                    <a:pt x="222" y="441"/>
                  </a:cubicBezTo>
                  <a:cubicBezTo>
                    <a:pt x="218" y="445"/>
                    <a:pt x="216" y="451"/>
                    <a:pt x="212" y="455"/>
                  </a:cubicBezTo>
                  <a:cubicBezTo>
                    <a:pt x="205" y="462"/>
                    <a:pt x="201" y="464"/>
                    <a:pt x="191" y="468"/>
                  </a:cubicBezTo>
                  <a:cubicBezTo>
                    <a:pt x="186" y="470"/>
                    <a:pt x="172" y="471"/>
                    <a:pt x="166" y="470"/>
                  </a:cubicBezTo>
                  <a:cubicBezTo>
                    <a:pt x="164" y="470"/>
                    <a:pt x="152" y="473"/>
                    <a:pt x="157" y="476"/>
                  </a:cubicBezTo>
                  <a:cubicBezTo>
                    <a:pt x="159" y="477"/>
                    <a:pt x="164" y="478"/>
                    <a:pt x="162" y="482"/>
                  </a:cubicBezTo>
                  <a:cubicBezTo>
                    <a:pt x="161" y="485"/>
                    <a:pt x="157" y="491"/>
                    <a:pt x="154" y="494"/>
                  </a:cubicBezTo>
                  <a:cubicBezTo>
                    <a:pt x="151" y="496"/>
                    <a:pt x="149" y="501"/>
                    <a:pt x="146" y="502"/>
                  </a:cubicBezTo>
                  <a:cubicBezTo>
                    <a:pt x="141" y="503"/>
                    <a:pt x="134" y="502"/>
                    <a:pt x="128" y="503"/>
                  </a:cubicBezTo>
                  <a:cubicBezTo>
                    <a:pt x="121" y="503"/>
                    <a:pt x="115" y="505"/>
                    <a:pt x="109" y="509"/>
                  </a:cubicBezTo>
                  <a:cubicBezTo>
                    <a:pt x="105" y="511"/>
                    <a:pt x="98" y="513"/>
                    <a:pt x="97" y="518"/>
                  </a:cubicBezTo>
                  <a:cubicBezTo>
                    <a:pt x="94" y="514"/>
                    <a:pt x="90" y="511"/>
                    <a:pt x="89" y="507"/>
                  </a:cubicBezTo>
                  <a:cubicBezTo>
                    <a:pt x="87" y="508"/>
                    <a:pt x="86" y="511"/>
                    <a:pt x="85" y="513"/>
                  </a:cubicBezTo>
                  <a:cubicBezTo>
                    <a:pt x="84" y="514"/>
                    <a:pt x="79" y="515"/>
                    <a:pt x="78" y="515"/>
                  </a:cubicBezTo>
                  <a:cubicBezTo>
                    <a:pt x="70" y="519"/>
                    <a:pt x="67" y="518"/>
                    <a:pt x="59" y="518"/>
                  </a:cubicBezTo>
                  <a:cubicBezTo>
                    <a:pt x="63" y="513"/>
                    <a:pt x="58" y="511"/>
                    <a:pt x="57" y="506"/>
                  </a:cubicBezTo>
                  <a:cubicBezTo>
                    <a:pt x="55" y="499"/>
                    <a:pt x="53" y="491"/>
                    <a:pt x="48" y="485"/>
                  </a:cubicBezTo>
                  <a:cubicBezTo>
                    <a:pt x="44" y="480"/>
                    <a:pt x="39" y="476"/>
                    <a:pt x="34" y="472"/>
                  </a:cubicBezTo>
                  <a:cubicBezTo>
                    <a:pt x="29" y="468"/>
                    <a:pt x="26" y="464"/>
                    <a:pt x="22" y="459"/>
                  </a:cubicBezTo>
                  <a:cubicBezTo>
                    <a:pt x="20" y="456"/>
                    <a:pt x="13" y="450"/>
                    <a:pt x="16" y="445"/>
                  </a:cubicBezTo>
                  <a:cubicBezTo>
                    <a:pt x="20" y="441"/>
                    <a:pt x="21" y="437"/>
                    <a:pt x="27" y="437"/>
                  </a:cubicBezTo>
                  <a:cubicBezTo>
                    <a:pt x="34" y="438"/>
                    <a:pt x="41" y="441"/>
                    <a:pt x="47" y="438"/>
                  </a:cubicBezTo>
                  <a:cubicBezTo>
                    <a:pt x="50" y="437"/>
                    <a:pt x="53" y="439"/>
                    <a:pt x="56" y="440"/>
                  </a:cubicBezTo>
                  <a:cubicBezTo>
                    <a:pt x="58" y="441"/>
                    <a:pt x="62" y="439"/>
                    <a:pt x="64" y="438"/>
                  </a:cubicBezTo>
                  <a:cubicBezTo>
                    <a:pt x="50" y="430"/>
                    <a:pt x="44" y="412"/>
                    <a:pt x="45" y="398"/>
                  </a:cubicBezTo>
                  <a:cubicBezTo>
                    <a:pt x="45" y="394"/>
                    <a:pt x="47" y="391"/>
                    <a:pt x="47" y="388"/>
                  </a:cubicBezTo>
                  <a:cubicBezTo>
                    <a:pt x="47" y="385"/>
                    <a:pt x="46" y="382"/>
                    <a:pt x="46" y="378"/>
                  </a:cubicBezTo>
                  <a:cubicBezTo>
                    <a:pt x="46" y="376"/>
                    <a:pt x="47" y="372"/>
                    <a:pt x="45" y="369"/>
                  </a:cubicBezTo>
                  <a:cubicBezTo>
                    <a:pt x="44" y="368"/>
                    <a:pt x="41" y="369"/>
                    <a:pt x="41" y="366"/>
                  </a:cubicBezTo>
                  <a:cubicBezTo>
                    <a:pt x="41" y="362"/>
                    <a:pt x="40" y="357"/>
                    <a:pt x="39" y="353"/>
                  </a:cubicBezTo>
                  <a:cubicBezTo>
                    <a:pt x="39" y="350"/>
                    <a:pt x="35" y="350"/>
                    <a:pt x="33" y="349"/>
                  </a:cubicBezTo>
                  <a:cubicBezTo>
                    <a:pt x="26" y="345"/>
                    <a:pt x="34" y="339"/>
                    <a:pt x="22" y="337"/>
                  </a:cubicBezTo>
                  <a:cubicBezTo>
                    <a:pt x="19" y="337"/>
                    <a:pt x="20" y="339"/>
                    <a:pt x="17" y="337"/>
                  </a:cubicBezTo>
                  <a:cubicBezTo>
                    <a:pt x="12" y="331"/>
                    <a:pt x="6" y="321"/>
                    <a:pt x="5" y="318"/>
                  </a:cubicBezTo>
                  <a:cubicBezTo>
                    <a:pt x="1" y="311"/>
                    <a:pt x="1" y="302"/>
                    <a:pt x="0" y="2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50"/>
            <p:cNvSpPr>
              <a:spLocks/>
            </p:cNvSpPr>
            <p:nvPr/>
          </p:nvSpPr>
          <p:spPr bwMode="auto">
            <a:xfrm>
              <a:off x="2008708" y="2536021"/>
              <a:ext cx="13464" cy="16456"/>
            </a:xfrm>
            <a:custGeom>
              <a:avLst/>
              <a:gdLst>
                <a:gd name="T0" fmla="*/ 2 w 5"/>
                <a:gd name="T1" fmla="*/ 0 h 6"/>
                <a:gd name="T2" fmla="*/ 3 w 5"/>
                <a:gd name="T3" fmla="*/ 6 h 6"/>
                <a:gd name="T4" fmla="*/ 5 w 5"/>
                <a:gd name="T5" fmla="*/ 1 h 6"/>
                <a:gd name="T6" fmla="*/ 2 w 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2" y="0"/>
                  </a:moveTo>
                  <a:cubicBezTo>
                    <a:pt x="0" y="2"/>
                    <a:pt x="0" y="6"/>
                    <a:pt x="3" y="6"/>
                  </a:cubicBezTo>
                  <a:cubicBezTo>
                    <a:pt x="3" y="4"/>
                    <a:pt x="3" y="2"/>
                    <a:pt x="5" y="1"/>
                  </a:cubicBezTo>
                  <a:cubicBezTo>
                    <a:pt x="4" y="1"/>
                    <a:pt x="3" y="0"/>
                    <a:pt x="2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51"/>
            <p:cNvSpPr>
              <a:spLocks/>
            </p:cNvSpPr>
            <p:nvPr/>
          </p:nvSpPr>
          <p:spPr bwMode="auto">
            <a:xfrm>
              <a:off x="2014692" y="2381932"/>
              <a:ext cx="577461" cy="492188"/>
            </a:xfrm>
            <a:custGeom>
              <a:avLst/>
              <a:gdLst>
                <a:gd name="T0" fmla="*/ 9 w 210"/>
                <a:gd name="T1" fmla="*/ 39 h 179"/>
                <a:gd name="T2" fmla="*/ 34 w 210"/>
                <a:gd name="T3" fmla="*/ 33 h 179"/>
                <a:gd name="T4" fmla="*/ 31 w 210"/>
                <a:gd name="T5" fmla="*/ 16 h 179"/>
                <a:gd name="T6" fmla="*/ 38 w 210"/>
                <a:gd name="T7" fmla="*/ 0 h 179"/>
                <a:gd name="T8" fmla="*/ 58 w 210"/>
                <a:gd name="T9" fmla="*/ 2 h 179"/>
                <a:gd name="T10" fmla="*/ 71 w 210"/>
                <a:gd name="T11" fmla="*/ 10 h 179"/>
                <a:gd name="T12" fmla="*/ 88 w 210"/>
                <a:gd name="T13" fmla="*/ 9 h 179"/>
                <a:gd name="T14" fmla="*/ 106 w 210"/>
                <a:gd name="T15" fmla="*/ 21 h 179"/>
                <a:gd name="T16" fmla="*/ 129 w 210"/>
                <a:gd name="T17" fmla="*/ 20 h 179"/>
                <a:gd name="T18" fmla="*/ 157 w 210"/>
                <a:gd name="T19" fmla="*/ 17 h 179"/>
                <a:gd name="T20" fmla="*/ 168 w 210"/>
                <a:gd name="T21" fmla="*/ 6 h 179"/>
                <a:gd name="T22" fmla="*/ 177 w 210"/>
                <a:gd name="T23" fmla="*/ 21 h 179"/>
                <a:gd name="T24" fmla="*/ 191 w 210"/>
                <a:gd name="T25" fmla="*/ 45 h 179"/>
                <a:gd name="T26" fmla="*/ 182 w 210"/>
                <a:gd name="T27" fmla="*/ 56 h 179"/>
                <a:gd name="T28" fmla="*/ 193 w 210"/>
                <a:gd name="T29" fmla="*/ 63 h 179"/>
                <a:gd name="T30" fmla="*/ 202 w 210"/>
                <a:gd name="T31" fmla="*/ 79 h 179"/>
                <a:gd name="T32" fmla="*/ 196 w 210"/>
                <a:gd name="T33" fmla="*/ 95 h 179"/>
                <a:gd name="T34" fmla="*/ 208 w 210"/>
                <a:gd name="T35" fmla="*/ 118 h 179"/>
                <a:gd name="T36" fmla="*/ 210 w 210"/>
                <a:gd name="T37" fmla="*/ 141 h 179"/>
                <a:gd name="T38" fmla="*/ 201 w 210"/>
                <a:gd name="T39" fmla="*/ 152 h 179"/>
                <a:gd name="T40" fmla="*/ 197 w 210"/>
                <a:gd name="T41" fmla="*/ 160 h 179"/>
                <a:gd name="T42" fmla="*/ 186 w 210"/>
                <a:gd name="T43" fmla="*/ 167 h 179"/>
                <a:gd name="T44" fmla="*/ 178 w 210"/>
                <a:gd name="T45" fmla="*/ 171 h 179"/>
                <a:gd name="T46" fmla="*/ 157 w 210"/>
                <a:gd name="T47" fmla="*/ 174 h 179"/>
                <a:gd name="T48" fmla="*/ 158 w 210"/>
                <a:gd name="T49" fmla="*/ 151 h 179"/>
                <a:gd name="T50" fmla="*/ 157 w 210"/>
                <a:gd name="T51" fmla="*/ 141 h 179"/>
                <a:gd name="T52" fmla="*/ 139 w 210"/>
                <a:gd name="T53" fmla="*/ 137 h 179"/>
                <a:gd name="T54" fmla="*/ 122 w 210"/>
                <a:gd name="T55" fmla="*/ 144 h 179"/>
                <a:gd name="T56" fmla="*/ 123 w 210"/>
                <a:gd name="T57" fmla="*/ 116 h 179"/>
                <a:gd name="T58" fmla="*/ 94 w 210"/>
                <a:gd name="T59" fmla="*/ 87 h 179"/>
                <a:gd name="T60" fmla="*/ 71 w 210"/>
                <a:gd name="T61" fmla="*/ 96 h 179"/>
                <a:gd name="T62" fmla="*/ 57 w 210"/>
                <a:gd name="T63" fmla="*/ 116 h 179"/>
                <a:gd name="T64" fmla="*/ 52 w 210"/>
                <a:gd name="T65" fmla="*/ 114 h 179"/>
                <a:gd name="T66" fmla="*/ 48 w 210"/>
                <a:gd name="T67" fmla="*/ 114 h 179"/>
                <a:gd name="T68" fmla="*/ 45 w 210"/>
                <a:gd name="T69" fmla="*/ 109 h 179"/>
                <a:gd name="T70" fmla="*/ 38 w 210"/>
                <a:gd name="T71" fmla="*/ 93 h 179"/>
                <a:gd name="T72" fmla="*/ 37 w 210"/>
                <a:gd name="T73" fmla="*/ 89 h 179"/>
                <a:gd name="T74" fmla="*/ 28 w 210"/>
                <a:gd name="T75" fmla="*/ 82 h 179"/>
                <a:gd name="T76" fmla="*/ 13 w 210"/>
                <a:gd name="T77" fmla="*/ 71 h 179"/>
                <a:gd name="T78" fmla="*/ 14 w 210"/>
                <a:gd name="T79" fmla="*/ 59 h 179"/>
                <a:gd name="T80" fmla="*/ 7 w 210"/>
                <a:gd name="T81" fmla="*/ 65 h 179"/>
                <a:gd name="T82" fmla="*/ 0 w 210"/>
                <a:gd name="T83" fmla="*/ 5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0" h="179">
                  <a:moveTo>
                    <a:pt x="0" y="56"/>
                  </a:moveTo>
                  <a:cubicBezTo>
                    <a:pt x="4" y="51"/>
                    <a:pt x="4" y="43"/>
                    <a:pt x="9" y="39"/>
                  </a:cubicBezTo>
                  <a:cubicBezTo>
                    <a:pt x="12" y="37"/>
                    <a:pt x="18" y="36"/>
                    <a:pt x="22" y="34"/>
                  </a:cubicBezTo>
                  <a:cubicBezTo>
                    <a:pt x="26" y="32"/>
                    <a:pt x="30" y="35"/>
                    <a:pt x="34" y="33"/>
                  </a:cubicBezTo>
                  <a:cubicBezTo>
                    <a:pt x="36" y="31"/>
                    <a:pt x="38" y="29"/>
                    <a:pt x="38" y="26"/>
                  </a:cubicBezTo>
                  <a:cubicBezTo>
                    <a:pt x="37" y="21"/>
                    <a:pt x="29" y="19"/>
                    <a:pt x="31" y="16"/>
                  </a:cubicBezTo>
                  <a:cubicBezTo>
                    <a:pt x="32" y="12"/>
                    <a:pt x="38" y="13"/>
                    <a:pt x="39" y="10"/>
                  </a:cubicBezTo>
                  <a:cubicBezTo>
                    <a:pt x="40" y="7"/>
                    <a:pt x="37" y="1"/>
                    <a:pt x="3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4" y="1"/>
                    <a:pt x="56" y="2"/>
                    <a:pt x="58" y="2"/>
                  </a:cubicBezTo>
                  <a:cubicBezTo>
                    <a:pt x="59" y="3"/>
                    <a:pt x="56" y="9"/>
                    <a:pt x="61" y="6"/>
                  </a:cubicBezTo>
                  <a:cubicBezTo>
                    <a:pt x="63" y="5"/>
                    <a:pt x="69" y="9"/>
                    <a:pt x="71" y="10"/>
                  </a:cubicBezTo>
                  <a:cubicBezTo>
                    <a:pt x="71" y="10"/>
                    <a:pt x="77" y="12"/>
                    <a:pt x="77" y="12"/>
                  </a:cubicBezTo>
                  <a:cubicBezTo>
                    <a:pt x="81" y="11"/>
                    <a:pt x="84" y="8"/>
                    <a:pt x="88" y="9"/>
                  </a:cubicBezTo>
                  <a:cubicBezTo>
                    <a:pt x="94" y="10"/>
                    <a:pt x="101" y="7"/>
                    <a:pt x="105" y="9"/>
                  </a:cubicBezTo>
                  <a:cubicBezTo>
                    <a:pt x="103" y="13"/>
                    <a:pt x="100" y="16"/>
                    <a:pt x="106" y="21"/>
                  </a:cubicBezTo>
                  <a:cubicBezTo>
                    <a:pt x="109" y="24"/>
                    <a:pt x="114" y="14"/>
                    <a:pt x="118" y="15"/>
                  </a:cubicBezTo>
                  <a:cubicBezTo>
                    <a:pt x="127" y="19"/>
                    <a:pt x="121" y="30"/>
                    <a:pt x="129" y="20"/>
                  </a:cubicBezTo>
                  <a:cubicBezTo>
                    <a:pt x="140" y="8"/>
                    <a:pt x="146" y="22"/>
                    <a:pt x="150" y="21"/>
                  </a:cubicBezTo>
                  <a:cubicBezTo>
                    <a:pt x="153" y="21"/>
                    <a:pt x="154" y="18"/>
                    <a:pt x="157" y="17"/>
                  </a:cubicBezTo>
                  <a:cubicBezTo>
                    <a:pt x="158" y="15"/>
                    <a:pt x="163" y="15"/>
                    <a:pt x="164" y="13"/>
                  </a:cubicBezTo>
                  <a:cubicBezTo>
                    <a:pt x="165" y="10"/>
                    <a:pt x="159" y="4"/>
                    <a:pt x="168" y="6"/>
                  </a:cubicBezTo>
                  <a:cubicBezTo>
                    <a:pt x="170" y="7"/>
                    <a:pt x="175" y="9"/>
                    <a:pt x="174" y="13"/>
                  </a:cubicBezTo>
                  <a:cubicBezTo>
                    <a:pt x="174" y="14"/>
                    <a:pt x="176" y="20"/>
                    <a:pt x="177" y="21"/>
                  </a:cubicBezTo>
                  <a:cubicBezTo>
                    <a:pt x="181" y="25"/>
                    <a:pt x="176" y="36"/>
                    <a:pt x="181" y="33"/>
                  </a:cubicBezTo>
                  <a:cubicBezTo>
                    <a:pt x="182" y="39"/>
                    <a:pt x="192" y="39"/>
                    <a:pt x="191" y="45"/>
                  </a:cubicBezTo>
                  <a:cubicBezTo>
                    <a:pt x="188" y="46"/>
                    <a:pt x="187" y="45"/>
                    <a:pt x="186" y="47"/>
                  </a:cubicBezTo>
                  <a:cubicBezTo>
                    <a:pt x="184" y="50"/>
                    <a:pt x="183" y="53"/>
                    <a:pt x="182" y="56"/>
                  </a:cubicBezTo>
                  <a:cubicBezTo>
                    <a:pt x="184" y="56"/>
                    <a:pt x="186" y="54"/>
                    <a:pt x="189" y="53"/>
                  </a:cubicBezTo>
                  <a:cubicBezTo>
                    <a:pt x="195" y="53"/>
                    <a:pt x="193" y="59"/>
                    <a:pt x="193" y="63"/>
                  </a:cubicBezTo>
                  <a:cubicBezTo>
                    <a:pt x="193" y="66"/>
                    <a:pt x="192" y="70"/>
                    <a:pt x="197" y="73"/>
                  </a:cubicBezTo>
                  <a:cubicBezTo>
                    <a:pt x="198" y="74"/>
                    <a:pt x="202" y="76"/>
                    <a:pt x="202" y="79"/>
                  </a:cubicBezTo>
                  <a:cubicBezTo>
                    <a:pt x="203" y="82"/>
                    <a:pt x="200" y="84"/>
                    <a:pt x="198" y="86"/>
                  </a:cubicBezTo>
                  <a:cubicBezTo>
                    <a:pt x="196" y="87"/>
                    <a:pt x="196" y="93"/>
                    <a:pt x="196" y="95"/>
                  </a:cubicBezTo>
                  <a:cubicBezTo>
                    <a:pt x="196" y="100"/>
                    <a:pt x="198" y="111"/>
                    <a:pt x="204" y="106"/>
                  </a:cubicBezTo>
                  <a:cubicBezTo>
                    <a:pt x="203" y="114"/>
                    <a:pt x="204" y="113"/>
                    <a:pt x="208" y="118"/>
                  </a:cubicBezTo>
                  <a:cubicBezTo>
                    <a:pt x="203" y="118"/>
                    <a:pt x="203" y="123"/>
                    <a:pt x="201" y="127"/>
                  </a:cubicBezTo>
                  <a:cubicBezTo>
                    <a:pt x="209" y="128"/>
                    <a:pt x="208" y="135"/>
                    <a:pt x="210" y="141"/>
                  </a:cubicBezTo>
                  <a:cubicBezTo>
                    <a:pt x="206" y="139"/>
                    <a:pt x="195" y="135"/>
                    <a:pt x="193" y="138"/>
                  </a:cubicBezTo>
                  <a:cubicBezTo>
                    <a:pt x="191" y="144"/>
                    <a:pt x="199" y="149"/>
                    <a:pt x="201" y="152"/>
                  </a:cubicBezTo>
                  <a:cubicBezTo>
                    <a:pt x="198" y="151"/>
                    <a:pt x="196" y="156"/>
                    <a:pt x="196" y="156"/>
                  </a:cubicBezTo>
                  <a:cubicBezTo>
                    <a:pt x="197" y="159"/>
                    <a:pt x="198" y="158"/>
                    <a:pt x="197" y="160"/>
                  </a:cubicBezTo>
                  <a:cubicBezTo>
                    <a:pt x="197" y="162"/>
                    <a:pt x="194" y="167"/>
                    <a:pt x="194" y="167"/>
                  </a:cubicBezTo>
                  <a:cubicBezTo>
                    <a:pt x="193" y="167"/>
                    <a:pt x="189" y="165"/>
                    <a:pt x="186" y="167"/>
                  </a:cubicBezTo>
                  <a:cubicBezTo>
                    <a:pt x="185" y="168"/>
                    <a:pt x="187" y="165"/>
                    <a:pt x="183" y="163"/>
                  </a:cubicBezTo>
                  <a:cubicBezTo>
                    <a:pt x="180" y="161"/>
                    <a:pt x="178" y="169"/>
                    <a:pt x="178" y="171"/>
                  </a:cubicBezTo>
                  <a:cubicBezTo>
                    <a:pt x="175" y="176"/>
                    <a:pt x="173" y="177"/>
                    <a:pt x="168" y="179"/>
                  </a:cubicBezTo>
                  <a:cubicBezTo>
                    <a:pt x="167" y="173"/>
                    <a:pt x="162" y="172"/>
                    <a:pt x="157" y="174"/>
                  </a:cubicBezTo>
                  <a:cubicBezTo>
                    <a:pt x="158" y="169"/>
                    <a:pt x="159" y="165"/>
                    <a:pt x="159" y="161"/>
                  </a:cubicBezTo>
                  <a:cubicBezTo>
                    <a:pt x="159" y="159"/>
                    <a:pt x="159" y="150"/>
                    <a:pt x="158" y="151"/>
                  </a:cubicBezTo>
                  <a:cubicBezTo>
                    <a:pt x="158" y="151"/>
                    <a:pt x="157" y="153"/>
                    <a:pt x="157" y="148"/>
                  </a:cubicBezTo>
                  <a:cubicBezTo>
                    <a:pt x="157" y="147"/>
                    <a:pt x="155" y="144"/>
                    <a:pt x="157" y="141"/>
                  </a:cubicBezTo>
                  <a:cubicBezTo>
                    <a:pt x="148" y="131"/>
                    <a:pt x="148" y="137"/>
                    <a:pt x="146" y="136"/>
                  </a:cubicBezTo>
                  <a:cubicBezTo>
                    <a:pt x="143" y="138"/>
                    <a:pt x="143" y="137"/>
                    <a:pt x="139" y="137"/>
                  </a:cubicBezTo>
                  <a:cubicBezTo>
                    <a:pt x="136" y="136"/>
                    <a:pt x="133" y="137"/>
                    <a:pt x="130" y="138"/>
                  </a:cubicBezTo>
                  <a:cubicBezTo>
                    <a:pt x="129" y="139"/>
                    <a:pt x="123" y="142"/>
                    <a:pt x="122" y="144"/>
                  </a:cubicBezTo>
                  <a:cubicBezTo>
                    <a:pt x="122" y="138"/>
                    <a:pt x="129" y="131"/>
                    <a:pt x="128" y="130"/>
                  </a:cubicBezTo>
                  <a:cubicBezTo>
                    <a:pt x="123" y="123"/>
                    <a:pt x="130" y="121"/>
                    <a:pt x="123" y="116"/>
                  </a:cubicBezTo>
                  <a:cubicBezTo>
                    <a:pt x="121" y="115"/>
                    <a:pt x="124" y="112"/>
                    <a:pt x="123" y="110"/>
                  </a:cubicBezTo>
                  <a:cubicBezTo>
                    <a:pt x="115" y="96"/>
                    <a:pt x="112" y="85"/>
                    <a:pt x="94" y="87"/>
                  </a:cubicBezTo>
                  <a:cubicBezTo>
                    <a:pt x="89" y="88"/>
                    <a:pt x="88" y="89"/>
                    <a:pt x="84" y="90"/>
                  </a:cubicBezTo>
                  <a:cubicBezTo>
                    <a:pt x="76" y="92"/>
                    <a:pt x="74" y="88"/>
                    <a:pt x="71" y="96"/>
                  </a:cubicBezTo>
                  <a:cubicBezTo>
                    <a:pt x="68" y="101"/>
                    <a:pt x="66" y="108"/>
                    <a:pt x="62" y="110"/>
                  </a:cubicBezTo>
                  <a:cubicBezTo>
                    <a:pt x="59" y="111"/>
                    <a:pt x="59" y="113"/>
                    <a:pt x="57" y="116"/>
                  </a:cubicBezTo>
                  <a:cubicBezTo>
                    <a:pt x="55" y="120"/>
                    <a:pt x="51" y="117"/>
                    <a:pt x="48" y="119"/>
                  </a:cubicBezTo>
                  <a:cubicBezTo>
                    <a:pt x="48" y="117"/>
                    <a:pt x="49" y="115"/>
                    <a:pt x="52" y="114"/>
                  </a:cubicBezTo>
                  <a:cubicBezTo>
                    <a:pt x="51" y="113"/>
                    <a:pt x="51" y="113"/>
                    <a:pt x="50" y="112"/>
                  </a:cubicBezTo>
                  <a:cubicBezTo>
                    <a:pt x="49" y="113"/>
                    <a:pt x="48" y="114"/>
                    <a:pt x="48" y="114"/>
                  </a:cubicBezTo>
                  <a:cubicBezTo>
                    <a:pt x="48" y="113"/>
                    <a:pt x="48" y="111"/>
                    <a:pt x="48" y="109"/>
                  </a:cubicBezTo>
                  <a:cubicBezTo>
                    <a:pt x="47" y="109"/>
                    <a:pt x="46" y="109"/>
                    <a:pt x="45" y="109"/>
                  </a:cubicBezTo>
                  <a:cubicBezTo>
                    <a:pt x="45" y="106"/>
                    <a:pt x="41" y="105"/>
                    <a:pt x="43" y="102"/>
                  </a:cubicBezTo>
                  <a:cubicBezTo>
                    <a:pt x="38" y="107"/>
                    <a:pt x="40" y="94"/>
                    <a:pt x="38" y="93"/>
                  </a:cubicBezTo>
                  <a:cubicBezTo>
                    <a:pt x="39" y="95"/>
                    <a:pt x="37" y="96"/>
                    <a:pt x="35" y="95"/>
                  </a:cubicBezTo>
                  <a:cubicBezTo>
                    <a:pt x="36" y="93"/>
                    <a:pt x="37" y="91"/>
                    <a:pt x="37" y="89"/>
                  </a:cubicBezTo>
                  <a:cubicBezTo>
                    <a:pt x="36" y="93"/>
                    <a:pt x="33" y="92"/>
                    <a:pt x="31" y="90"/>
                  </a:cubicBezTo>
                  <a:cubicBezTo>
                    <a:pt x="28" y="87"/>
                    <a:pt x="29" y="86"/>
                    <a:pt x="28" y="82"/>
                  </a:cubicBezTo>
                  <a:cubicBezTo>
                    <a:pt x="26" y="83"/>
                    <a:pt x="25" y="84"/>
                    <a:pt x="24" y="86"/>
                  </a:cubicBezTo>
                  <a:cubicBezTo>
                    <a:pt x="24" y="79"/>
                    <a:pt x="9" y="80"/>
                    <a:pt x="13" y="71"/>
                  </a:cubicBezTo>
                  <a:cubicBezTo>
                    <a:pt x="12" y="71"/>
                    <a:pt x="11" y="72"/>
                    <a:pt x="10" y="72"/>
                  </a:cubicBezTo>
                  <a:cubicBezTo>
                    <a:pt x="12" y="68"/>
                    <a:pt x="13" y="63"/>
                    <a:pt x="14" y="59"/>
                  </a:cubicBezTo>
                  <a:cubicBezTo>
                    <a:pt x="13" y="61"/>
                    <a:pt x="12" y="63"/>
                    <a:pt x="11" y="65"/>
                  </a:cubicBezTo>
                  <a:cubicBezTo>
                    <a:pt x="10" y="60"/>
                    <a:pt x="9" y="63"/>
                    <a:pt x="7" y="65"/>
                  </a:cubicBezTo>
                  <a:cubicBezTo>
                    <a:pt x="7" y="62"/>
                    <a:pt x="6" y="56"/>
                    <a:pt x="10" y="54"/>
                  </a:cubicBezTo>
                  <a:cubicBezTo>
                    <a:pt x="7" y="56"/>
                    <a:pt x="4" y="56"/>
                    <a:pt x="0" y="5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52"/>
            <p:cNvSpPr>
              <a:spLocks/>
            </p:cNvSpPr>
            <p:nvPr/>
          </p:nvSpPr>
          <p:spPr bwMode="auto">
            <a:xfrm>
              <a:off x="3762034" y="3111986"/>
              <a:ext cx="11968" cy="14960"/>
            </a:xfrm>
            <a:custGeom>
              <a:avLst/>
              <a:gdLst>
                <a:gd name="T0" fmla="*/ 0 w 4"/>
                <a:gd name="T1" fmla="*/ 5 h 5"/>
                <a:gd name="T2" fmla="*/ 1 w 4"/>
                <a:gd name="T3" fmla="*/ 0 h 5"/>
                <a:gd name="T4" fmla="*/ 0 w 4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3" y="5"/>
                    <a:pt x="4" y="2"/>
                    <a:pt x="1" y="0"/>
                  </a:cubicBezTo>
                  <a:cubicBezTo>
                    <a:pt x="0" y="1"/>
                    <a:pt x="0" y="3"/>
                    <a:pt x="0" y="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53"/>
            <p:cNvSpPr>
              <a:spLocks/>
            </p:cNvSpPr>
            <p:nvPr/>
          </p:nvSpPr>
          <p:spPr bwMode="auto">
            <a:xfrm>
              <a:off x="3774003" y="3117970"/>
              <a:ext cx="16456" cy="2992"/>
            </a:xfrm>
            <a:custGeom>
              <a:avLst/>
              <a:gdLst>
                <a:gd name="T0" fmla="*/ 3 w 6"/>
                <a:gd name="T1" fmla="*/ 1 h 1"/>
                <a:gd name="T2" fmla="*/ 6 w 6"/>
                <a:gd name="T3" fmla="*/ 0 h 1"/>
                <a:gd name="T4" fmla="*/ 0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cubicBezTo>
                    <a:pt x="4" y="1"/>
                    <a:pt x="5" y="0"/>
                    <a:pt x="6" y="0"/>
                  </a:cubicBezTo>
                  <a:cubicBezTo>
                    <a:pt x="4" y="0"/>
                    <a:pt x="2" y="0"/>
                    <a:pt x="0" y="1"/>
                  </a:cubicBezTo>
                  <a:cubicBezTo>
                    <a:pt x="1" y="1"/>
                    <a:pt x="2" y="1"/>
                    <a:pt x="3" y="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54"/>
            <p:cNvSpPr>
              <a:spLocks/>
            </p:cNvSpPr>
            <p:nvPr/>
          </p:nvSpPr>
          <p:spPr bwMode="auto">
            <a:xfrm>
              <a:off x="3402992" y="2271227"/>
              <a:ext cx="966424" cy="875167"/>
            </a:xfrm>
            <a:custGeom>
              <a:avLst/>
              <a:gdLst>
                <a:gd name="T0" fmla="*/ 5 w 352"/>
                <a:gd name="T1" fmla="*/ 159 h 318"/>
                <a:gd name="T2" fmla="*/ 18 w 352"/>
                <a:gd name="T3" fmla="*/ 142 h 318"/>
                <a:gd name="T4" fmla="*/ 30 w 352"/>
                <a:gd name="T5" fmla="*/ 122 h 318"/>
                <a:gd name="T6" fmla="*/ 33 w 352"/>
                <a:gd name="T7" fmla="*/ 100 h 318"/>
                <a:gd name="T8" fmla="*/ 27 w 352"/>
                <a:gd name="T9" fmla="*/ 84 h 318"/>
                <a:gd name="T10" fmla="*/ 30 w 352"/>
                <a:gd name="T11" fmla="*/ 52 h 318"/>
                <a:gd name="T12" fmla="*/ 44 w 352"/>
                <a:gd name="T13" fmla="*/ 21 h 318"/>
                <a:gd name="T14" fmla="*/ 66 w 352"/>
                <a:gd name="T15" fmla="*/ 5 h 318"/>
                <a:gd name="T16" fmla="*/ 95 w 352"/>
                <a:gd name="T17" fmla="*/ 6 h 318"/>
                <a:gd name="T18" fmla="*/ 120 w 352"/>
                <a:gd name="T19" fmla="*/ 25 h 318"/>
                <a:gd name="T20" fmla="*/ 133 w 352"/>
                <a:gd name="T21" fmla="*/ 26 h 318"/>
                <a:gd name="T22" fmla="*/ 166 w 352"/>
                <a:gd name="T23" fmla="*/ 27 h 318"/>
                <a:gd name="T24" fmla="*/ 185 w 352"/>
                <a:gd name="T25" fmla="*/ 35 h 318"/>
                <a:gd name="T26" fmla="*/ 211 w 352"/>
                <a:gd name="T27" fmla="*/ 24 h 318"/>
                <a:gd name="T28" fmla="*/ 266 w 352"/>
                <a:gd name="T29" fmla="*/ 22 h 318"/>
                <a:gd name="T30" fmla="*/ 294 w 352"/>
                <a:gd name="T31" fmla="*/ 15 h 318"/>
                <a:gd name="T32" fmla="*/ 305 w 352"/>
                <a:gd name="T33" fmla="*/ 9 h 318"/>
                <a:gd name="T34" fmla="*/ 330 w 352"/>
                <a:gd name="T35" fmla="*/ 40 h 318"/>
                <a:gd name="T36" fmla="*/ 340 w 352"/>
                <a:gd name="T37" fmla="*/ 51 h 318"/>
                <a:gd name="T38" fmla="*/ 328 w 352"/>
                <a:gd name="T39" fmla="*/ 86 h 318"/>
                <a:gd name="T40" fmla="*/ 312 w 352"/>
                <a:gd name="T41" fmla="*/ 121 h 318"/>
                <a:gd name="T42" fmla="*/ 304 w 352"/>
                <a:gd name="T43" fmla="*/ 142 h 318"/>
                <a:gd name="T44" fmla="*/ 293 w 352"/>
                <a:gd name="T45" fmla="*/ 162 h 318"/>
                <a:gd name="T46" fmla="*/ 277 w 352"/>
                <a:gd name="T47" fmla="*/ 179 h 318"/>
                <a:gd name="T48" fmla="*/ 266 w 352"/>
                <a:gd name="T49" fmla="*/ 212 h 318"/>
                <a:gd name="T50" fmla="*/ 257 w 352"/>
                <a:gd name="T51" fmla="*/ 236 h 318"/>
                <a:gd name="T52" fmla="*/ 244 w 352"/>
                <a:gd name="T53" fmla="*/ 244 h 318"/>
                <a:gd name="T54" fmla="*/ 234 w 352"/>
                <a:gd name="T55" fmla="*/ 228 h 318"/>
                <a:gd name="T56" fmla="*/ 224 w 352"/>
                <a:gd name="T57" fmla="*/ 230 h 318"/>
                <a:gd name="T58" fmla="*/ 202 w 352"/>
                <a:gd name="T59" fmla="*/ 242 h 318"/>
                <a:gd name="T60" fmla="*/ 177 w 352"/>
                <a:gd name="T61" fmla="*/ 284 h 318"/>
                <a:gd name="T62" fmla="*/ 166 w 352"/>
                <a:gd name="T63" fmla="*/ 296 h 318"/>
                <a:gd name="T64" fmla="*/ 155 w 352"/>
                <a:gd name="T65" fmla="*/ 305 h 318"/>
                <a:gd name="T66" fmla="*/ 135 w 352"/>
                <a:gd name="T67" fmla="*/ 304 h 318"/>
                <a:gd name="T68" fmla="*/ 127 w 352"/>
                <a:gd name="T69" fmla="*/ 307 h 318"/>
                <a:gd name="T70" fmla="*/ 124 w 352"/>
                <a:gd name="T71" fmla="*/ 311 h 318"/>
                <a:gd name="T72" fmla="*/ 120 w 352"/>
                <a:gd name="T73" fmla="*/ 311 h 318"/>
                <a:gd name="T74" fmla="*/ 116 w 352"/>
                <a:gd name="T75" fmla="*/ 306 h 318"/>
                <a:gd name="T76" fmla="*/ 113 w 352"/>
                <a:gd name="T77" fmla="*/ 307 h 318"/>
                <a:gd name="T78" fmla="*/ 104 w 352"/>
                <a:gd name="T79" fmla="*/ 307 h 318"/>
                <a:gd name="T80" fmla="*/ 93 w 352"/>
                <a:gd name="T81" fmla="*/ 310 h 318"/>
                <a:gd name="T82" fmla="*/ 81 w 352"/>
                <a:gd name="T83" fmla="*/ 289 h 318"/>
                <a:gd name="T84" fmla="*/ 81 w 352"/>
                <a:gd name="T85" fmla="*/ 280 h 318"/>
                <a:gd name="T86" fmla="*/ 77 w 352"/>
                <a:gd name="T87" fmla="*/ 277 h 318"/>
                <a:gd name="T88" fmla="*/ 77 w 352"/>
                <a:gd name="T89" fmla="*/ 271 h 318"/>
                <a:gd name="T90" fmla="*/ 71 w 352"/>
                <a:gd name="T91" fmla="*/ 269 h 318"/>
                <a:gd name="T92" fmla="*/ 70 w 352"/>
                <a:gd name="T93" fmla="*/ 266 h 318"/>
                <a:gd name="T94" fmla="*/ 34 w 352"/>
                <a:gd name="T95" fmla="*/ 244 h 318"/>
                <a:gd name="T96" fmla="*/ 34 w 352"/>
                <a:gd name="T97" fmla="*/ 238 h 318"/>
                <a:gd name="T98" fmla="*/ 22 w 352"/>
                <a:gd name="T99" fmla="*/ 245 h 318"/>
                <a:gd name="T100" fmla="*/ 5 w 352"/>
                <a:gd name="T101" fmla="*/ 235 h 318"/>
                <a:gd name="T102" fmla="*/ 2 w 352"/>
                <a:gd name="T103" fmla="*/ 19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318">
                  <a:moveTo>
                    <a:pt x="2" y="196"/>
                  </a:moveTo>
                  <a:cubicBezTo>
                    <a:pt x="5" y="184"/>
                    <a:pt x="0" y="170"/>
                    <a:pt x="5" y="159"/>
                  </a:cubicBezTo>
                  <a:cubicBezTo>
                    <a:pt x="7" y="157"/>
                    <a:pt x="11" y="159"/>
                    <a:pt x="14" y="156"/>
                  </a:cubicBezTo>
                  <a:cubicBezTo>
                    <a:pt x="17" y="152"/>
                    <a:pt x="14" y="147"/>
                    <a:pt x="18" y="142"/>
                  </a:cubicBezTo>
                  <a:cubicBezTo>
                    <a:pt x="21" y="139"/>
                    <a:pt x="20" y="135"/>
                    <a:pt x="24" y="133"/>
                  </a:cubicBezTo>
                  <a:cubicBezTo>
                    <a:pt x="27" y="131"/>
                    <a:pt x="32" y="127"/>
                    <a:pt x="30" y="122"/>
                  </a:cubicBezTo>
                  <a:cubicBezTo>
                    <a:pt x="29" y="118"/>
                    <a:pt x="27" y="115"/>
                    <a:pt x="32" y="114"/>
                  </a:cubicBezTo>
                  <a:cubicBezTo>
                    <a:pt x="39" y="113"/>
                    <a:pt x="34" y="103"/>
                    <a:pt x="33" y="100"/>
                  </a:cubicBezTo>
                  <a:cubicBezTo>
                    <a:pt x="32" y="97"/>
                    <a:pt x="33" y="94"/>
                    <a:pt x="32" y="91"/>
                  </a:cubicBezTo>
                  <a:cubicBezTo>
                    <a:pt x="30" y="89"/>
                    <a:pt x="28" y="87"/>
                    <a:pt x="27" y="84"/>
                  </a:cubicBezTo>
                  <a:cubicBezTo>
                    <a:pt x="24" y="79"/>
                    <a:pt x="28" y="75"/>
                    <a:pt x="30" y="70"/>
                  </a:cubicBezTo>
                  <a:cubicBezTo>
                    <a:pt x="31" y="64"/>
                    <a:pt x="30" y="58"/>
                    <a:pt x="30" y="52"/>
                  </a:cubicBezTo>
                  <a:cubicBezTo>
                    <a:pt x="31" y="45"/>
                    <a:pt x="33" y="43"/>
                    <a:pt x="38" y="38"/>
                  </a:cubicBezTo>
                  <a:cubicBezTo>
                    <a:pt x="42" y="34"/>
                    <a:pt x="44" y="27"/>
                    <a:pt x="44" y="21"/>
                  </a:cubicBezTo>
                  <a:cubicBezTo>
                    <a:pt x="44" y="16"/>
                    <a:pt x="48" y="13"/>
                    <a:pt x="51" y="10"/>
                  </a:cubicBezTo>
                  <a:cubicBezTo>
                    <a:pt x="55" y="7"/>
                    <a:pt x="61" y="6"/>
                    <a:pt x="66" y="5"/>
                  </a:cubicBezTo>
                  <a:cubicBezTo>
                    <a:pt x="73" y="5"/>
                    <a:pt x="77" y="2"/>
                    <a:pt x="84" y="1"/>
                  </a:cubicBezTo>
                  <a:cubicBezTo>
                    <a:pt x="87" y="0"/>
                    <a:pt x="92" y="4"/>
                    <a:pt x="95" y="6"/>
                  </a:cubicBezTo>
                  <a:cubicBezTo>
                    <a:pt x="101" y="9"/>
                    <a:pt x="107" y="7"/>
                    <a:pt x="111" y="11"/>
                  </a:cubicBezTo>
                  <a:cubicBezTo>
                    <a:pt x="115" y="16"/>
                    <a:pt x="117" y="20"/>
                    <a:pt x="120" y="25"/>
                  </a:cubicBezTo>
                  <a:cubicBezTo>
                    <a:pt x="121" y="27"/>
                    <a:pt x="123" y="29"/>
                    <a:pt x="125" y="30"/>
                  </a:cubicBezTo>
                  <a:cubicBezTo>
                    <a:pt x="129" y="31"/>
                    <a:pt x="130" y="26"/>
                    <a:pt x="133" y="26"/>
                  </a:cubicBezTo>
                  <a:cubicBezTo>
                    <a:pt x="145" y="24"/>
                    <a:pt x="149" y="14"/>
                    <a:pt x="162" y="23"/>
                  </a:cubicBezTo>
                  <a:cubicBezTo>
                    <a:pt x="163" y="24"/>
                    <a:pt x="165" y="25"/>
                    <a:pt x="166" y="27"/>
                  </a:cubicBezTo>
                  <a:cubicBezTo>
                    <a:pt x="167" y="28"/>
                    <a:pt x="170" y="27"/>
                    <a:pt x="171" y="28"/>
                  </a:cubicBezTo>
                  <a:cubicBezTo>
                    <a:pt x="176" y="31"/>
                    <a:pt x="178" y="35"/>
                    <a:pt x="185" y="35"/>
                  </a:cubicBezTo>
                  <a:cubicBezTo>
                    <a:pt x="189" y="35"/>
                    <a:pt x="197" y="37"/>
                    <a:pt x="201" y="36"/>
                  </a:cubicBezTo>
                  <a:cubicBezTo>
                    <a:pt x="206" y="34"/>
                    <a:pt x="207" y="27"/>
                    <a:pt x="211" y="24"/>
                  </a:cubicBezTo>
                  <a:cubicBezTo>
                    <a:pt x="221" y="17"/>
                    <a:pt x="236" y="16"/>
                    <a:pt x="248" y="17"/>
                  </a:cubicBezTo>
                  <a:cubicBezTo>
                    <a:pt x="254" y="18"/>
                    <a:pt x="260" y="19"/>
                    <a:pt x="266" y="22"/>
                  </a:cubicBezTo>
                  <a:cubicBezTo>
                    <a:pt x="270" y="25"/>
                    <a:pt x="276" y="28"/>
                    <a:pt x="281" y="26"/>
                  </a:cubicBezTo>
                  <a:cubicBezTo>
                    <a:pt x="287" y="24"/>
                    <a:pt x="289" y="18"/>
                    <a:pt x="294" y="15"/>
                  </a:cubicBezTo>
                  <a:cubicBezTo>
                    <a:pt x="296" y="13"/>
                    <a:pt x="298" y="12"/>
                    <a:pt x="301" y="12"/>
                  </a:cubicBezTo>
                  <a:cubicBezTo>
                    <a:pt x="306" y="11"/>
                    <a:pt x="303" y="10"/>
                    <a:pt x="305" y="9"/>
                  </a:cubicBezTo>
                  <a:cubicBezTo>
                    <a:pt x="315" y="2"/>
                    <a:pt x="318" y="11"/>
                    <a:pt x="322" y="18"/>
                  </a:cubicBezTo>
                  <a:cubicBezTo>
                    <a:pt x="325" y="24"/>
                    <a:pt x="331" y="24"/>
                    <a:pt x="330" y="40"/>
                  </a:cubicBezTo>
                  <a:cubicBezTo>
                    <a:pt x="330" y="42"/>
                    <a:pt x="332" y="49"/>
                    <a:pt x="334" y="50"/>
                  </a:cubicBezTo>
                  <a:cubicBezTo>
                    <a:pt x="336" y="52"/>
                    <a:pt x="337" y="50"/>
                    <a:pt x="340" y="51"/>
                  </a:cubicBezTo>
                  <a:cubicBezTo>
                    <a:pt x="352" y="55"/>
                    <a:pt x="341" y="68"/>
                    <a:pt x="344" y="73"/>
                  </a:cubicBezTo>
                  <a:cubicBezTo>
                    <a:pt x="349" y="81"/>
                    <a:pt x="334" y="86"/>
                    <a:pt x="328" y="86"/>
                  </a:cubicBezTo>
                  <a:cubicBezTo>
                    <a:pt x="320" y="85"/>
                    <a:pt x="317" y="103"/>
                    <a:pt x="315" y="109"/>
                  </a:cubicBezTo>
                  <a:cubicBezTo>
                    <a:pt x="314" y="113"/>
                    <a:pt x="313" y="117"/>
                    <a:pt x="312" y="121"/>
                  </a:cubicBezTo>
                  <a:cubicBezTo>
                    <a:pt x="311" y="125"/>
                    <a:pt x="306" y="124"/>
                    <a:pt x="306" y="129"/>
                  </a:cubicBezTo>
                  <a:cubicBezTo>
                    <a:pt x="306" y="133"/>
                    <a:pt x="307" y="138"/>
                    <a:pt x="304" y="142"/>
                  </a:cubicBezTo>
                  <a:cubicBezTo>
                    <a:pt x="301" y="145"/>
                    <a:pt x="297" y="147"/>
                    <a:pt x="293" y="148"/>
                  </a:cubicBezTo>
                  <a:cubicBezTo>
                    <a:pt x="297" y="149"/>
                    <a:pt x="293" y="160"/>
                    <a:pt x="293" y="162"/>
                  </a:cubicBezTo>
                  <a:cubicBezTo>
                    <a:pt x="292" y="169"/>
                    <a:pt x="288" y="173"/>
                    <a:pt x="281" y="173"/>
                  </a:cubicBezTo>
                  <a:cubicBezTo>
                    <a:pt x="282" y="176"/>
                    <a:pt x="279" y="177"/>
                    <a:pt x="277" y="179"/>
                  </a:cubicBezTo>
                  <a:cubicBezTo>
                    <a:pt x="275" y="182"/>
                    <a:pt x="277" y="186"/>
                    <a:pt x="276" y="190"/>
                  </a:cubicBezTo>
                  <a:cubicBezTo>
                    <a:pt x="275" y="197"/>
                    <a:pt x="271" y="206"/>
                    <a:pt x="266" y="212"/>
                  </a:cubicBezTo>
                  <a:cubicBezTo>
                    <a:pt x="262" y="217"/>
                    <a:pt x="269" y="221"/>
                    <a:pt x="260" y="227"/>
                  </a:cubicBezTo>
                  <a:cubicBezTo>
                    <a:pt x="256" y="230"/>
                    <a:pt x="258" y="233"/>
                    <a:pt x="257" y="236"/>
                  </a:cubicBezTo>
                  <a:cubicBezTo>
                    <a:pt x="256" y="239"/>
                    <a:pt x="252" y="241"/>
                    <a:pt x="251" y="244"/>
                  </a:cubicBezTo>
                  <a:cubicBezTo>
                    <a:pt x="250" y="246"/>
                    <a:pt x="246" y="245"/>
                    <a:pt x="244" y="244"/>
                  </a:cubicBezTo>
                  <a:cubicBezTo>
                    <a:pt x="242" y="243"/>
                    <a:pt x="243" y="237"/>
                    <a:pt x="242" y="235"/>
                  </a:cubicBezTo>
                  <a:cubicBezTo>
                    <a:pt x="242" y="233"/>
                    <a:pt x="235" y="231"/>
                    <a:pt x="234" y="228"/>
                  </a:cubicBezTo>
                  <a:cubicBezTo>
                    <a:pt x="232" y="224"/>
                    <a:pt x="230" y="226"/>
                    <a:pt x="229" y="221"/>
                  </a:cubicBezTo>
                  <a:cubicBezTo>
                    <a:pt x="228" y="224"/>
                    <a:pt x="228" y="229"/>
                    <a:pt x="224" y="230"/>
                  </a:cubicBezTo>
                  <a:cubicBezTo>
                    <a:pt x="220" y="231"/>
                    <a:pt x="218" y="226"/>
                    <a:pt x="214" y="227"/>
                  </a:cubicBezTo>
                  <a:cubicBezTo>
                    <a:pt x="207" y="229"/>
                    <a:pt x="206" y="239"/>
                    <a:pt x="202" y="242"/>
                  </a:cubicBezTo>
                  <a:cubicBezTo>
                    <a:pt x="196" y="246"/>
                    <a:pt x="178" y="264"/>
                    <a:pt x="180" y="267"/>
                  </a:cubicBezTo>
                  <a:cubicBezTo>
                    <a:pt x="184" y="271"/>
                    <a:pt x="177" y="281"/>
                    <a:pt x="177" y="284"/>
                  </a:cubicBezTo>
                  <a:cubicBezTo>
                    <a:pt x="177" y="288"/>
                    <a:pt x="176" y="292"/>
                    <a:pt x="170" y="302"/>
                  </a:cubicBezTo>
                  <a:cubicBezTo>
                    <a:pt x="167" y="301"/>
                    <a:pt x="165" y="298"/>
                    <a:pt x="166" y="296"/>
                  </a:cubicBezTo>
                  <a:cubicBezTo>
                    <a:pt x="164" y="297"/>
                    <a:pt x="162" y="295"/>
                    <a:pt x="161" y="293"/>
                  </a:cubicBezTo>
                  <a:cubicBezTo>
                    <a:pt x="163" y="302"/>
                    <a:pt x="166" y="304"/>
                    <a:pt x="155" y="305"/>
                  </a:cubicBezTo>
                  <a:cubicBezTo>
                    <a:pt x="151" y="306"/>
                    <a:pt x="138" y="309"/>
                    <a:pt x="141" y="300"/>
                  </a:cubicBezTo>
                  <a:cubicBezTo>
                    <a:pt x="140" y="304"/>
                    <a:pt x="140" y="305"/>
                    <a:pt x="135" y="304"/>
                  </a:cubicBezTo>
                  <a:cubicBezTo>
                    <a:pt x="131" y="304"/>
                    <a:pt x="132" y="303"/>
                    <a:pt x="127" y="300"/>
                  </a:cubicBezTo>
                  <a:cubicBezTo>
                    <a:pt x="129" y="301"/>
                    <a:pt x="132" y="309"/>
                    <a:pt x="127" y="307"/>
                  </a:cubicBezTo>
                  <a:cubicBezTo>
                    <a:pt x="124" y="306"/>
                    <a:pt x="128" y="298"/>
                    <a:pt x="123" y="301"/>
                  </a:cubicBezTo>
                  <a:cubicBezTo>
                    <a:pt x="124" y="304"/>
                    <a:pt x="126" y="307"/>
                    <a:pt x="124" y="311"/>
                  </a:cubicBezTo>
                  <a:cubicBezTo>
                    <a:pt x="122" y="310"/>
                    <a:pt x="118" y="300"/>
                    <a:pt x="119" y="297"/>
                  </a:cubicBezTo>
                  <a:cubicBezTo>
                    <a:pt x="116" y="300"/>
                    <a:pt x="121" y="308"/>
                    <a:pt x="120" y="311"/>
                  </a:cubicBezTo>
                  <a:cubicBezTo>
                    <a:pt x="118" y="317"/>
                    <a:pt x="118" y="305"/>
                    <a:pt x="118" y="303"/>
                  </a:cubicBezTo>
                  <a:cubicBezTo>
                    <a:pt x="117" y="305"/>
                    <a:pt x="116" y="313"/>
                    <a:pt x="116" y="306"/>
                  </a:cubicBezTo>
                  <a:cubicBezTo>
                    <a:pt x="116" y="308"/>
                    <a:pt x="116" y="310"/>
                    <a:pt x="114" y="312"/>
                  </a:cubicBezTo>
                  <a:cubicBezTo>
                    <a:pt x="114" y="310"/>
                    <a:pt x="114" y="308"/>
                    <a:pt x="113" y="307"/>
                  </a:cubicBezTo>
                  <a:cubicBezTo>
                    <a:pt x="114" y="309"/>
                    <a:pt x="114" y="313"/>
                    <a:pt x="110" y="312"/>
                  </a:cubicBezTo>
                  <a:cubicBezTo>
                    <a:pt x="104" y="312"/>
                    <a:pt x="105" y="313"/>
                    <a:pt x="104" y="307"/>
                  </a:cubicBezTo>
                  <a:cubicBezTo>
                    <a:pt x="104" y="313"/>
                    <a:pt x="99" y="318"/>
                    <a:pt x="98" y="310"/>
                  </a:cubicBezTo>
                  <a:cubicBezTo>
                    <a:pt x="98" y="315"/>
                    <a:pt x="97" y="312"/>
                    <a:pt x="93" y="310"/>
                  </a:cubicBezTo>
                  <a:cubicBezTo>
                    <a:pt x="89" y="308"/>
                    <a:pt x="86" y="304"/>
                    <a:pt x="84" y="300"/>
                  </a:cubicBezTo>
                  <a:cubicBezTo>
                    <a:pt x="82" y="297"/>
                    <a:pt x="80" y="293"/>
                    <a:pt x="81" y="289"/>
                  </a:cubicBezTo>
                  <a:cubicBezTo>
                    <a:pt x="82" y="286"/>
                    <a:pt x="82" y="284"/>
                    <a:pt x="78" y="285"/>
                  </a:cubicBezTo>
                  <a:cubicBezTo>
                    <a:pt x="78" y="282"/>
                    <a:pt x="78" y="280"/>
                    <a:pt x="81" y="280"/>
                  </a:cubicBezTo>
                  <a:cubicBezTo>
                    <a:pt x="87" y="278"/>
                    <a:pt x="81" y="276"/>
                    <a:pt x="86" y="274"/>
                  </a:cubicBezTo>
                  <a:cubicBezTo>
                    <a:pt x="83" y="274"/>
                    <a:pt x="80" y="278"/>
                    <a:pt x="77" y="277"/>
                  </a:cubicBezTo>
                  <a:cubicBezTo>
                    <a:pt x="67" y="275"/>
                    <a:pt x="80" y="272"/>
                    <a:pt x="83" y="271"/>
                  </a:cubicBezTo>
                  <a:cubicBezTo>
                    <a:pt x="81" y="270"/>
                    <a:pt x="79" y="269"/>
                    <a:pt x="77" y="271"/>
                  </a:cubicBezTo>
                  <a:cubicBezTo>
                    <a:pt x="77" y="269"/>
                    <a:pt x="77" y="268"/>
                    <a:pt x="78" y="267"/>
                  </a:cubicBezTo>
                  <a:cubicBezTo>
                    <a:pt x="77" y="270"/>
                    <a:pt x="73" y="273"/>
                    <a:pt x="71" y="269"/>
                  </a:cubicBezTo>
                  <a:cubicBezTo>
                    <a:pt x="70" y="265"/>
                    <a:pt x="74" y="263"/>
                    <a:pt x="76" y="261"/>
                  </a:cubicBezTo>
                  <a:cubicBezTo>
                    <a:pt x="74" y="262"/>
                    <a:pt x="72" y="264"/>
                    <a:pt x="70" y="266"/>
                  </a:cubicBezTo>
                  <a:cubicBezTo>
                    <a:pt x="66" y="257"/>
                    <a:pt x="58" y="248"/>
                    <a:pt x="48" y="246"/>
                  </a:cubicBezTo>
                  <a:cubicBezTo>
                    <a:pt x="44" y="244"/>
                    <a:pt x="39" y="244"/>
                    <a:pt x="34" y="244"/>
                  </a:cubicBezTo>
                  <a:cubicBezTo>
                    <a:pt x="30" y="244"/>
                    <a:pt x="25" y="246"/>
                    <a:pt x="22" y="243"/>
                  </a:cubicBezTo>
                  <a:cubicBezTo>
                    <a:pt x="26" y="244"/>
                    <a:pt x="32" y="241"/>
                    <a:pt x="34" y="238"/>
                  </a:cubicBezTo>
                  <a:cubicBezTo>
                    <a:pt x="30" y="238"/>
                    <a:pt x="27" y="243"/>
                    <a:pt x="23" y="239"/>
                  </a:cubicBezTo>
                  <a:cubicBezTo>
                    <a:pt x="22" y="241"/>
                    <a:pt x="21" y="243"/>
                    <a:pt x="22" y="245"/>
                  </a:cubicBezTo>
                  <a:cubicBezTo>
                    <a:pt x="15" y="246"/>
                    <a:pt x="9" y="245"/>
                    <a:pt x="2" y="246"/>
                  </a:cubicBezTo>
                  <a:cubicBezTo>
                    <a:pt x="2" y="242"/>
                    <a:pt x="4" y="239"/>
                    <a:pt x="5" y="235"/>
                  </a:cubicBezTo>
                  <a:cubicBezTo>
                    <a:pt x="5" y="230"/>
                    <a:pt x="3" y="227"/>
                    <a:pt x="4" y="223"/>
                  </a:cubicBezTo>
                  <a:cubicBezTo>
                    <a:pt x="6" y="216"/>
                    <a:pt x="6" y="203"/>
                    <a:pt x="2" y="19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55"/>
            <p:cNvSpPr>
              <a:spLocks noEditPoints="1"/>
            </p:cNvSpPr>
            <p:nvPr/>
          </p:nvSpPr>
          <p:spPr bwMode="auto">
            <a:xfrm>
              <a:off x="3793451" y="169330"/>
              <a:ext cx="315659" cy="637301"/>
            </a:xfrm>
            <a:custGeom>
              <a:avLst/>
              <a:gdLst>
                <a:gd name="T0" fmla="*/ 2 w 115"/>
                <a:gd name="T1" fmla="*/ 108 h 232"/>
                <a:gd name="T2" fmla="*/ 8 w 115"/>
                <a:gd name="T3" fmla="*/ 102 h 232"/>
                <a:gd name="T4" fmla="*/ 16 w 115"/>
                <a:gd name="T5" fmla="*/ 93 h 232"/>
                <a:gd name="T6" fmla="*/ 23 w 115"/>
                <a:gd name="T7" fmla="*/ 82 h 232"/>
                <a:gd name="T8" fmla="*/ 25 w 115"/>
                <a:gd name="T9" fmla="*/ 60 h 232"/>
                <a:gd name="T10" fmla="*/ 23 w 115"/>
                <a:gd name="T11" fmla="*/ 46 h 232"/>
                <a:gd name="T12" fmla="*/ 21 w 115"/>
                <a:gd name="T13" fmla="*/ 28 h 232"/>
                <a:gd name="T14" fmla="*/ 32 w 115"/>
                <a:gd name="T15" fmla="*/ 18 h 232"/>
                <a:gd name="T16" fmla="*/ 34 w 115"/>
                <a:gd name="T17" fmla="*/ 13 h 232"/>
                <a:gd name="T18" fmla="*/ 40 w 115"/>
                <a:gd name="T19" fmla="*/ 11 h 232"/>
                <a:gd name="T20" fmla="*/ 55 w 115"/>
                <a:gd name="T21" fmla="*/ 3 h 232"/>
                <a:gd name="T22" fmla="*/ 64 w 115"/>
                <a:gd name="T23" fmla="*/ 2 h 232"/>
                <a:gd name="T24" fmla="*/ 64 w 115"/>
                <a:gd name="T25" fmla="*/ 7 h 232"/>
                <a:gd name="T26" fmla="*/ 66 w 115"/>
                <a:gd name="T27" fmla="*/ 3 h 232"/>
                <a:gd name="T28" fmla="*/ 75 w 115"/>
                <a:gd name="T29" fmla="*/ 9 h 232"/>
                <a:gd name="T30" fmla="*/ 76 w 115"/>
                <a:gd name="T31" fmla="*/ 13 h 232"/>
                <a:gd name="T32" fmla="*/ 77 w 115"/>
                <a:gd name="T33" fmla="*/ 19 h 232"/>
                <a:gd name="T34" fmla="*/ 81 w 115"/>
                <a:gd name="T35" fmla="*/ 20 h 232"/>
                <a:gd name="T36" fmla="*/ 90 w 115"/>
                <a:gd name="T37" fmla="*/ 14 h 232"/>
                <a:gd name="T38" fmla="*/ 96 w 115"/>
                <a:gd name="T39" fmla="*/ 11 h 232"/>
                <a:gd name="T40" fmla="*/ 98 w 115"/>
                <a:gd name="T41" fmla="*/ 19 h 232"/>
                <a:gd name="T42" fmla="*/ 82 w 115"/>
                <a:gd name="T43" fmla="*/ 38 h 232"/>
                <a:gd name="T44" fmla="*/ 90 w 115"/>
                <a:gd name="T45" fmla="*/ 52 h 232"/>
                <a:gd name="T46" fmla="*/ 98 w 115"/>
                <a:gd name="T47" fmla="*/ 65 h 232"/>
                <a:gd name="T48" fmla="*/ 85 w 115"/>
                <a:gd name="T49" fmla="*/ 92 h 232"/>
                <a:gd name="T50" fmla="*/ 73 w 115"/>
                <a:gd name="T51" fmla="*/ 114 h 232"/>
                <a:gd name="T52" fmla="*/ 80 w 115"/>
                <a:gd name="T53" fmla="*/ 120 h 232"/>
                <a:gd name="T54" fmla="*/ 88 w 115"/>
                <a:gd name="T55" fmla="*/ 120 h 232"/>
                <a:gd name="T56" fmla="*/ 90 w 115"/>
                <a:gd name="T57" fmla="*/ 126 h 232"/>
                <a:gd name="T58" fmla="*/ 98 w 115"/>
                <a:gd name="T59" fmla="*/ 122 h 232"/>
                <a:gd name="T60" fmla="*/ 100 w 115"/>
                <a:gd name="T61" fmla="*/ 128 h 232"/>
                <a:gd name="T62" fmla="*/ 101 w 115"/>
                <a:gd name="T63" fmla="*/ 134 h 232"/>
                <a:gd name="T64" fmla="*/ 111 w 115"/>
                <a:gd name="T65" fmla="*/ 136 h 232"/>
                <a:gd name="T66" fmla="*/ 110 w 115"/>
                <a:gd name="T67" fmla="*/ 152 h 232"/>
                <a:gd name="T68" fmla="*/ 109 w 115"/>
                <a:gd name="T69" fmla="*/ 164 h 232"/>
                <a:gd name="T70" fmla="*/ 88 w 115"/>
                <a:gd name="T71" fmla="*/ 176 h 232"/>
                <a:gd name="T72" fmla="*/ 84 w 115"/>
                <a:gd name="T73" fmla="*/ 183 h 232"/>
                <a:gd name="T74" fmla="*/ 74 w 115"/>
                <a:gd name="T75" fmla="*/ 197 h 232"/>
                <a:gd name="T76" fmla="*/ 75 w 115"/>
                <a:gd name="T77" fmla="*/ 217 h 232"/>
                <a:gd name="T78" fmla="*/ 57 w 115"/>
                <a:gd name="T79" fmla="*/ 232 h 232"/>
                <a:gd name="T80" fmla="*/ 48 w 115"/>
                <a:gd name="T81" fmla="*/ 192 h 232"/>
                <a:gd name="T82" fmla="*/ 32 w 115"/>
                <a:gd name="T83" fmla="*/ 164 h 232"/>
                <a:gd name="T84" fmla="*/ 23 w 115"/>
                <a:gd name="T85" fmla="*/ 151 h 232"/>
                <a:gd name="T86" fmla="*/ 14 w 115"/>
                <a:gd name="T87" fmla="*/ 139 h 232"/>
                <a:gd name="T88" fmla="*/ 8 w 115"/>
                <a:gd name="T89" fmla="*/ 134 h 232"/>
                <a:gd name="T90" fmla="*/ 5 w 115"/>
                <a:gd name="T91" fmla="*/ 125 h 232"/>
                <a:gd name="T92" fmla="*/ 2 w 115"/>
                <a:gd name="T93" fmla="*/ 108 h 232"/>
                <a:gd name="T94" fmla="*/ 94 w 115"/>
                <a:gd name="T95" fmla="*/ 121 h 232"/>
                <a:gd name="T96" fmla="*/ 90 w 115"/>
                <a:gd name="T97" fmla="*/ 119 h 232"/>
                <a:gd name="T98" fmla="*/ 93 w 115"/>
                <a:gd name="T99" fmla="*/ 113 h 232"/>
                <a:gd name="T100" fmla="*/ 94 w 115"/>
                <a:gd name="T101" fmla="*/ 1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5" h="232">
                  <a:moveTo>
                    <a:pt x="2" y="108"/>
                  </a:moveTo>
                  <a:cubicBezTo>
                    <a:pt x="3" y="105"/>
                    <a:pt x="6" y="103"/>
                    <a:pt x="8" y="102"/>
                  </a:cubicBezTo>
                  <a:cubicBezTo>
                    <a:pt x="12" y="99"/>
                    <a:pt x="12" y="96"/>
                    <a:pt x="16" y="93"/>
                  </a:cubicBezTo>
                  <a:cubicBezTo>
                    <a:pt x="19" y="91"/>
                    <a:pt x="22" y="86"/>
                    <a:pt x="23" y="82"/>
                  </a:cubicBezTo>
                  <a:cubicBezTo>
                    <a:pt x="25" y="74"/>
                    <a:pt x="25" y="68"/>
                    <a:pt x="25" y="60"/>
                  </a:cubicBezTo>
                  <a:cubicBezTo>
                    <a:pt x="25" y="56"/>
                    <a:pt x="22" y="51"/>
                    <a:pt x="23" y="46"/>
                  </a:cubicBezTo>
                  <a:cubicBezTo>
                    <a:pt x="24" y="41"/>
                    <a:pt x="30" y="30"/>
                    <a:pt x="21" y="28"/>
                  </a:cubicBezTo>
                  <a:cubicBezTo>
                    <a:pt x="24" y="25"/>
                    <a:pt x="29" y="23"/>
                    <a:pt x="32" y="18"/>
                  </a:cubicBezTo>
                  <a:cubicBezTo>
                    <a:pt x="33" y="17"/>
                    <a:pt x="32" y="14"/>
                    <a:pt x="34" y="13"/>
                  </a:cubicBezTo>
                  <a:cubicBezTo>
                    <a:pt x="37" y="13"/>
                    <a:pt x="38" y="13"/>
                    <a:pt x="40" y="11"/>
                  </a:cubicBezTo>
                  <a:cubicBezTo>
                    <a:pt x="44" y="7"/>
                    <a:pt x="49" y="5"/>
                    <a:pt x="55" y="3"/>
                  </a:cubicBezTo>
                  <a:cubicBezTo>
                    <a:pt x="57" y="2"/>
                    <a:pt x="61" y="0"/>
                    <a:pt x="64" y="2"/>
                  </a:cubicBezTo>
                  <a:cubicBezTo>
                    <a:pt x="68" y="3"/>
                    <a:pt x="64" y="5"/>
                    <a:pt x="64" y="7"/>
                  </a:cubicBezTo>
                  <a:cubicBezTo>
                    <a:pt x="67" y="7"/>
                    <a:pt x="68" y="6"/>
                    <a:pt x="66" y="3"/>
                  </a:cubicBezTo>
                  <a:cubicBezTo>
                    <a:pt x="72" y="5"/>
                    <a:pt x="73" y="4"/>
                    <a:pt x="75" y="9"/>
                  </a:cubicBezTo>
                  <a:cubicBezTo>
                    <a:pt x="76" y="11"/>
                    <a:pt x="73" y="11"/>
                    <a:pt x="76" y="13"/>
                  </a:cubicBezTo>
                  <a:cubicBezTo>
                    <a:pt x="78" y="14"/>
                    <a:pt x="79" y="17"/>
                    <a:pt x="77" y="19"/>
                  </a:cubicBezTo>
                  <a:cubicBezTo>
                    <a:pt x="77" y="19"/>
                    <a:pt x="79" y="21"/>
                    <a:pt x="81" y="20"/>
                  </a:cubicBezTo>
                  <a:cubicBezTo>
                    <a:pt x="85" y="19"/>
                    <a:pt x="87" y="17"/>
                    <a:pt x="90" y="14"/>
                  </a:cubicBezTo>
                  <a:cubicBezTo>
                    <a:pt x="91" y="14"/>
                    <a:pt x="94" y="10"/>
                    <a:pt x="96" y="11"/>
                  </a:cubicBezTo>
                  <a:cubicBezTo>
                    <a:pt x="100" y="12"/>
                    <a:pt x="99" y="16"/>
                    <a:pt x="98" y="19"/>
                  </a:cubicBezTo>
                  <a:cubicBezTo>
                    <a:pt x="94" y="25"/>
                    <a:pt x="83" y="31"/>
                    <a:pt x="82" y="38"/>
                  </a:cubicBezTo>
                  <a:cubicBezTo>
                    <a:pt x="82" y="43"/>
                    <a:pt x="85" y="50"/>
                    <a:pt x="90" y="52"/>
                  </a:cubicBezTo>
                  <a:cubicBezTo>
                    <a:pt x="97" y="56"/>
                    <a:pt x="97" y="56"/>
                    <a:pt x="98" y="65"/>
                  </a:cubicBezTo>
                  <a:cubicBezTo>
                    <a:pt x="101" y="75"/>
                    <a:pt x="93" y="86"/>
                    <a:pt x="85" y="92"/>
                  </a:cubicBezTo>
                  <a:cubicBezTo>
                    <a:pt x="78" y="98"/>
                    <a:pt x="65" y="102"/>
                    <a:pt x="73" y="114"/>
                  </a:cubicBezTo>
                  <a:cubicBezTo>
                    <a:pt x="75" y="116"/>
                    <a:pt x="77" y="119"/>
                    <a:pt x="80" y="120"/>
                  </a:cubicBezTo>
                  <a:cubicBezTo>
                    <a:pt x="83" y="122"/>
                    <a:pt x="85" y="120"/>
                    <a:pt x="88" y="120"/>
                  </a:cubicBezTo>
                  <a:cubicBezTo>
                    <a:pt x="89" y="120"/>
                    <a:pt x="89" y="125"/>
                    <a:pt x="90" y="126"/>
                  </a:cubicBezTo>
                  <a:cubicBezTo>
                    <a:pt x="91" y="129"/>
                    <a:pt x="96" y="121"/>
                    <a:pt x="98" y="122"/>
                  </a:cubicBezTo>
                  <a:cubicBezTo>
                    <a:pt x="101" y="123"/>
                    <a:pt x="99" y="126"/>
                    <a:pt x="100" y="128"/>
                  </a:cubicBezTo>
                  <a:cubicBezTo>
                    <a:pt x="101" y="131"/>
                    <a:pt x="106" y="133"/>
                    <a:pt x="101" y="134"/>
                  </a:cubicBezTo>
                  <a:cubicBezTo>
                    <a:pt x="103" y="136"/>
                    <a:pt x="109" y="133"/>
                    <a:pt x="111" y="136"/>
                  </a:cubicBezTo>
                  <a:cubicBezTo>
                    <a:pt x="113" y="139"/>
                    <a:pt x="110" y="149"/>
                    <a:pt x="110" y="152"/>
                  </a:cubicBezTo>
                  <a:cubicBezTo>
                    <a:pt x="111" y="158"/>
                    <a:pt x="115" y="160"/>
                    <a:pt x="109" y="164"/>
                  </a:cubicBezTo>
                  <a:cubicBezTo>
                    <a:pt x="103" y="167"/>
                    <a:pt x="91" y="171"/>
                    <a:pt x="88" y="176"/>
                  </a:cubicBezTo>
                  <a:cubicBezTo>
                    <a:pt x="86" y="178"/>
                    <a:pt x="86" y="182"/>
                    <a:pt x="84" y="183"/>
                  </a:cubicBezTo>
                  <a:cubicBezTo>
                    <a:pt x="78" y="186"/>
                    <a:pt x="72" y="188"/>
                    <a:pt x="74" y="197"/>
                  </a:cubicBezTo>
                  <a:cubicBezTo>
                    <a:pt x="76" y="204"/>
                    <a:pt x="79" y="210"/>
                    <a:pt x="75" y="217"/>
                  </a:cubicBezTo>
                  <a:cubicBezTo>
                    <a:pt x="70" y="225"/>
                    <a:pt x="66" y="229"/>
                    <a:pt x="57" y="232"/>
                  </a:cubicBezTo>
                  <a:cubicBezTo>
                    <a:pt x="55" y="219"/>
                    <a:pt x="51" y="206"/>
                    <a:pt x="48" y="192"/>
                  </a:cubicBezTo>
                  <a:cubicBezTo>
                    <a:pt x="45" y="178"/>
                    <a:pt x="44" y="170"/>
                    <a:pt x="32" y="164"/>
                  </a:cubicBezTo>
                  <a:cubicBezTo>
                    <a:pt x="27" y="161"/>
                    <a:pt x="24" y="157"/>
                    <a:pt x="23" y="151"/>
                  </a:cubicBezTo>
                  <a:cubicBezTo>
                    <a:pt x="22" y="145"/>
                    <a:pt x="19" y="142"/>
                    <a:pt x="14" y="139"/>
                  </a:cubicBezTo>
                  <a:cubicBezTo>
                    <a:pt x="12" y="137"/>
                    <a:pt x="10" y="136"/>
                    <a:pt x="8" y="134"/>
                  </a:cubicBezTo>
                  <a:cubicBezTo>
                    <a:pt x="6" y="131"/>
                    <a:pt x="7" y="127"/>
                    <a:pt x="5" y="125"/>
                  </a:cubicBezTo>
                  <a:cubicBezTo>
                    <a:pt x="2" y="119"/>
                    <a:pt x="0" y="113"/>
                    <a:pt x="2" y="108"/>
                  </a:cubicBezTo>
                  <a:moveTo>
                    <a:pt x="94" y="121"/>
                  </a:moveTo>
                  <a:cubicBezTo>
                    <a:pt x="93" y="118"/>
                    <a:pt x="91" y="121"/>
                    <a:pt x="90" y="119"/>
                  </a:cubicBezTo>
                  <a:cubicBezTo>
                    <a:pt x="88" y="115"/>
                    <a:pt x="90" y="113"/>
                    <a:pt x="93" y="113"/>
                  </a:cubicBezTo>
                  <a:cubicBezTo>
                    <a:pt x="101" y="113"/>
                    <a:pt x="96" y="118"/>
                    <a:pt x="94" y="12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56"/>
            <p:cNvSpPr>
              <a:spLocks/>
            </p:cNvSpPr>
            <p:nvPr/>
          </p:nvSpPr>
          <p:spPr bwMode="auto">
            <a:xfrm>
              <a:off x="4116589" y="5032865"/>
              <a:ext cx="1056184" cy="1080121"/>
            </a:xfrm>
            <a:custGeom>
              <a:avLst/>
              <a:gdLst>
                <a:gd name="T0" fmla="*/ 2 w 384"/>
                <a:gd name="T1" fmla="*/ 11 h 393"/>
                <a:gd name="T2" fmla="*/ 13 w 384"/>
                <a:gd name="T3" fmla="*/ 8 h 393"/>
                <a:gd name="T4" fmla="*/ 24 w 384"/>
                <a:gd name="T5" fmla="*/ 11 h 393"/>
                <a:gd name="T6" fmla="*/ 46 w 384"/>
                <a:gd name="T7" fmla="*/ 2 h 393"/>
                <a:gd name="T8" fmla="*/ 65 w 384"/>
                <a:gd name="T9" fmla="*/ 15 h 393"/>
                <a:gd name="T10" fmla="*/ 88 w 384"/>
                <a:gd name="T11" fmla="*/ 16 h 393"/>
                <a:gd name="T12" fmla="*/ 181 w 384"/>
                <a:gd name="T13" fmla="*/ 15 h 393"/>
                <a:gd name="T14" fmla="*/ 196 w 384"/>
                <a:gd name="T15" fmla="*/ 22 h 393"/>
                <a:gd name="T16" fmla="*/ 217 w 384"/>
                <a:gd name="T17" fmla="*/ 30 h 393"/>
                <a:gd name="T18" fmla="*/ 252 w 384"/>
                <a:gd name="T19" fmla="*/ 34 h 393"/>
                <a:gd name="T20" fmla="*/ 264 w 384"/>
                <a:gd name="T21" fmla="*/ 34 h 393"/>
                <a:gd name="T22" fmla="*/ 275 w 384"/>
                <a:gd name="T23" fmla="*/ 34 h 393"/>
                <a:gd name="T24" fmla="*/ 286 w 384"/>
                <a:gd name="T25" fmla="*/ 34 h 393"/>
                <a:gd name="T26" fmla="*/ 347 w 384"/>
                <a:gd name="T27" fmla="*/ 21 h 393"/>
                <a:gd name="T28" fmla="*/ 359 w 384"/>
                <a:gd name="T29" fmla="*/ 19 h 393"/>
                <a:gd name="T30" fmla="*/ 368 w 384"/>
                <a:gd name="T31" fmla="*/ 20 h 393"/>
                <a:gd name="T32" fmla="*/ 384 w 384"/>
                <a:gd name="T33" fmla="*/ 28 h 393"/>
                <a:gd name="T34" fmla="*/ 373 w 384"/>
                <a:gd name="T35" fmla="*/ 31 h 393"/>
                <a:gd name="T36" fmla="*/ 363 w 384"/>
                <a:gd name="T37" fmla="*/ 35 h 393"/>
                <a:gd name="T38" fmla="*/ 338 w 384"/>
                <a:gd name="T39" fmla="*/ 52 h 393"/>
                <a:gd name="T40" fmla="*/ 326 w 384"/>
                <a:gd name="T41" fmla="*/ 36 h 393"/>
                <a:gd name="T42" fmla="*/ 297 w 384"/>
                <a:gd name="T43" fmla="*/ 41 h 393"/>
                <a:gd name="T44" fmla="*/ 265 w 384"/>
                <a:gd name="T45" fmla="*/ 46 h 393"/>
                <a:gd name="T46" fmla="*/ 261 w 384"/>
                <a:gd name="T47" fmla="*/ 166 h 393"/>
                <a:gd name="T48" fmla="*/ 236 w 384"/>
                <a:gd name="T49" fmla="*/ 166 h 393"/>
                <a:gd name="T50" fmla="*/ 230 w 384"/>
                <a:gd name="T51" fmla="*/ 371 h 393"/>
                <a:gd name="T52" fmla="*/ 218 w 384"/>
                <a:gd name="T53" fmla="*/ 380 h 393"/>
                <a:gd name="T54" fmla="*/ 212 w 384"/>
                <a:gd name="T55" fmla="*/ 386 h 393"/>
                <a:gd name="T56" fmla="*/ 210 w 384"/>
                <a:gd name="T57" fmla="*/ 391 h 393"/>
                <a:gd name="T58" fmla="*/ 197 w 384"/>
                <a:gd name="T59" fmla="*/ 390 h 393"/>
                <a:gd name="T60" fmla="*/ 177 w 384"/>
                <a:gd name="T61" fmla="*/ 391 h 393"/>
                <a:gd name="T62" fmla="*/ 157 w 384"/>
                <a:gd name="T63" fmla="*/ 381 h 393"/>
                <a:gd name="T64" fmla="*/ 157 w 384"/>
                <a:gd name="T65" fmla="*/ 372 h 393"/>
                <a:gd name="T66" fmla="*/ 153 w 384"/>
                <a:gd name="T67" fmla="*/ 369 h 393"/>
                <a:gd name="T68" fmla="*/ 147 w 384"/>
                <a:gd name="T69" fmla="*/ 364 h 393"/>
                <a:gd name="T70" fmla="*/ 139 w 384"/>
                <a:gd name="T71" fmla="*/ 377 h 393"/>
                <a:gd name="T72" fmla="*/ 127 w 384"/>
                <a:gd name="T73" fmla="*/ 379 h 393"/>
                <a:gd name="T74" fmla="*/ 111 w 384"/>
                <a:gd name="T75" fmla="*/ 361 h 393"/>
                <a:gd name="T76" fmla="*/ 101 w 384"/>
                <a:gd name="T77" fmla="*/ 343 h 393"/>
                <a:gd name="T78" fmla="*/ 99 w 384"/>
                <a:gd name="T79" fmla="*/ 332 h 393"/>
                <a:gd name="T80" fmla="*/ 95 w 384"/>
                <a:gd name="T81" fmla="*/ 323 h 393"/>
                <a:gd name="T82" fmla="*/ 92 w 384"/>
                <a:gd name="T83" fmla="*/ 309 h 393"/>
                <a:gd name="T84" fmla="*/ 91 w 384"/>
                <a:gd name="T85" fmla="*/ 302 h 393"/>
                <a:gd name="T86" fmla="*/ 89 w 384"/>
                <a:gd name="T87" fmla="*/ 289 h 393"/>
                <a:gd name="T88" fmla="*/ 88 w 384"/>
                <a:gd name="T89" fmla="*/ 279 h 393"/>
                <a:gd name="T90" fmla="*/ 88 w 384"/>
                <a:gd name="T91" fmla="*/ 266 h 393"/>
                <a:gd name="T92" fmla="*/ 80 w 384"/>
                <a:gd name="T93" fmla="*/ 243 h 393"/>
                <a:gd name="T94" fmla="*/ 78 w 384"/>
                <a:gd name="T95" fmla="*/ 220 h 393"/>
                <a:gd name="T96" fmla="*/ 77 w 384"/>
                <a:gd name="T97" fmla="*/ 204 h 393"/>
                <a:gd name="T98" fmla="*/ 79 w 384"/>
                <a:gd name="T99" fmla="*/ 189 h 393"/>
                <a:gd name="T100" fmla="*/ 71 w 384"/>
                <a:gd name="T101" fmla="*/ 168 h 393"/>
                <a:gd name="T102" fmla="*/ 64 w 384"/>
                <a:gd name="T103" fmla="*/ 158 h 393"/>
                <a:gd name="T104" fmla="*/ 59 w 384"/>
                <a:gd name="T105" fmla="*/ 147 h 393"/>
                <a:gd name="T106" fmla="*/ 37 w 384"/>
                <a:gd name="T107" fmla="*/ 101 h 393"/>
                <a:gd name="T108" fmla="*/ 15 w 384"/>
                <a:gd name="T109" fmla="*/ 57 h 393"/>
                <a:gd name="T110" fmla="*/ 2 w 384"/>
                <a:gd name="T111" fmla="*/ 11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4" h="393">
                  <a:moveTo>
                    <a:pt x="2" y="11"/>
                  </a:moveTo>
                  <a:cubicBezTo>
                    <a:pt x="6" y="11"/>
                    <a:pt x="9" y="7"/>
                    <a:pt x="13" y="8"/>
                  </a:cubicBezTo>
                  <a:cubicBezTo>
                    <a:pt x="17" y="9"/>
                    <a:pt x="20" y="12"/>
                    <a:pt x="24" y="11"/>
                  </a:cubicBezTo>
                  <a:cubicBezTo>
                    <a:pt x="32" y="9"/>
                    <a:pt x="37" y="0"/>
                    <a:pt x="46" y="2"/>
                  </a:cubicBezTo>
                  <a:cubicBezTo>
                    <a:pt x="54" y="4"/>
                    <a:pt x="58" y="13"/>
                    <a:pt x="65" y="15"/>
                  </a:cubicBezTo>
                  <a:cubicBezTo>
                    <a:pt x="69" y="16"/>
                    <a:pt x="82" y="16"/>
                    <a:pt x="88" y="16"/>
                  </a:cubicBezTo>
                  <a:cubicBezTo>
                    <a:pt x="119" y="16"/>
                    <a:pt x="150" y="17"/>
                    <a:pt x="181" y="15"/>
                  </a:cubicBezTo>
                  <a:cubicBezTo>
                    <a:pt x="190" y="15"/>
                    <a:pt x="192" y="15"/>
                    <a:pt x="196" y="22"/>
                  </a:cubicBezTo>
                  <a:cubicBezTo>
                    <a:pt x="201" y="31"/>
                    <a:pt x="208" y="29"/>
                    <a:pt x="217" y="30"/>
                  </a:cubicBezTo>
                  <a:cubicBezTo>
                    <a:pt x="229" y="31"/>
                    <a:pt x="241" y="31"/>
                    <a:pt x="252" y="34"/>
                  </a:cubicBezTo>
                  <a:cubicBezTo>
                    <a:pt x="256" y="36"/>
                    <a:pt x="260" y="36"/>
                    <a:pt x="264" y="34"/>
                  </a:cubicBezTo>
                  <a:cubicBezTo>
                    <a:pt x="267" y="32"/>
                    <a:pt x="270" y="33"/>
                    <a:pt x="275" y="34"/>
                  </a:cubicBezTo>
                  <a:cubicBezTo>
                    <a:pt x="280" y="35"/>
                    <a:pt x="282" y="34"/>
                    <a:pt x="286" y="34"/>
                  </a:cubicBezTo>
                  <a:cubicBezTo>
                    <a:pt x="305" y="29"/>
                    <a:pt x="327" y="25"/>
                    <a:pt x="347" y="21"/>
                  </a:cubicBezTo>
                  <a:cubicBezTo>
                    <a:pt x="351" y="20"/>
                    <a:pt x="355" y="18"/>
                    <a:pt x="359" y="19"/>
                  </a:cubicBezTo>
                  <a:cubicBezTo>
                    <a:pt x="362" y="19"/>
                    <a:pt x="365" y="22"/>
                    <a:pt x="368" y="20"/>
                  </a:cubicBezTo>
                  <a:cubicBezTo>
                    <a:pt x="376" y="17"/>
                    <a:pt x="379" y="25"/>
                    <a:pt x="384" y="28"/>
                  </a:cubicBezTo>
                  <a:cubicBezTo>
                    <a:pt x="380" y="27"/>
                    <a:pt x="376" y="29"/>
                    <a:pt x="373" y="31"/>
                  </a:cubicBezTo>
                  <a:cubicBezTo>
                    <a:pt x="368" y="32"/>
                    <a:pt x="367" y="39"/>
                    <a:pt x="363" y="35"/>
                  </a:cubicBezTo>
                  <a:cubicBezTo>
                    <a:pt x="356" y="29"/>
                    <a:pt x="343" y="49"/>
                    <a:pt x="338" y="52"/>
                  </a:cubicBezTo>
                  <a:cubicBezTo>
                    <a:pt x="335" y="47"/>
                    <a:pt x="333" y="37"/>
                    <a:pt x="326" y="36"/>
                  </a:cubicBezTo>
                  <a:cubicBezTo>
                    <a:pt x="317" y="35"/>
                    <a:pt x="306" y="40"/>
                    <a:pt x="297" y="41"/>
                  </a:cubicBezTo>
                  <a:cubicBezTo>
                    <a:pt x="287" y="44"/>
                    <a:pt x="275" y="44"/>
                    <a:pt x="265" y="46"/>
                  </a:cubicBezTo>
                  <a:cubicBezTo>
                    <a:pt x="261" y="166"/>
                    <a:pt x="261" y="166"/>
                    <a:pt x="261" y="166"/>
                  </a:cubicBezTo>
                  <a:cubicBezTo>
                    <a:pt x="236" y="166"/>
                    <a:pt x="236" y="166"/>
                    <a:pt x="236" y="166"/>
                  </a:cubicBezTo>
                  <a:cubicBezTo>
                    <a:pt x="230" y="371"/>
                    <a:pt x="230" y="371"/>
                    <a:pt x="230" y="371"/>
                  </a:cubicBezTo>
                  <a:cubicBezTo>
                    <a:pt x="231" y="380"/>
                    <a:pt x="223" y="376"/>
                    <a:pt x="218" y="380"/>
                  </a:cubicBezTo>
                  <a:cubicBezTo>
                    <a:pt x="216" y="383"/>
                    <a:pt x="216" y="385"/>
                    <a:pt x="212" y="386"/>
                  </a:cubicBezTo>
                  <a:cubicBezTo>
                    <a:pt x="209" y="387"/>
                    <a:pt x="207" y="388"/>
                    <a:pt x="210" y="391"/>
                  </a:cubicBezTo>
                  <a:cubicBezTo>
                    <a:pt x="203" y="393"/>
                    <a:pt x="203" y="391"/>
                    <a:pt x="197" y="390"/>
                  </a:cubicBezTo>
                  <a:cubicBezTo>
                    <a:pt x="190" y="389"/>
                    <a:pt x="185" y="392"/>
                    <a:pt x="177" y="391"/>
                  </a:cubicBezTo>
                  <a:cubicBezTo>
                    <a:pt x="165" y="388"/>
                    <a:pt x="157" y="383"/>
                    <a:pt x="157" y="381"/>
                  </a:cubicBezTo>
                  <a:cubicBezTo>
                    <a:pt x="155" y="375"/>
                    <a:pt x="157" y="377"/>
                    <a:pt x="157" y="372"/>
                  </a:cubicBezTo>
                  <a:cubicBezTo>
                    <a:pt x="157" y="370"/>
                    <a:pt x="154" y="371"/>
                    <a:pt x="153" y="369"/>
                  </a:cubicBezTo>
                  <a:cubicBezTo>
                    <a:pt x="151" y="367"/>
                    <a:pt x="149" y="362"/>
                    <a:pt x="147" y="364"/>
                  </a:cubicBezTo>
                  <a:cubicBezTo>
                    <a:pt x="139" y="368"/>
                    <a:pt x="141" y="375"/>
                    <a:pt x="139" y="377"/>
                  </a:cubicBezTo>
                  <a:cubicBezTo>
                    <a:pt x="135" y="380"/>
                    <a:pt x="131" y="384"/>
                    <a:pt x="127" y="379"/>
                  </a:cubicBezTo>
                  <a:cubicBezTo>
                    <a:pt x="122" y="373"/>
                    <a:pt x="116" y="368"/>
                    <a:pt x="111" y="361"/>
                  </a:cubicBezTo>
                  <a:cubicBezTo>
                    <a:pt x="107" y="355"/>
                    <a:pt x="104" y="349"/>
                    <a:pt x="101" y="343"/>
                  </a:cubicBezTo>
                  <a:cubicBezTo>
                    <a:pt x="100" y="339"/>
                    <a:pt x="99" y="336"/>
                    <a:pt x="99" y="332"/>
                  </a:cubicBezTo>
                  <a:cubicBezTo>
                    <a:pt x="98" y="328"/>
                    <a:pt x="96" y="326"/>
                    <a:pt x="95" y="323"/>
                  </a:cubicBezTo>
                  <a:cubicBezTo>
                    <a:pt x="94" y="317"/>
                    <a:pt x="96" y="315"/>
                    <a:pt x="92" y="309"/>
                  </a:cubicBezTo>
                  <a:cubicBezTo>
                    <a:pt x="90" y="307"/>
                    <a:pt x="91" y="305"/>
                    <a:pt x="91" y="302"/>
                  </a:cubicBezTo>
                  <a:cubicBezTo>
                    <a:pt x="91" y="298"/>
                    <a:pt x="89" y="293"/>
                    <a:pt x="89" y="289"/>
                  </a:cubicBezTo>
                  <a:cubicBezTo>
                    <a:pt x="88" y="286"/>
                    <a:pt x="89" y="282"/>
                    <a:pt x="88" y="279"/>
                  </a:cubicBezTo>
                  <a:cubicBezTo>
                    <a:pt x="86" y="274"/>
                    <a:pt x="89" y="270"/>
                    <a:pt x="88" y="266"/>
                  </a:cubicBezTo>
                  <a:cubicBezTo>
                    <a:pt x="86" y="258"/>
                    <a:pt x="82" y="251"/>
                    <a:pt x="80" y="243"/>
                  </a:cubicBezTo>
                  <a:cubicBezTo>
                    <a:pt x="76" y="235"/>
                    <a:pt x="79" y="228"/>
                    <a:pt x="78" y="220"/>
                  </a:cubicBezTo>
                  <a:cubicBezTo>
                    <a:pt x="77" y="214"/>
                    <a:pt x="77" y="207"/>
                    <a:pt x="77" y="204"/>
                  </a:cubicBezTo>
                  <a:cubicBezTo>
                    <a:pt x="77" y="202"/>
                    <a:pt x="81" y="188"/>
                    <a:pt x="79" y="189"/>
                  </a:cubicBezTo>
                  <a:cubicBezTo>
                    <a:pt x="79" y="181"/>
                    <a:pt x="75" y="174"/>
                    <a:pt x="71" y="168"/>
                  </a:cubicBezTo>
                  <a:cubicBezTo>
                    <a:pt x="68" y="165"/>
                    <a:pt x="66" y="161"/>
                    <a:pt x="64" y="158"/>
                  </a:cubicBezTo>
                  <a:cubicBezTo>
                    <a:pt x="62" y="154"/>
                    <a:pt x="62" y="150"/>
                    <a:pt x="59" y="147"/>
                  </a:cubicBezTo>
                  <a:cubicBezTo>
                    <a:pt x="48" y="133"/>
                    <a:pt x="46" y="116"/>
                    <a:pt x="37" y="101"/>
                  </a:cubicBezTo>
                  <a:cubicBezTo>
                    <a:pt x="30" y="87"/>
                    <a:pt x="27" y="68"/>
                    <a:pt x="15" y="57"/>
                  </a:cubicBezTo>
                  <a:cubicBezTo>
                    <a:pt x="2" y="45"/>
                    <a:pt x="0" y="28"/>
                    <a:pt x="2" y="11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57"/>
            <p:cNvSpPr>
              <a:spLocks/>
            </p:cNvSpPr>
            <p:nvPr/>
          </p:nvSpPr>
          <p:spPr bwMode="auto">
            <a:xfrm>
              <a:off x="4480120" y="5498125"/>
              <a:ext cx="1255154" cy="1139961"/>
            </a:xfrm>
            <a:custGeom>
              <a:avLst/>
              <a:gdLst>
                <a:gd name="T0" fmla="*/ 8 w 457"/>
                <a:gd name="T1" fmla="*/ 206 h 415"/>
                <a:gd name="T2" fmla="*/ 22 w 457"/>
                <a:gd name="T3" fmla="*/ 201 h 415"/>
                <a:gd name="T4" fmla="*/ 45 w 457"/>
                <a:gd name="T5" fmla="*/ 221 h 415"/>
                <a:gd name="T6" fmla="*/ 78 w 457"/>
                <a:gd name="T7" fmla="*/ 222 h 415"/>
                <a:gd name="T8" fmla="*/ 89 w 457"/>
                <a:gd name="T9" fmla="*/ 210 h 415"/>
                <a:gd name="T10" fmla="*/ 100 w 457"/>
                <a:gd name="T11" fmla="*/ 87 h 415"/>
                <a:gd name="T12" fmla="*/ 120 w 457"/>
                <a:gd name="T13" fmla="*/ 117 h 415"/>
                <a:gd name="T14" fmla="*/ 118 w 457"/>
                <a:gd name="T15" fmla="*/ 157 h 415"/>
                <a:gd name="T16" fmla="*/ 150 w 457"/>
                <a:gd name="T17" fmla="*/ 150 h 415"/>
                <a:gd name="T18" fmla="*/ 166 w 457"/>
                <a:gd name="T19" fmla="*/ 136 h 415"/>
                <a:gd name="T20" fmla="*/ 182 w 457"/>
                <a:gd name="T21" fmla="*/ 108 h 415"/>
                <a:gd name="T22" fmla="*/ 211 w 457"/>
                <a:gd name="T23" fmla="*/ 116 h 415"/>
                <a:gd name="T24" fmla="*/ 253 w 457"/>
                <a:gd name="T25" fmla="*/ 118 h 415"/>
                <a:gd name="T26" fmla="*/ 265 w 457"/>
                <a:gd name="T27" fmla="*/ 93 h 415"/>
                <a:gd name="T28" fmla="*/ 282 w 457"/>
                <a:gd name="T29" fmla="*/ 81 h 415"/>
                <a:gd name="T30" fmla="*/ 299 w 457"/>
                <a:gd name="T31" fmla="*/ 51 h 415"/>
                <a:gd name="T32" fmla="*/ 325 w 457"/>
                <a:gd name="T33" fmla="*/ 30 h 415"/>
                <a:gd name="T34" fmla="*/ 348 w 457"/>
                <a:gd name="T35" fmla="*/ 14 h 415"/>
                <a:gd name="T36" fmla="*/ 365 w 457"/>
                <a:gd name="T37" fmla="*/ 3 h 415"/>
                <a:gd name="T38" fmla="*/ 422 w 457"/>
                <a:gd name="T39" fmla="*/ 18 h 415"/>
                <a:gd name="T40" fmla="*/ 433 w 457"/>
                <a:gd name="T41" fmla="*/ 60 h 415"/>
                <a:gd name="T42" fmla="*/ 434 w 457"/>
                <a:gd name="T43" fmla="*/ 119 h 415"/>
                <a:gd name="T44" fmla="*/ 427 w 457"/>
                <a:gd name="T45" fmla="*/ 124 h 415"/>
                <a:gd name="T46" fmla="*/ 408 w 457"/>
                <a:gd name="T47" fmla="*/ 133 h 415"/>
                <a:gd name="T48" fmla="*/ 411 w 457"/>
                <a:gd name="T49" fmla="*/ 163 h 415"/>
                <a:gd name="T50" fmla="*/ 435 w 457"/>
                <a:gd name="T51" fmla="*/ 156 h 415"/>
                <a:gd name="T52" fmla="*/ 457 w 457"/>
                <a:gd name="T53" fmla="*/ 157 h 415"/>
                <a:gd name="T54" fmla="*/ 430 w 457"/>
                <a:gd name="T55" fmla="*/ 219 h 415"/>
                <a:gd name="T56" fmla="*/ 418 w 457"/>
                <a:gd name="T57" fmla="*/ 229 h 415"/>
                <a:gd name="T58" fmla="*/ 395 w 457"/>
                <a:gd name="T59" fmla="*/ 265 h 415"/>
                <a:gd name="T60" fmla="*/ 356 w 457"/>
                <a:gd name="T61" fmla="*/ 312 h 415"/>
                <a:gd name="T62" fmla="*/ 300 w 457"/>
                <a:gd name="T63" fmla="*/ 364 h 415"/>
                <a:gd name="T64" fmla="*/ 252 w 457"/>
                <a:gd name="T65" fmla="*/ 380 h 415"/>
                <a:gd name="T66" fmla="*/ 228 w 457"/>
                <a:gd name="T67" fmla="*/ 388 h 415"/>
                <a:gd name="T68" fmla="*/ 185 w 457"/>
                <a:gd name="T69" fmla="*/ 389 h 415"/>
                <a:gd name="T70" fmla="*/ 168 w 457"/>
                <a:gd name="T71" fmla="*/ 388 h 415"/>
                <a:gd name="T72" fmla="*/ 143 w 457"/>
                <a:gd name="T73" fmla="*/ 400 h 415"/>
                <a:gd name="T74" fmla="*/ 106 w 457"/>
                <a:gd name="T75" fmla="*/ 404 h 415"/>
                <a:gd name="T76" fmla="*/ 87 w 457"/>
                <a:gd name="T77" fmla="*/ 413 h 415"/>
                <a:gd name="T78" fmla="*/ 73 w 457"/>
                <a:gd name="T79" fmla="*/ 408 h 415"/>
                <a:gd name="T80" fmla="*/ 53 w 457"/>
                <a:gd name="T81" fmla="*/ 391 h 415"/>
                <a:gd name="T82" fmla="*/ 50 w 457"/>
                <a:gd name="T83" fmla="*/ 383 h 415"/>
                <a:gd name="T84" fmla="*/ 42 w 457"/>
                <a:gd name="T85" fmla="*/ 362 h 415"/>
                <a:gd name="T86" fmla="*/ 37 w 457"/>
                <a:gd name="T87" fmla="*/ 347 h 415"/>
                <a:gd name="T88" fmla="*/ 39 w 457"/>
                <a:gd name="T89" fmla="*/ 304 h 415"/>
                <a:gd name="T90" fmla="*/ 11 w 457"/>
                <a:gd name="T91" fmla="*/ 23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7" h="415">
                  <a:moveTo>
                    <a:pt x="0" y="212"/>
                  </a:moveTo>
                  <a:cubicBezTo>
                    <a:pt x="3" y="209"/>
                    <a:pt x="7" y="210"/>
                    <a:pt x="8" y="206"/>
                  </a:cubicBezTo>
                  <a:cubicBezTo>
                    <a:pt x="8" y="202"/>
                    <a:pt x="11" y="196"/>
                    <a:pt x="15" y="195"/>
                  </a:cubicBezTo>
                  <a:cubicBezTo>
                    <a:pt x="20" y="193"/>
                    <a:pt x="19" y="200"/>
                    <a:pt x="22" y="201"/>
                  </a:cubicBezTo>
                  <a:cubicBezTo>
                    <a:pt x="28" y="203"/>
                    <a:pt x="22" y="209"/>
                    <a:pt x="25" y="212"/>
                  </a:cubicBezTo>
                  <a:cubicBezTo>
                    <a:pt x="30" y="218"/>
                    <a:pt x="38" y="219"/>
                    <a:pt x="45" y="221"/>
                  </a:cubicBezTo>
                  <a:cubicBezTo>
                    <a:pt x="52" y="223"/>
                    <a:pt x="57" y="220"/>
                    <a:pt x="64" y="221"/>
                  </a:cubicBezTo>
                  <a:cubicBezTo>
                    <a:pt x="69" y="221"/>
                    <a:pt x="72" y="224"/>
                    <a:pt x="78" y="222"/>
                  </a:cubicBezTo>
                  <a:cubicBezTo>
                    <a:pt x="74" y="218"/>
                    <a:pt x="79" y="217"/>
                    <a:pt x="81" y="217"/>
                  </a:cubicBezTo>
                  <a:cubicBezTo>
                    <a:pt x="84" y="215"/>
                    <a:pt x="85" y="211"/>
                    <a:pt x="89" y="210"/>
                  </a:cubicBezTo>
                  <a:cubicBezTo>
                    <a:pt x="92" y="209"/>
                    <a:pt x="97" y="208"/>
                    <a:pt x="98" y="205"/>
                  </a:cubicBezTo>
                  <a:cubicBezTo>
                    <a:pt x="100" y="87"/>
                    <a:pt x="100" y="87"/>
                    <a:pt x="100" y="87"/>
                  </a:cubicBezTo>
                  <a:cubicBezTo>
                    <a:pt x="103" y="92"/>
                    <a:pt x="109" y="94"/>
                    <a:pt x="112" y="99"/>
                  </a:cubicBezTo>
                  <a:cubicBezTo>
                    <a:pt x="115" y="104"/>
                    <a:pt x="118" y="111"/>
                    <a:pt x="120" y="117"/>
                  </a:cubicBezTo>
                  <a:cubicBezTo>
                    <a:pt x="122" y="123"/>
                    <a:pt x="124" y="130"/>
                    <a:pt x="121" y="136"/>
                  </a:cubicBezTo>
                  <a:cubicBezTo>
                    <a:pt x="117" y="144"/>
                    <a:pt x="115" y="148"/>
                    <a:pt x="118" y="157"/>
                  </a:cubicBezTo>
                  <a:cubicBezTo>
                    <a:pt x="125" y="150"/>
                    <a:pt x="141" y="161"/>
                    <a:pt x="148" y="154"/>
                  </a:cubicBezTo>
                  <a:cubicBezTo>
                    <a:pt x="149" y="153"/>
                    <a:pt x="148" y="150"/>
                    <a:pt x="150" y="150"/>
                  </a:cubicBezTo>
                  <a:cubicBezTo>
                    <a:pt x="152" y="149"/>
                    <a:pt x="153" y="149"/>
                    <a:pt x="155" y="148"/>
                  </a:cubicBezTo>
                  <a:cubicBezTo>
                    <a:pt x="160" y="146"/>
                    <a:pt x="161" y="139"/>
                    <a:pt x="166" y="136"/>
                  </a:cubicBezTo>
                  <a:cubicBezTo>
                    <a:pt x="172" y="133"/>
                    <a:pt x="175" y="129"/>
                    <a:pt x="177" y="123"/>
                  </a:cubicBezTo>
                  <a:cubicBezTo>
                    <a:pt x="178" y="117"/>
                    <a:pt x="177" y="112"/>
                    <a:pt x="182" y="108"/>
                  </a:cubicBezTo>
                  <a:cubicBezTo>
                    <a:pt x="186" y="104"/>
                    <a:pt x="192" y="103"/>
                    <a:pt x="197" y="105"/>
                  </a:cubicBezTo>
                  <a:cubicBezTo>
                    <a:pt x="201" y="107"/>
                    <a:pt x="207" y="116"/>
                    <a:pt x="211" y="116"/>
                  </a:cubicBezTo>
                  <a:cubicBezTo>
                    <a:pt x="220" y="116"/>
                    <a:pt x="230" y="127"/>
                    <a:pt x="239" y="120"/>
                  </a:cubicBezTo>
                  <a:cubicBezTo>
                    <a:pt x="243" y="117"/>
                    <a:pt x="248" y="121"/>
                    <a:pt x="253" y="118"/>
                  </a:cubicBezTo>
                  <a:cubicBezTo>
                    <a:pt x="258" y="114"/>
                    <a:pt x="260" y="108"/>
                    <a:pt x="262" y="102"/>
                  </a:cubicBezTo>
                  <a:cubicBezTo>
                    <a:pt x="263" y="99"/>
                    <a:pt x="264" y="96"/>
                    <a:pt x="265" y="93"/>
                  </a:cubicBezTo>
                  <a:cubicBezTo>
                    <a:pt x="265" y="87"/>
                    <a:pt x="263" y="88"/>
                    <a:pt x="268" y="86"/>
                  </a:cubicBezTo>
                  <a:cubicBezTo>
                    <a:pt x="271" y="86"/>
                    <a:pt x="280" y="84"/>
                    <a:pt x="282" y="81"/>
                  </a:cubicBezTo>
                  <a:cubicBezTo>
                    <a:pt x="285" y="76"/>
                    <a:pt x="291" y="74"/>
                    <a:pt x="293" y="68"/>
                  </a:cubicBezTo>
                  <a:cubicBezTo>
                    <a:pt x="296" y="62"/>
                    <a:pt x="295" y="56"/>
                    <a:pt x="299" y="51"/>
                  </a:cubicBezTo>
                  <a:cubicBezTo>
                    <a:pt x="302" y="46"/>
                    <a:pt x="306" y="46"/>
                    <a:pt x="311" y="43"/>
                  </a:cubicBezTo>
                  <a:cubicBezTo>
                    <a:pt x="315" y="39"/>
                    <a:pt x="321" y="34"/>
                    <a:pt x="325" y="30"/>
                  </a:cubicBezTo>
                  <a:cubicBezTo>
                    <a:pt x="327" y="26"/>
                    <a:pt x="329" y="21"/>
                    <a:pt x="334" y="18"/>
                  </a:cubicBezTo>
                  <a:cubicBezTo>
                    <a:pt x="338" y="16"/>
                    <a:pt x="344" y="16"/>
                    <a:pt x="348" y="14"/>
                  </a:cubicBezTo>
                  <a:cubicBezTo>
                    <a:pt x="353" y="13"/>
                    <a:pt x="353" y="11"/>
                    <a:pt x="355" y="7"/>
                  </a:cubicBezTo>
                  <a:cubicBezTo>
                    <a:pt x="357" y="4"/>
                    <a:pt x="362" y="3"/>
                    <a:pt x="365" y="3"/>
                  </a:cubicBezTo>
                  <a:cubicBezTo>
                    <a:pt x="377" y="0"/>
                    <a:pt x="385" y="8"/>
                    <a:pt x="397" y="8"/>
                  </a:cubicBezTo>
                  <a:cubicBezTo>
                    <a:pt x="408" y="8"/>
                    <a:pt x="418" y="4"/>
                    <a:pt x="422" y="18"/>
                  </a:cubicBezTo>
                  <a:cubicBezTo>
                    <a:pt x="424" y="25"/>
                    <a:pt x="426" y="33"/>
                    <a:pt x="426" y="40"/>
                  </a:cubicBezTo>
                  <a:cubicBezTo>
                    <a:pt x="426" y="47"/>
                    <a:pt x="430" y="53"/>
                    <a:pt x="433" y="60"/>
                  </a:cubicBezTo>
                  <a:cubicBezTo>
                    <a:pt x="438" y="73"/>
                    <a:pt x="437" y="86"/>
                    <a:pt x="436" y="101"/>
                  </a:cubicBezTo>
                  <a:cubicBezTo>
                    <a:pt x="436" y="106"/>
                    <a:pt x="436" y="113"/>
                    <a:pt x="434" y="119"/>
                  </a:cubicBezTo>
                  <a:cubicBezTo>
                    <a:pt x="433" y="122"/>
                    <a:pt x="433" y="121"/>
                    <a:pt x="434" y="130"/>
                  </a:cubicBezTo>
                  <a:cubicBezTo>
                    <a:pt x="434" y="130"/>
                    <a:pt x="431" y="126"/>
                    <a:pt x="427" y="124"/>
                  </a:cubicBezTo>
                  <a:cubicBezTo>
                    <a:pt x="423" y="123"/>
                    <a:pt x="420" y="124"/>
                    <a:pt x="417" y="124"/>
                  </a:cubicBezTo>
                  <a:cubicBezTo>
                    <a:pt x="415" y="128"/>
                    <a:pt x="411" y="127"/>
                    <a:pt x="408" y="133"/>
                  </a:cubicBezTo>
                  <a:cubicBezTo>
                    <a:pt x="405" y="140"/>
                    <a:pt x="402" y="151"/>
                    <a:pt x="401" y="151"/>
                  </a:cubicBezTo>
                  <a:cubicBezTo>
                    <a:pt x="406" y="155"/>
                    <a:pt x="408" y="159"/>
                    <a:pt x="411" y="163"/>
                  </a:cubicBezTo>
                  <a:cubicBezTo>
                    <a:pt x="417" y="169"/>
                    <a:pt x="425" y="172"/>
                    <a:pt x="430" y="167"/>
                  </a:cubicBezTo>
                  <a:cubicBezTo>
                    <a:pt x="432" y="165"/>
                    <a:pt x="430" y="164"/>
                    <a:pt x="435" y="156"/>
                  </a:cubicBezTo>
                  <a:cubicBezTo>
                    <a:pt x="440" y="156"/>
                    <a:pt x="440" y="156"/>
                    <a:pt x="440" y="156"/>
                  </a:cubicBezTo>
                  <a:cubicBezTo>
                    <a:pt x="457" y="157"/>
                    <a:pt x="457" y="157"/>
                    <a:pt x="457" y="157"/>
                  </a:cubicBezTo>
                  <a:cubicBezTo>
                    <a:pt x="454" y="171"/>
                    <a:pt x="450" y="184"/>
                    <a:pt x="446" y="198"/>
                  </a:cubicBezTo>
                  <a:cubicBezTo>
                    <a:pt x="444" y="205"/>
                    <a:pt x="440" y="220"/>
                    <a:pt x="430" y="219"/>
                  </a:cubicBezTo>
                  <a:cubicBezTo>
                    <a:pt x="432" y="223"/>
                    <a:pt x="427" y="223"/>
                    <a:pt x="425" y="223"/>
                  </a:cubicBezTo>
                  <a:cubicBezTo>
                    <a:pt x="422" y="224"/>
                    <a:pt x="420" y="227"/>
                    <a:pt x="418" y="229"/>
                  </a:cubicBezTo>
                  <a:cubicBezTo>
                    <a:pt x="412" y="236"/>
                    <a:pt x="406" y="244"/>
                    <a:pt x="403" y="252"/>
                  </a:cubicBezTo>
                  <a:cubicBezTo>
                    <a:pt x="402" y="257"/>
                    <a:pt x="398" y="260"/>
                    <a:pt x="395" y="265"/>
                  </a:cubicBezTo>
                  <a:cubicBezTo>
                    <a:pt x="391" y="271"/>
                    <a:pt x="387" y="278"/>
                    <a:pt x="383" y="284"/>
                  </a:cubicBezTo>
                  <a:cubicBezTo>
                    <a:pt x="375" y="295"/>
                    <a:pt x="367" y="303"/>
                    <a:pt x="356" y="312"/>
                  </a:cubicBezTo>
                  <a:cubicBezTo>
                    <a:pt x="347" y="319"/>
                    <a:pt x="342" y="329"/>
                    <a:pt x="333" y="337"/>
                  </a:cubicBezTo>
                  <a:cubicBezTo>
                    <a:pt x="322" y="346"/>
                    <a:pt x="311" y="355"/>
                    <a:pt x="300" y="364"/>
                  </a:cubicBezTo>
                  <a:cubicBezTo>
                    <a:pt x="291" y="371"/>
                    <a:pt x="281" y="379"/>
                    <a:pt x="269" y="381"/>
                  </a:cubicBezTo>
                  <a:cubicBezTo>
                    <a:pt x="263" y="381"/>
                    <a:pt x="258" y="378"/>
                    <a:pt x="252" y="380"/>
                  </a:cubicBezTo>
                  <a:cubicBezTo>
                    <a:pt x="248" y="381"/>
                    <a:pt x="243" y="386"/>
                    <a:pt x="248" y="389"/>
                  </a:cubicBezTo>
                  <a:cubicBezTo>
                    <a:pt x="242" y="392"/>
                    <a:pt x="234" y="384"/>
                    <a:pt x="228" y="388"/>
                  </a:cubicBezTo>
                  <a:cubicBezTo>
                    <a:pt x="221" y="393"/>
                    <a:pt x="220" y="396"/>
                    <a:pt x="210" y="392"/>
                  </a:cubicBezTo>
                  <a:cubicBezTo>
                    <a:pt x="202" y="389"/>
                    <a:pt x="193" y="386"/>
                    <a:pt x="185" y="389"/>
                  </a:cubicBezTo>
                  <a:cubicBezTo>
                    <a:pt x="182" y="391"/>
                    <a:pt x="184" y="393"/>
                    <a:pt x="178" y="391"/>
                  </a:cubicBezTo>
                  <a:cubicBezTo>
                    <a:pt x="175" y="390"/>
                    <a:pt x="170" y="392"/>
                    <a:pt x="168" y="388"/>
                  </a:cubicBezTo>
                  <a:cubicBezTo>
                    <a:pt x="168" y="389"/>
                    <a:pt x="168" y="389"/>
                    <a:pt x="168" y="390"/>
                  </a:cubicBezTo>
                  <a:cubicBezTo>
                    <a:pt x="160" y="388"/>
                    <a:pt x="147" y="392"/>
                    <a:pt x="143" y="400"/>
                  </a:cubicBezTo>
                  <a:cubicBezTo>
                    <a:pt x="140" y="406"/>
                    <a:pt x="122" y="399"/>
                    <a:pt x="116" y="402"/>
                  </a:cubicBezTo>
                  <a:cubicBezTo>
                    <a:pt x="113" y="403"/>
                    <a:pt x="109" y="402"/>
                    <a:pt x="106" y="404"/>
                  </a:cubicBezTo>
                  <a:cubicBezTo>
                    <a:pt x="102" y="406"/>
                    <a:pt x="98" y="409"/>
                    <a:pt x="95" y="412"/>
                  </a:cubicBezTo>
                  <a:cubicBezTo>
                    <a:pt x="90" y="415"/>
                    <a:pt x="92" y="415"/>
                    <a:pt x="87" y="413"/>
                  </a:cubicBezTo>
                  <a:cubicBezTo>
                    <a:pt x="85" y="413"/>
                    <a:pt x="82" y="414"/>
                    <a:pt x="81" y="412"/>
                  </a:cubicBezTo>
                  <a:cubicBezTo>
                    <a:pt x="78" y="411"/>
                    <a:pt x="76" y="408"/>
                    <a:pt x="73" y="408"/>
                  </a:cubicBezTo>
                  <a:cubicBezTo>
                    <a:pt x="78" y="401"/>
                    <a:pt x="63" y="401"/>
                    <a:pt x="60" y="400"/>
                  </a:cubicBezTo>
                  <a:cubicBezTo>
                    <a:pt x="62" y="395"/>
                    <a:pt x="60" y="390"/>
                    <a:pt x="53" y="391"/>
                  </a:cubicBezTo>
                  <a:cubicBezTo>
                    <a:pt x="49" y="392"/>
                    <a:pt x="51" y="397"/>
                    <a:pt x="51" y="400"/>
                  </a:cubicBezTo>
                  <a:cubicBezTo>
                    <a:pt x="43" y="397"/>
                    <a:pt x="49" y="388"/>
                    <a:pt x="50" y="383"/>
                  </a:cubicBezTo>
                  <a:cubicBezTo>
                    <a:pt x="51" y="379"/>
                    <a:pt x="48" y="375"/>
                    <a:pt x="46" y="371"/>
                  </a:cubicBezTo>
                  <a:cubicBezTo>
                    <a:pt x="45" y="369"/>
                    <a:pt x="36" y="356"/>
                    <a:pt x="42" y="362"/>
                  </a:cubicBezTo>
                  <a:cubicBezTo>
                    <a:pt x="39" y="360"/>
                    <a:pt x="40" y="357"/>
                    <a:pt x="36" y="357"/>
                  </a:cubicBezTo>
                  <a:cubicBezTo>
                    <a:pt x="33" y="357"/>
                    <a:pt x="37" y="348"/>
                    <a:pt x="37" y="347"/>
                  </a:cubicBezTo>
                  <a:cubicBezTo>
                    <a:pt x="46" y="352"/>
                    <a:pt x="48" y="342"/>
                    <a:pt x="48" y="335"/>
                  </a:cubicBezTo>
                  <a:cubicBezTo>
                    <a:pt x="49" y="324"/>
                    <a:pt x="45" y="314"/>
                    <a:pt x="39" y="304"/>
                  </a:cubicBezTo>
                  <a:cubicBezTo>
                    <a:pt x="30" y="289"/>
                    <a:pt x="23" y="275"/>
                    <a:pt x="17" y="258"/>
                  </a:cubicBezTo>
                  <a:cubicBezTo>
                    <a:pt x="15" y="250"/>
                    <a:pt x="14" y="242"/>
                    <a:pt x="11" y="235"/>
                  </a:cubicBezTo>
                  <a:cubicBezTo>
                    <a:pt x="8" y="227"/>
                    <a:pt x="1" y="220"/>
                    <a:pt x="0" y="212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58"/>
            <p:cNvSpPr>
              <a:spLocks/>
            </p:cNvSpPr>
            <p:nvPr/>
          </p:nvSpPr>
          <p:spPr bwMode="auto">
            <a:xfrm>
              <a:off x="5091989" y="680966"/>
              <a:ext cx="885639" cy="893119"/>
            </a:xfrm>
            <a:custGeom>
              <a:avLst/>
              <a:gdLst>
                <a:gd name="T0" fmla="*/ 10 w 322"/>
                <a:gd name="T1" fmla="*/ 28 h 325"/>
                <a:gd name="T2" fmla="*/ 26 w 322"/>
                <a:gd name="T3" fmla="*/ 4 h 325"/>
                <a:gd name="T4" fmla="*/ 72 w 322"/>
                <a:gd name="T5" fmla="*/ 9 h 325"/>
                <a:gd name="T6" fmla="*/ 88 w 322"/>
                <a:gd name="T7" fmla="*/ 15 h 325"/>
                <a:gd name="T8" fmla="*/ 100 w 322"/>
                <a:gd name="T9" fmla="*/ 19 h 325"/>
                <a:gd name="T10" fmla="*/ 141 w 322"/>
                <a:gd name="T11" fmla="*/ 18 h 325"/>
                <a:gd name="T12" fmla="*/ 156 w 322"/>
                <a:gd name="T13" fmla="*/ 14 h 325"/>
                <a:gd name="T14" fmla="*/ 159 w 322"/>
                <a:gd name="T15" fmla="*/ 6 h 325"/>
                <a:gd name="T16" fmla="*/ 164 w 322"/>
                <a:gd name="T17" fmla="*/ 9 h 325"/>
                <a:gd name="T18" fmla="*/ 191 w 322"/>
                <a:gd name="T19" fmla="*/ 7 h 325"/>
                <a:gd name="T20" fmla="*/ 208 w 322"/>
                <a:gd name="T21" fmla="*/ 12 h 325"/>
                <a:gd name="T22" fmla="*/ 200 w 322"/>
                <a:gd name="T23" fmla="*/ 15 h 325"/>
                <a:gd name="T24" fmla="*/ 209 w 322"/>
                <a:gd name="T25" fmla="*/ 12 h 325"/>
                <a:gd name="T26" fmla="*/ 235 w 322"/>
                <a:gd name="T27" fmla="*/ 20 h 325"/>
                <a:gd name="T28" fmla="*/ 264 w 322"/>
                <a:gd name="T29" fmla="*/ 11 h 325"/>
                <a:gd name="T30" fmla="*/ 279 w 322"/>
                <a:gd name="T31" fmla="*/ 101 h 325"/>
                <a:gd name="T32" fmla="*/ 272 w 322"/>
                <a:gd name="T33" fmla="*/ 128 h 325"/>
                <a:gd name="T34" fmla="*/ 253 w 322"/>
                <a:gd name="T35" fmla="*/ 112 h 325"/>
                <a:gd name="T36" fmla="*/ 232 w 322"/>
                <a:gd name="T37" fmla="*/ 78 h 325"/>
                <a:gd name="T38" fmla="*/ 218 w 322"/>
                <a:gd name="T39" fmla="*/ 70 h 325"/>
                <a:gd name="T40" fmla="*/ 243 w 322"/>
                <a:gd name="T41" fmla="*/ 113 h 325"/>
                <a:gd name="T42" fmla="*/ 250 w 322"/>
                <a:gd name="T43" fmla="*/ 125 h 325"/>
                <a:gd name="T44" fmla="*/ 262 w 322"/>
                <a:gd name="T45" fmla="*/ 150 h 325"/>
                <a:gd name="T46" fmla="*/ 265 w 322"/>
                <a:gd name="T47" fmla="*/ 162 h 325"/>
                <a:gd name="T48" fmla="*/ 277 w 322"/>
                <a:gd name="T49" fmla="*/ 183 h 325"/>
                <a:gd name="T50" fmla="*/ 310 w 322"/>
                <a:gd name="T51" fmla="*/ 241 h 325"/>
                <a:gd name="T52" fmla="*/ 313 w 322"/>
                <a:gd name="T53" fmla="*/ 251 h 325"/>
                <a:gd name="T54" fmla="*/ 306 w 322"/>
                <a:gd name="T55" fmla="*/ 289 h 325"/>
                <a:gd name="T56" fmla="*/ 296 w 322"/>
                <a:gd name="T57" fmla="*/ 300 h 325"/>
                <a:gd name="T58" fmla="*/ 279 w 322"/>
                <a:gd name="T59" fmla="*/ 311 h 325"/>
                <a:gd name="T60" fmla="*/ 246 w 322"/>
                <a:gd name="T61" fmla="*/ 315 h 325"/>
                <a:gd name="T62" fmla="*/ 203 w 322"/>
                <a:gd name="T63" fmla="*/ 309 h 325"/>
                <a:gd name="T64" fmla="*/ 171 w 322"/>
                <a:gd name="T65" fmla="*/ 315 h 325"/>
                <a:gd name="T66" fmla="*/ 14 w 322"/>
                <a:gd name="T67" fmla="*/ 111 h 325"/>
                <a:gd name="T68" fmla="*/ 6 w 322"/>
                <a:gd name="T69" fmla="*/ 5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2" h="325">
                  <a:moveTo>
                    <a:pt x="6" y="54"/>
                  </a:moveTo>
                  <a:cubicBezTo>
                    <a:pt x="0" y="45"/>
                    <a:pt x="11" y="36"/>
                    <a:pt x="10" y="28"/>
                  </a:cubicBezTo>
                  <a:cubicBezTo>
                    <a:pt x="9" y="18"/>
                    <a:pt x="0" y="12"/>
                    <a:pt x="14" y="0"/>
                  </a:cubicBezTo>
                  <a:cubicBezTo>
                    <a:pt x="14" y="7"/>
                    <a:pt x="22" y="5"/>
                    <a:pt x="26" y="4"/>
                  </a:cubicBezTo>
                  <a:cubicBezTo>
                    <a:pt x="34" y="1"/>
                    <a:pt x="40" y="4"/>
                    <a:pt x="47" y="5"/>
                  </a:cubicBezTo>
                  <a:cubicBezTo>
                    <a:pt x="56" y="5"/>
                    <a:pt x="64" y="7"/>
                    <a:pt x="72" y="9"/>
                  </a:cubicBezTo>
                  <a:cubicBezTo>
                    <a:pt x="75" y="10"/>
                    <a:pt x="76" y="14"/>
                    <a:pt x="79" y="15"/>
                  </a:cubicBezTo>
                  <a:cubicBezTo>
                    <a:pt x="82" y="16"/>
                    <a:pt x="84" y="16"/>
                    <a:pt x="88" y="15"/>
                  </a:cubicBezTo>
                  <a:cubicBezTo>
                    <a:pt x="90" y="15"/>
                    <a:pt x="91" y="18"/>
                    <a:pt x="93" y="19"/>
                  </a:cubicBezTo>
                  <a:cubicBezTo>
                    <a:pt x="95" y="19"/>
                    <a:pt x="98" y="19"/>
                    <a:pt x="100" y="19"/>
                  </a:cubicBezTo>
                  <a:cubicBezTo>
                    <a:pt x="109" y="20"/>
                    <a:pt x="114" y="25"/>
                    <a:pt x="122" y="27"/>
                  </a:cubicBezTo>
                  <a:cubicBezTo>
                    <a:pt x="129" y="28"/>
                    <a:pt x="136" y="23"/>
                    <a:pt x="141" y="18"/>
                  </a:cubicBezTo>
                  <a:cubicBezTo>
                    <a:pt x="144" y="16"/>
                    <a:pt x="147" y="14"/>
                    <a:pt x="149" y="11"/>
                  </a:cubicBezTo>
                  <a:cubicBezTo>
                    <a:pt x="151" y="13"/>
                    <a:pt x="153" y="14"/>
                    <a:pt x="156" y="14"/>
                  </a:cubicBezTo>
                  <a:cubicBezTo>
                    <a:pt x="154" y="13"/>
                    <a:pt x="155" y="13"/>
                    <a:pt x="153" y="13"/>
                  </a:cubicBezTo>
                  <a:cubicBezTo>
                    <a:pt x="155" y="11"/>
                    <a:pt x="158" y="9"/>
                    <a:pt x="159" y="6"/>
                  </a:cubicBezTo>
                  <a:cubicBezTo>
                    <a:pt x="163" y="9"/>
                    <a:pt x="167" y="4"/>
                    <a:pt x="172" y="4"/>
                  </a:cubicBezTo>
                  <a:cubicBezTo>
                    <a:pt x="169" y="5"/>
                    <a:pt x="166" y="7"/>
                    <a:pt x="164" y="9"/>
                  </a:cubicBezTo>
                  <a:cubicBezTo>
                    <a:pt x="164" y="9"/>
                    <a:pt x="183" y="3"/>
                    <a:pt x="174" y="3"/>
                  </a:cubicBezTo>
                  <a:cubicBezTo>
                    <a:pt x="181" y="0"/>
                    <a:pt x="185" y="8"/>
                    <a:pt x="191" y="7"/>
                  </a:cubicBezTo>
                  <a:cubicBezTo>
                    <a:pt x="195" y="7"/>
                    <a:pt x="197" y="4"/>
                    <a:pt x="201" y="5"/>
                  </a:cubicBezTo>
                  <a:cubicBezTo>
                    <a:pt x="204" y="6"/>
                    <a:pt x="205" y="10"/>
                    <a:pt x="208" y="12"/>
                  </a:cubicBezTo>
                  <a:cubicBezTo>
                    <a:pt x="205" y="10"/>
                    <a:pt x="202" y="6"/>
                    <a:pt x="199" y="6"/>
                  </a:cubicBezTo>
                  <a:cubicBezTo>
                    <a:pt x="200" y="8"/>
                    <a:pt x="196" y="14"/>
                    <a:pt x="200" y="15"/>
                  </a:cubicBezTo>
                  <a:cubicBezTo>
                    <a:pt x="205" y="16"/>
                    <a:pt x="203" y="17"/>
                    <a:pt x="206" y="20"/>
                  </a:cubicBezTo>
                  <a:cubicBezTo>
                    <a:pt x="206" y="19"/>
                    <a:pt x="215" y="15"/>
                    <a:pt x="209" y="12"/>
                  </a:cubicBezTo>
                  <a:cubicBezTo>
                    <a:pt x="216" y="14"/>
                    <a:pt x="218" y="20"/>
                    <a:pt x="226" y="19"/>
                  </a:cubicBezTo>
                  <a:cubicBezTo>
                    <a:pt x="228" y="19"/>
                    <a:pt x="236" y="14"/>
                    <a:pt x="235" y="20"/>
                  </a:cubicBezTo>
                  <a:cubicBezTo>
                    <a:pt x="240" y="17"/>
                    <a:pt x="245" y="19"/>
                    <a:pt x="251" y="17"/>
                  </a:cubicBezTo>
                  <a:cubicBezTo>
                    <a:pt x="255" y="16"/>
                    <a:pt x="260" y="14"/>
                    <a:pt x="264" y="11"/>
                  </a:cubicBezTo>
                  <a:cubicBezTo>
                    <a:pt x="287" y="71"/>
                    <a:pt x="287" y="71"/>
                    <a:pt x="287" y="71"/>
                  </a:cubicBezTo>
                  <a:cubicBezTo>
                    <a:pt x="281" y="79"/>
                    <a:pt x="282" y="92"/>
                    <a:pt x="279" y="101"/>
                  </a:cubicBezTo>
                  <a:cubicBezTo>
                    <a:pt x="276" y="106"/>
                    <a:pt x="277" y="109"/>
                    <a:pt x="277" y="115"/>
                  </a:cubicBezTo>
                  <a:cubicBezTo>
                    <a:pt x="277" y="119"/>
                    <a:pt x="271" y="124"/>
                    <a:pt x="272" y="128"/>
                  </a:cubicBezTo>
                  <a:cubicBezTo>
                    <a:pt x="269" y="126"/>
                    <a:pt x="266" y="124"/>
                    <a:pt x="263" y="122"/>
                  </a:cubicBezTo>
                  <a:cubicBezTo>
                    <a:pt x="259" y="120"/>
                    <a:pt x="256" y="116"/>
                    <a:pt x="253" y="112"/>
                  </a:cubicBezTo>
                  <a:cubicBezTo>
                    <a:pt x="250" y="107"/>
                    <a:pt x="240" y="104"/>
                    <a:pt x="241" y="96"/>
                  </a:cubicBezTo>
                  <a:cubicBezTo>
                    <a:pt x="243" y="89"/>
                    <a:pt x="236" y="84"/>
                    <a:pt x="232" y="78"/>
                  </a:cubicBezTo>
                  <a:cubicBezTo>
                    <a:pt x="227" y="71"/>
                    <a:pt x="223" y="63"/>
                    <a:pt x="221" y="54"/>
                  </a:cubicBezTo>
                  <a:cubicBezTo>
                    <a:pt x="218" y="58"/>
                    <a:pt x="214" y="66"/>
                    <a:pt x="218" y="70"/>
                  </a:cubicBezTo>
                  <a:cubicBezTo>
                    <a:pt x="224" y="77"/>
                    <a:pt x="223" y="86"/>
                    <a:pt x="228" y="93"/>
                  </a:cubicBezTo>
                  <a:cubicBezTo>
                    <a:pt x="233" y="100"/>
                    <a:pt x="237" y="107"/>
                    <a:pt x="243" y="113"/>
                  </a:cubicBezTo>
                  <a:cubicBezTo>
                    <a:pt x="245" y="115"/>
                    <a:pt x="248" y="117"/>
                    <a:pt x="250" y="120"/>
                  </a:cubicBezTo>
                  <a:cubicBezTo>
                    <a:pt x="251" y="121"/>
                    <a:pt x="256" y="129"/>
                    <a:pt x="250" y="125"/>
                  </a:cubicBezTo>
                  <a:cubicBezTo>
                    <a:pt x="255" y="129"/>
                    <a:pt x="251" y="133"/>
                    <a:pt x="254" y="136"/>
                  </a:cubicBezTo>
                  <a:cubicBezTo>
                    <a:pt x="258" y="140"/>
                    <a:pt x="260" y="144"/>
                    <a:pt x="262" y="150"/>
                  </a:cubicBezTo>
                  <a:cubicBezTo>
                    <a:pt x="263" y="152"/>
                    <a:pt x="265" y="154"/>
                    <a:pt x="266" y="156"/>
                  </a:cubicBezTo>
                  <a:cubicBezTo>
                    <a:pt x="267" y="158"/>
                    <a:pt x="265" y="160"/>
                    <a:pt x="265" y="162"/>
                  </a:cubicBezTo>
                  <a:cubicBezTo>
                    <a:pt x="265" y="164"/>
                    <a:pt x="269" y="168"/>
                    <a:pt x="270" y="170"/>
                  </a:cubicBezTo>
                  <a:cubicBezTo>
                    <a:pt x="272" y="174"/>
                    <a:pt x="274" y="178"/>
                    <a:pt x="277" y="183"/>
                  </a:cubicBezTo>
                  <a:cubicBezTo>
                    <a:pt x="284" y="197"/>
                    <a:pt x="292" y="211"/>
                    <a:pt x="299" y="226"/>
                  </a:cubicBezTo>
                  <a:cubicBezTo>
                    <a:pt x="302" y="232"/>
                    <a:pt x="306" y="236"/>
                    <a:pt x="310" y="241"/>
                  </a:cubicBezTo>
                  <a:cubicBezTo>
                    <a:pt x="313" y="246"/>
                    <a:pt x="319" y="248"/>
                    <a:pt x="322" y="252"/>
                  </a:cubicBezTo>
                  <a:cubicBezTo>
                    <a:pt x="319" y="253"/>
                    <a:pt x="316" y="252"/>
                    <a:pt x="313" y="251"/>
                  </a:cubicBezTo>
                  <a:cubicBezTo>
                    <a:pt x="312" y="259"/>
                    <a:pt x="313" y="271"/>
                    <a:pt x="317" y="275"/>
                  </a:cubicBezTo>
                  <a:cubicBezTo>
                    <a:pt x="320" y="280"/>
                    <a:pt x="312" y="289"/>
                    <a:pt x="306" y="289"/>
                  </a:cubicBezTo>
                  <a:cubicBezTo>
                    <a:pt x="303" y="289"/>
                    <a:pt x="302" y="287"/>
                    <a:pt x="300" y="290"/>
                  </a:cubicBezTo>
                  <a:cubicBezTo>
                    <a:pt x="298" y="293"/>
                    <a:pt x="297" y="297"/>
                    <a:pt x="296" y="300"/>
                  </a:cubicBezTo>
                  <a:cubicBezTo>
                    <a:pt x="294" y="303"/>
                    <a:pt x="293" y="306"/>
                    <a:pt x="289" y="307"/>
                  </a:cubicBezTo>
                  <a:cubicBezTo>
                    <a:pt x="286" y="308"/>
                    <a:pt x="280" y="307"/>
                    <a:pt x="279" y="311"/>
                  </a:cubicBezTo>
                  <a:cubicBezTo>
                    <a:pt x="275" y="317"/>
                    <a:pt x="277" y="325"/>
                    <a:pt x="268" y="324"/>
                  </a:cubicBezTo>
                  <a:cubicBezTo>
                    <a:pt x="257" y="323"/>
                    <a:pt x="252" y="315"/>
                    <a:pt x="246" y="315"/>
                  </a:cubicBezTo>
                  <a:cubicBezTo>
                    <a:pt x="227" y="316"/>
                    <a:pt x="217" y="317"/>
                    <a:pt x="202" y="315"/>
                  </a:cubicBezTo>
                  <a:cubicBezTo>
                    <a:pt x="202" y="313"/>
                    <a:pt x="204" y="310"/>
                    <a:pt x="203" y="309"/>
                  </a:cubicBezTo>
                  <a:cubicBezTo>
                    <a:pt x="200" y="305"/>
                    <a:pt x="198" y="312"/>
                    <a:pt x="197" y="313"/>
                  </a:cubicBezTo>
                  <a:cubicBezTo>
                    <a:pt x="194" y="318"/>
                    <a:pt x="176" y="315"/>
                    <a:pt x="171" y="315"/>
                  </a:cubicBezTo>
                  <a:cubicBezTo>
                    <a:pt x="20" y="315"/>
                    <a:pt x="20" y="315"/>
                    <a:pt x="20" y="315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4" y="101"/>
                    <a:pt x="14" y="91"/>
                    <a:pt x="13" y="82"/>
                  </a:cubicBezTo>
                  <a:cubicBezTo>
                    <a:pt x="11" y="73"/>
                    <a:pt x="9" y="61"/>
                    <a:pt x="6" y="5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59"/>
            <p:cNvSpPr>
              <a:spLocks noEditPoints="1"/>
            </p:cNvSpPr>
            <p:nvPr/>
          </p:nvSpPr>
          <p:spPr bwMode="auto">
            <a:xfrm>
              <a:off x="5531817" y="3601182"/>
              <a:ext cx="860207" cy="975400"/>
            </a:xfrm>
            <a:custGeom>
              <a:avLst/>
              <a:gdLst>
                <a:gd name="T0" fmla="*/ 284 w 313"/>
                <a:gd name="T1" fmla="*/ 180 h 355"/>
                <a:gd name="T2" fmla="*/ 280 w 313"/>
                <a:gd name="T3" fmla="*/ 157 h 355"/>
                <a:gd name="T4" fmla="*/ 289 w 313"/>
                <a:gd name="T5" fmla="*/ 230 h 355"/>
                <a:gd name="T6" fmla="*/ 289 w 313"/>
                <a:gd name="T7" fmla="*/ 230 h 355"/>
                <a:gd name="T8" fmla="*/ 290 w 313"/>
                <a:gd name="T9" fmla="*/ 139 h 355"/>
                <a:gd name="T10" fmla="*/ 295 w 313"/>
                <a:gd name="T11" fmla="*/ 144 h 355"/>
                <a:gd name="T12" fmla="*/ 291 w 313"/>
                <a:gd name="T13" fmla="*/ 133 h 355"/>
                <a:gd name="T14" fmla="*/ 1 w 313"/>
                <a:gd name="T15" fmla="*/ 127 h 355"/>
                <a:gd name="T16" fmla="*/ 13 w 313"/>
                <a:gd name="T17" fmla="*/ 108 h 355"/>
                <a:gd name="T18" fmla="*/ 24 w 313"/>
                <a:gd name="T19" fmla="*/ 86 h 355"/>
                <a:gd name="T20" fmla="*/ 36 w 313"/>
                <a:gd name="T21" fmla="*/ 76 h 355"/>
                <a:gd name="T22" fmla="*/ 28 w 313"/>
                <a:gd name="T23" fmla="*/ 56 h 355"/>
                <a:gd name="T24" fmla="*/ 36 w 313"/>
                <a:gd name="T25" fmla="*/ 45 h 355"/>
                <a:gd name="T26" fmla="*/ 29 w 313"/>
                <a:gd name="T27" fmla="*/ 3 h 355"/>
                <a:gd name="T28" fmla="*/ 63 w 313"/>
                <a:gd name="T29" fmla="*/ 19 h 355"/>
                <a:gd name="T30" fmla="*/ 61 w 313"/>
                <a:gd name="T31" fmla="*/ 43 h 355"/>
                <a:gd name="T32" fmla="*/ 71 w 313"/>
                <a:gd name="T33" fmla="*/ 59 h 355"/>
                <a:gd name="T34" fmla="*/ 79 w 313"/>
                <a:gd name="T35" fmla="*/ 44 h 355"/>
                <a:gd name="T36" fmla="*/ 94 w 313"/>
                <a:gd name="T37" fmla="*/ 53 h 355"/>
                <a:gd name="T38" fmla="*/ 93 w 313"/>
                <a:gd name="T39" fmla="*/ 66 h 355"/>
                <a:gd name="T40" fmla="*/ 111 w 313"/>
                <a:gd name="T41" fmla="*/ 53 h 355"/>
                <a:gd name="T42" fmla="*/ 115 w 313"/>
                <a:gd name="T43" fmla="*/ 41 h 355"/>
                <a:gd name="T44" fmla="*/ 115 w 313"/>
                <a:gd name="T45" fmla="*/ 35 h 355"/>
                <a:gd name="T46" fmla="*/ 116 w 313"/>
                <a:gd name="T47" fmla="*/ 28 h 355"/>
                <a:gd name="T48" fmla="*/ 120 w 313"/>
                <a:gd name="T49" fmla="*/ 23 h 355"/>
                <a:gd name="T50" fmla="*/ 126 w 313"/>
                <a:gd name="T51" fmla="*/ 19 h 355"/>
                <a:gd name="T52" fmla="*/ 126 w 313"/>
                <a:gd name="T53" fmla="*/ 13 h 355"/>
                <a:gd name="T54" fmla="*/ 130 w 313"/>
                <a:gd name="T55" fmla="*/ 4 h 355"/>
                <a:gd name="T56" fmla="*/ 235 w 313"/>
                <a:gd name="T57" fmla="*/ 74 h 355"/>
                <a:gd name="T58" fmla="*/ 237 w 313"/>
                <a:gd name="T59" fmla="*/ 89 h 355"/>
                <a:gd name="T60" fmla="*/ 277 w 313"/>
                <a:gd name="T61" fmla="*/ 125 h 355"/>
                <a:gd name="T62" fmla="*/ 266 w 313"/>
                <a:gd name="T63" fmla="*/ 160 h 355"/>
                <a:gd name="T64" fmla="*/ 267 w 313"/>
                <a:gd name="T65" fmla="*/ 172 h 355"/>
                <a:gd name="T66" fmla="*/ 283 w 313"/>
                <a:gd name="T67" fmla="*/ 205 h 355"/>
                <a:gd name="T68" fmla="*/ 281 w 313"/>
                <a:gd name="T69" fmla="*/ 234 h 355"/>
                <a:gd name="T70" fmla="*/ 281 w 313"/>
                <a:gd name="T71" fmla="*/ 260 h 355"/>
                <a:gd name="T72" fmla="*/ 286 w 313"/>
                <a:gd name="T73" fmla="*/ 274 h 355"/>
                <a:gd name="T74" fmla="*/ 290 w 313"/>
                <a:gd name="T75" fmla="*/ 289 h 355"/>
                <a:gd name="T76" fmla="*/ 297 w 313"/>
                <a:gd name="T77" fmla="*/ 303 h 355"/>
                <a:gd name="T78" fmla="*/ 276 w 313"/>
                <a:gd name="T79" fmla="*/ 334 h 355"/>
                <a:gd name="T80" fmla="*/ 253 w 313"/>
                <a:gd name="T81" fmla="*/ 342 h 355"/>
                <a:gd name="T82" fmla="*/ 226 w 313"/>
                <a:gd name="T83" fmla="*/ 351 h 355"/>
                <a:gd name="T84" fmla="*/ 197 w 313"/>
                <a:gd name="T85" fmla="*/ 352 h 355"/>
                <a:gd name="T86" fmla="*/ 172 w 313"/>
                <a:gd name="T87" fmla="*/ 346 h 355"/>
                <a:gd name="T88" fmla="*/ 150 w 313"/>
                <a:gd name="T89" fmla="*/ 343 h 355"/>
                <a:gd name="T90" fmla="*/ 142 w 313"/>
                <a:gd name="T91" fmla="*/ 318 h 355"/>
                <a:gd name="T92" fmla="*/ 129 w 313"/>
                <a:gd name="T93" fmla="*/ 281 h 355"/>
                <a:gd name="T94" fmla="*/ 108 w 313"/>
                <a:gd name="T95" fmla="*/ 280 h 355"/>
                <a:gd name="T96" fmla="*/ 84 w 313"/>
                <a:gd name="T97" fmla="*/ 272 h 355"/>
                <a:gd name="T98" fmla="*/ 76 w 313"/>
                <a:gd name="T99" fmla="*/ 266 h 355"/>
                <a:gd name="T100" fmla="*/ 64 w 313"/>
                <a:gd name="T101" fmla="*/ 260 h 355"/>
                <a:gd name="T102" fmla="*/ 55 w 313"/>
                <a:gd name="T103" fmla="*/ 255 h 355"/>
                <a:gd name="T104" fmla="*/ 29 w 313"/>
                <a:gd name="T105" fmla="*/ 216 h 355"/>
                <a:gd name="T106" fmla="*/ 11 w 313"/>
                <a:gd name="T107" fmla="*/ 181 h 355"/>
                <a:gd name="T108" fmla="*/ 5 w 313"/>
                <a:gd name="T109" fmla="*/ 146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355">
                  <a:moveTo>
                    <a:pt x="276" y="166"/>
                  </a:moveTo>
                  <a:cubicBezTo>
                    <a:pt x="278" y="173"/>
                    <a:pt x="278" y="175"/>
                    <a:pt x="284" y="180"/>
                  </a:cubicBezTo>
                  <a:cubicBezTo>
                    <a:pt x="288" y="183"/>
                    <a:pt x="289" y="167"/>
                    <a:pt x="283" y="172"/>
                  </a:cubicBezTo>
                  <a:cubicBezTo>
                    <a:pt x="284" y="168"/>
                    <a:pt x="282" y="161"/>
                    <a:pt x="280" y="157"/>
                  </a:cubicBezTo>
                  <a:cubicBezTo>
                    <a:pt x="279" y="160"/>
                    <a:pt x="276" y="163"/>
                    <a:pt x="276" y="166"/>
                  </a:cubicBezTo>
                  <a:moveTo>
                    <a:pt x="289" y="230"/>
                  </a:moveTo>
                  <a:cubicBezTo>
                    <a:pt x="292" y="228"/>
                    <a:pt x="296" y="226"/>
                    <a:pt x="295" y="221"/>
                  </a:cubicBezTo>
                  <a:cubicBezTo>
                    <a:pt x="293" y="225"/>
                    <a:pt x="288" y="225"/>
                    <a:pt x="289" y="230"/>
                  </a:cubicBezTo>
                  <a:moveTo>
                    <a:pt x="291" y="133"/>
                  </a:moveTo>
                  <a:cubicBezTo>
                    <a:pt x="291" y="136"/>
                    <a:pt x="294" y="139"/>
                    <a:pt x="290" y="139"/>
                  </a:cubicBezTo>
                  <a:cubicBezTo>
                    <a:pt x="291" y="140"/>
                    <a:pt x="292" y="141"/>
                    <a:pt x="293" y="141"/>
                  </a:cubicBezTo>
                  <a:cubicBezTo>
                    <a:pt x="287" y="145"/>
                    <a:pt x="292" y="149"/>
                    <a:pt x="295" y="144"/>
                  </a:cubicBezTo>
                  <a:cubicBezTo>
                    <a:pt x="297" y="138"/>
                    <a:pt x="297" y="132"/>
                    <a:pt x="291" y="130"/>
                  </a:cubicBezTo>
                  <a:cubicBezTo>
                    <a:pt x="291" y="131"/>
                    <a:pt x="291" y="132"/>
                    <a:pt x="291" y="133"/>
                  </a:cubicBezTo>
                  <a:moveTo>
                    <a:pt x="5" y="146"/>
                  </a:moveTo>
                  <a:cubicBezTo>
                    <a:pt x="7" y="130"/>
                    <a:pt x="8" y="141"/>
                    <a:pt x="1" y="127"/>
                  </a:cubicBezTo>
                  <a:cubicBezTo>
                    <a:pt x="0" y="124"/>
                    <a:pt x="3" y="119"/>
                    <a:pt x="1" y="114"/>
                  </a:cubicBezTo>
                  <a:cubicBezTo>
                    <a:pt x="8" y="114"/>
                    <a:pt x="9" y="113"/>
                    <a:pt x="13" y="108"/>
                  </a:cubicBezTo>
                  <a:cubicBezTo>
                    <a:pt x="17" y="104"/>
                    <a:pt x="22" y="99"/>
                    <a:pt x="26" y="95"/>
                  </a:cubicBezTo>
                  <a:cubicBezTo>
                    <a:pt x="28" y="92"/>
                    <a:pt x="23" y="89"/>
                    <a:pt x="24" y="86"/>
                  </a:cubicBezTo>
                  <a:cubicBezTo>
                    <a:pt x="25" y="84"/>
                    <a:pt x="31" y="86"/>
                    <a:pt x="30" y="83"/>
                  </a:cubicBezTo>
                  <a:cubicBezTo>
                    <a:pt x="29" y="81"/>
                    <a:pt x="35" y="78"/>
                    <a:pt x="36" y="76"/>
                  </a:cubicBezTo>
                  <a:cubicBezTo>
                    <a:pt x="39" y="73"/>
                    <a:pt x="34" y="70"/>
                    <a:pt x="37" y="67"/>
                  </a:cubicBezTo>
                  <a:cubicBezTo>
                    <a:pt x="28" y="69"/>
                    <a:pt x="23" y="64"/>
                    <a:pt x="28" y="56"/>
                  </a:cubicBezTo>
                  <a:cubicBezTo>
                    <a:pt x="23" y="57"/>
                    <a:pt x="26" y="53"/>
                    <a:pt x="28" y="50"/>
                  </a:cubicBezTo>
                  <a:cubicBezTo>
                    <a:pt x="30" y="47"/>
                    <a:pt x="35" y="48"/>
                    <a:pt x="36" y="45"/>
                  </a:cubicBezTo>
                  <a:cubicBezTo>
                    <a:pt x="40" y="38"/>
                    <a:pt x="35" y="26"/>
                    <a:pt x="32" y="20"/>
                  </a:cubicBezTo>
                  <a:cubicBezTo>
                    <a:pt x="30" y="15"/>
                    <a:pt x="22" y="5"/>
                    <a:pt x="29" y="3"/>
                  </a:cubicBezTo>
                  <a:cubicBezTo>
                    <a:pt x="38" y="0"/>
                    <a:pt x="57" y="2"/>
                    <a:pt x="66" y="3"/>
                  </a:cubicBezTo>
                  <a:cubicBezTo>
                    <a:pt x="70" y="17"/>
                    <a:pt x="63" y="17"/>
                    <a:pt x="63" y="19"/>
                  </a:cubicBezTo>
                  <a:cubicBezTo>
                    <a:pt x="65" y="25"/>
                    <a:pt x="60" y="31"/>
                    <a:pt x="60" y="33"/>
                  </a:cubicBezTo>
                  <a:cubicBezTo>
                    <a:pt x="63" y="37"/>
                    <a:pt x="60" y="41"/>
                    <a:pt x="61" y="43"/>
                  </a:cubicBezTo>
                  <a:cubicBezTo>
                    <a:pt x="63" y="50"/>
                    <a:pt x="64" y="44"/>
                    <a:pt x="65" y="61"/>
                  </a:cubicBezTo>
                  <a:cubicBezTo>
                    <a:pt x="66" y="57"/>
                    <a:pt x="68" y="55"/>
                    <a:pt x="71" y="59"/>
                  </a:cubicBezTo>
                  <a:cubicBezTo>
                    <a:pt x="70" y="52"/>
                    <a:pt x="71" y="52"/>
                    <a:pt x="75" y="52"/>
                  </a:cubicBezTo>
                  <a:cubicBezTo>
                    <a:pt x="72" y="51"/>
                    <a:pt x="74" y="47"/>
                    <a:pt x="79" y="44"/>
                  </a:cubicBezTo>
                  <a:cubicBezTo>
                    <a:pt x="80" y="45"/>
                    <a:pt x="85" y="55"/>
                    <a:pt x="90" y="49"/>
                  </a:cubicBezTo>
                  <a:cubicBezTo>
                    <a:pt x="89" y="50"/>
                    <a:pt x="93" y="51"/>
                    <a:pt x="94" y="53"/>
                  </a:cubicBezTo>
                  <a:cubicBezTo>
                    <a:pt x="95" y="57"/>
                    <a:pt x="95" y="65"/>
                    <a:pt x="91" y="63"/>
                  </a:cubicBezTo>
                  <a:cubicBezTo>
                    <a:pt x="93" y="66"/>
                    <a:pt x="93" y="66"/>
                    <a:pt x="93" y="66"/>
                  </a:cubicBezTo>
                  <a:cubicBezTo>
                    <a:pt x="95" y="64"/>
                    <a:pt x="92" y="63"/>
                    <a:pt x="99" y="62"/>
                  </a:cubicBezTo>
                  <a:cubicBezTo>
                    <a:pt x="95" y="63"/>
                    <a:pt x="88" y="38"/>
                    <a:pt x="111" y="53"/>
                  </a:cubicBezTo>
                  <a:cubicBezTo>
                    <a:pt x="112" y="47"/>
                    <a:pt x="128" y="40"/>
                    <a:pt x="123" y="39"/>
                  </a:cubicBezTo>
                  <a:cubicBezTo>
                    <a:pt x="117" y="39"/>
                    <a:pt x="118" y="41"/>
                    <a:pt x="115" y="41"/>
                  </a:cubicBezTo>
                  <a:cubicBezTo>
                    <a:pt x="105" y="39"/>
                    <a:pt x="106" y="37"/>
                    <a:pt x="105" y="38"/>
                  </a:cubicBezTo>
                  <a:cubicBezTo>
                    <a:pt x="108" y="35"/>
                    <a:pt x="105" y="35"/>
                    <a:pt x="115" y="35"/>
                  </a:cubicBezTo>
                  <a:cubicBezTo>
                    <a:pt x="114" y="31"/>
                    <a:pt x="106" y="33"/>
                    <a:pt x="108" y="32"/>
                  </a:cubicBezTo>
                  <a:cubicBezTo>
                    <a:pt x="109" y="31"/>
                    <a:pt x="105" y="30"/>
                    <a:pt x="116" y="28"/>
                  </a:cubicBezTo>
                  <a:cubicBezTo>
                    <a:pt x="117" y="28"/>
                    <a:pt x="118" y="26"/>
                    <a:pt x="118" y="24"/>
                  </a:cubicBezTo>
                  <a:cubicBezTo>
                    <a:pt x="118" y="23"/>
                    <a:pt x="119" y="24"/>
                    <a:pt x="120" y="23"/>
                  </a:cubicBezTo>
                  <a:cubicBezTo>
                    <a:pt x="115" y="19"/>
                    <a:pt x="118" y="18"/>
                    <a:pt x="119" y="18"/>
                  </a:cubicBezTo>
                  <a:cubicBezTo>
                    <a:pt x="120" y="17"/>
                    <a:pt x="122" y="18"/>
                    <a:pt x="126" y="19"/>
                  </a:cubicBezTo>
                  <a:cubicBezTo>
                    <a:pt x="125" y="19"/>
                    <a:pt x="123" y="15"/>
                    <a:pt x="125" y="13"/>
                  </a:cubicBezTo>
                  <a:cubicBezTo>
                    <a:pt x="126" y="11"/>
                    <a:pt x="125" y="15"/>
                    <a:pt x="126" y="13"/>
                  </a:cubicBezTo>
                  <a:cubicBezTo>
                    <a:pt x="125" y="12"/>
                    <a:pt x="125" y="9"/>
                    <a:pt x="126" y="8"/>
                  </a:cubicBezTo>
                  <a:cubicBezTo>
                    <a:pt x="127" y="7"/>
                    <a:pt x="129" y="5"/>
                    <a:pt x="130" y="4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223" y="62"/>
                    <a:pt x="233" y="66"/>
                    <a:pt x="235" y="74"/>
                  </a:cubicBezTo>
                  <a:cubicBezTo>
                    <a:pt x="236" y="78"/>
                    <a:pt x="233" y="78"/>
                    <a:pt x="232" y="81"/>
                  </a:cubicBezTo>
                  <a:cubicBezTo>
                    <a:pt x="231" y="84"/>
                    <a:pt x="235" y="87"/>
                    <a:pt x="237" y="89"/>
                  </a:cubicBezTo>
                  <a:cubicBezTo>
                    <a:pt x="242" y="95"/>
                    <a:pt x="251" y="100"/>
                    <a:pt x="257" y="106"/>
                  </a:cubicBezTo>
                  <a:cubicBezTo>
                    <a:pt x="261" y="109"/>
                    <a:pt x="278" y="120"/>
                    <a:pt x="277" y="125"/>
                  </a:cubicBezTo>
                  <a:cubicBezTo>
                    <a:pt x="276" y="133"/>
                    <a:pt x="274" y="141"/>
                    <a:pt x="270" y="149"/>
                  </a:cubicBezTo>
                  <a:cubicBezTo>
                    <a:pt x="269" y="152"/>
                    <a:pt x="267" y="156"/>
                    <a:pt x="266" y="160"/>
                  </a:cubicBezTo>
                  <a:cubicBezTo>
                    <a:pt x="265" y="161"/>
                    <a:pt x="265" y="163"/>
                    <a:pt x="265" y="165"/>
                  </a:cubicBezTo>
                  <a:cubicBezTo>
                    <a:pt x="265" y="168"/>
                    <a:pt x="267" y="170"/>
                    <a:pt x="267" y="172"/>
                  </a:cubicBezTo>
                  <a:cubicBezTo>
                    <a:pt x="265" y="182"/>
                    <a:pt x="281" y="183"/>
                    <a:pt x="279" y="193"/>
                  </a:cubicBezTo>
                  <a:cubicBezTo>
                    <a:pt x="287" y="191"/>
                    <a:pt x="286" y="201"/>
                    <a:pt x="283" y="205"/>
                  </a:cubicBezTo>
                  <a:cubicBezTo>
                    <a:pt x="278" y="211"/>
                    <a:pt x="281" y="219"/>
                    <a:pt x="277" y="225"/>
                  </a:cubicBezTo>
                  <a:cubicBezTo>
                    <a:pt x="283" y="220"/>
                    <a:pt x="283" y="231"/>
                    <a:pt x="281" y="234"/>
                  </a:cubicBezTo>
                  <a:cubicBezTo>
                    <a:pt x="279" y="238"/>
                    <a:pt x="278" y="243"/>
                    <a:pt x="278" y="248"/>
                  </a:cubicBezTo>
                  <a:cubicBezTo>
                    <a:pt x="279" y="252"/>
                    <a:pt x="285" y="259"/>
                    <a:pt x="281" y="260"/>
                  </a:cubicBezTo>
                  <a:cubicBezTo>
                    <a:pt x="284" y="261"/>
                    <a:pt x="282" y="268"/>
                    <a:pt x="285" y="267"/>
                  </a:cubicBezTo>
                  <a:cubicBezTo>
                    <a:pt x="289" y="267"/>
                    <a:pt x="287" y="272"/>
                    <a:pt x="286" y="274"/>
                  </a:cubicBezTo>
                  <a:cubicBezTo>
                    <a:pt x="284" y="278"/>
                    <a:pt x="289" y="280"/>
                    <a:pt x="290" y="284"/>
                  </a:cubicBezTo>
                  <a:cubicBezTo>
                    <a:pt x="290" y="286"/>
                    <a:pt x="289" y="287"/>
                    <a:pt x="290" y="289"/>
                  </a:cubicBezTo>
                  <a:cubicBezTo>
                    <a:pt x="291" y="292"/>
                    <a:pt x="292" y="293"/>
                    <a:pt x="289" y="296"/>
                  </a:cubicBezTo>
                  <a:cubicBezTo>
                    <a:pt x="294" y="295"/>
                    <a:pt x="296" y="299"/>
                    <a:pt x="297" y="303"/>
                  </a:cubicBezTo>
                  <a:cubicBezTo>
                    <a:pt x="296" y="296"/>
                    <a:pt x="313" y="306"/>
                    <a:pt x="308" y="313"/>
                  </a:cubicBezTo>
                  <a:cubicBezTo>
                    <a:pt x="296" y="322"/>
                    <a:pt x="286" y="327"/>
                    <a:pt x="276" y="334"/>
                  </a:cubicBezTo>
                  <a:cubicBezTo>
                    <a:pt x="272" y="335"/>
                    <a:pt x="271" y="333"/>
                    <a:pt x="267" y="334"/>
                  </a:cubicBezTo>
                  <a:cubicBezTo>
                    <a:pt x="263" y="335"/>
                    <a:pt x="257" y="340"/>
                    <a:pt x="253" y="342"/>
                  </a:cubicBezTo>
                  <a:cubicBezTo>
                    <a:pt x="249" y="343"/>
                    <a:pt x="244" y="335"/>
                    <a:pt x="240" y="337"/>
                  </a:cubicBezTo>
                  <a:cubicBezTo>
                    <a:pt x="234" y="340"/>
                    <a:pt x="232" y="348"/>
                    <a:pt x="226" y="351"/>
                  </a:cubicBezTo>
                  <a:cubicBezTo>
                    <a:pt x="217" y="355"/>
                    <a:pt x="215" y="352"/>
                    <a:pt x="212" y="349"/>
                  </a:cubicBezTo>
                  <a:cubicBezTo>
                    <a:pt x="206" y="344"/>
                    <a:pt x="204" y="353"/>
                    <a:pt x="197" y="352"/>
                  </a:cubicBezTo>
                  <a:cubicBezTo>
                    <a:pt x="190" y="352"/>
                    <a:pt x="187" y="353"/>
                    <a:pt x="183" y="347"/>
                  </a:cubicBezTo>
                  <a:cubicBezTo>
                    <a:pt x="180" y="343"/>
                    <a:pt x="177" y="342"/>
                    <a:pt x="172" y="346"/>
                  </a:cubicBezTo>
                  <a:cubicBezTo>
                    <a:pt x="169" y="349"/>
                    <a:pt x="157" y="348"/>
                    <a:pt x="151" y="347"/>
                  </a:cubicBezTo>
                  <a:cubicBezTo>
                    <a:pt x="151" y="347"/>
                    <a:pt x="151" y="344"/>
                    <a:pt x="150" y="343"/>
                  </a:cubicBezTo>
                  <a:cubicBezTo>
                    <a:pt x="148" y="339"/>
                    <a:pt x="146" y="336"/>
                    <a:pt x="144" y="333"/>
                  </a:cubicBezTo>
                  <a:cubicBezTo>
                    <a:pt x="142" y="328"/>
                    <a:pt x="143" y="323"/>
                    <a:pt x="142" y="318"/>
                  </a:cubicBezTo>
                  <a:cubicBezTo>
                    <a:pt x="141" y="311"/>
                    <a:pt x="142" y="305"/>
                    <a:pt x="140" y="299"/>
                  </a:cubicBezTo>
                  <a:cubicBezTo>
                    <a:pt x="139" y="292"/>
                    <a:pt x="134" y="285"/>
                    <a:pt x="129" y="281"/>
                  </a:cubicBezTo>
                  <a:cubicBezTo>
                    <a:pt x="124" y="277"/>
                    <a:pt x="123" y="285"/>
                    <a:pt x="123" y="286"/>
                  </a:cubicBezTo>
                  <a:cubicBezTo>
                    <a:pt x="118" y="280"/>
                    <a:pt x="113" y="286"/>
                    <a:pt x="108" y="280"/>
                  </a:cubicBezTo>
                  <a:cubicBezTo>
                    <a:pt x="106" y="279"/>
                    <a:pt x="100" y="278"/>
                    <a:pt x="98" y="277"/>
                  </a:cubicBezTo>
                  <a:cubicBezTo>
                    <a:pt x="94" y="275"/>
                    <a:pt x="90" y="273"/>
                    <a:pt x="84" y="272"/>
                  </a:cubicBezTo>
                  <a:cubicBezTo>
                    <a:pt x="83" y="272"/>
                    <a:pt x="82" y="270"/>
                    <a:pt x="82" y="269"/>
                  </a:cubicBezTo>
                  <a:cubicBezTo>
                    <a:pt x="80" y="267"/>
                    <a:pt x="79" y="268"/>
                    <a:pt x="76" y="266"/>
                  </a:cubicBezTo>
                  <a:cubicBezTo>
                    <a:pt x="74" y="265"/>
                    <a:pt x="71" y="266"/>
                    <a:pt x="69" y="264"/>
                  </a:cubicBezTo>
                  <a:cubicBezTo>
                    <a:pt x="67" y="263"/>
                    <a:pt x="66" y="261"/>
                    <a:pt x="64" y="260"/>
                  </a:cubicBezTo>
                  <a:cubicBezTo>
                    <a:pt x="63" y="259"/>
                    <a:pt x="61" y="261"/>
                    <a:pt x="59" y="261"/>
                  </a:cubicBezTo>
                  <a:cubicBezTo>
                    <a:pt x="57" y="260"/>
                    <a:pt x="56" y="257"/>
                    <a:pt x="55" y="255"/>
                  </a:cubicBezTo>
                  <a:cubicBezTo>
                    <a:pt x="52" y="251"/>
                    <a:pt x="49" y="250"/>
                    <a:pt x="45" y="251"/>
                  </a:cubicBezTo>
                  <a:cubicBezTo>
                    <a:pt x="43" y="247"/>
                    <a:pt x="34" y="228"/>
                    <a:pt x="29" y="216"/>
                  </a:cubicBezTo>
                  <a:cubicBezTo>
                    <a:pt x="25" y="206"/>
                    <a:pt x="28" y="186"/>
                    <a:pt x="14" y="180"/>
                  </a:cubicBezTo>
                  <a:cubicBezTo>
                    <a:pt x="11" y="179"/>
                    <a:pt x="13" y="182"/>
                    <a:pt x="11" y="181"/>
                  </a:cubicBezTo>
                  <a:cubicBezTo>
                    <a:pt x="5" y="178"/>
                    <a:pt x="0" y="172"/>
                    <a:pt x="9" y="163"/>
                  </a:cubicBezTo>
                  <a:cubicBezTo>
                    <a:pt x="13" y="159"/>
                    <a:pt x="7" y="152"/>
                    <a:pt x="5" y="14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60"/>
            <p:cNvSpPr>
              <a:spLocks noEditPoints="1"/>
            </p:cNvSpPr>
            <p:nvPr/>
          </p:nvSpPr>
          <p:spPr bwMode="auto">
            <a:xfrm>
              <a:off x="3853291" y="3176314"/>
              <a:ext cx="236370" cy="257314"/>
            </a:xfrm>
            <a:custGeom>
              <a:avLst/>
              <a:gdLst>
                <a:gd name="T0" fmla="*/ 10 w 86"/>
                <a:gd name="T1" fmla="*/ 20 h 94"/>
                <a:gd name="T2" fmla="*/ 13 w 86"/>
                <a:gd name="T3" fmla="*/ 2 h 94"/>
                <a:gd name="T4" fmla="*/ 8 w 86"/>
                <a:gd name="T5" fmla="*/ 8 h 94"/>
                <a:gd name="T6" fmla="*/ 2 w 86"/>
                <a:gd name="T7" fmla="*/ 14 h 94"/>
                <a:gd name="T8" fmla="*/ 10 w 86"/>
                <a:gd name="T9" fmla="*/ 20 h 94"/>
                <a:gd name="T10" fmla="*/ 37 w 86"/>
                <a:gd name="T11" fmla="*/ 73 h 94"/>
                <a:gd name="T12" fmla="*/ 40 w 86"/>
                <a:gd name="T13" fmla="*/ 72 h 94"/>
                <a:gd name="T14" fmla="*/ 41 w 86"/>
                <a:gd name="T15" fmla="*/ 65 h 94"/>
                <a:gd name="T16" fmla="*/ 43 w 86"/>
                <a:gd name="T17" fmla="*/ 47 h 94"/>
                <a:gd name="T18" fmla="*/ 55 w 86"/>
                <a:gd name="T19" fmla="*/ 54 h 94"/>
                <a:gd name="T20" fmla="*/ 86 w 86"/>
                <a:gd name="T21" fmla="*/ 54 h 94"/>
                <a:gd name="T22" fmla="*/ 86 w 86"/>
                <a:gd name="T23" fmla="*/ 92 h 94"/>
                <a:gd name="T24" fmla="*/ 52 w 86"/>
                <a:gd name="T25" fmla="*/ 91 h 94"/>
                <a:gd name="T26" fmla="*/ 43 w 86"/>
                <a:gd name="T27" fmla="*/ 90 h 94"/>
                <a:gd name="T28" fmla="*/ 29 w 86"/>
                <a:gd name="T29" fmla="*/ 87 h 94"/>
                <a:gd name="T30" fmla="*/ 37 w 86"/>
                <a:gd name="T31" fmla="*/ 7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94">
                  <a:moveTo>
                    <a:pt x="10" y="20"/>
                  </a:moveTo>
                  <a:cubicBezTo>
                    <a:pt x="12" y="18"/>
                    <a:pt x="21" y="0"/>
                    <a:pt x="13" y="2"/>
                  </a:cubicBezTo>
                  <a:cubicBezTo>
                    <a:pt x="10" y="3"/>
                    <a:pt x="9" y="5"/>
                    <a:pt x="8" y="8"/>
                  </a:cubicBezTo>
                  <a:cubicBezTo>
                    <a:pt x="6" y="11"/>
                    <a:pt x="4" y="11"/>
                    <a:pt x="2" y="14"/>
                  </a:cubicBezTo>
                  <a:cubicBezTo>
                    <a:pt x="0" y="17"/>
                    <a:pt x="9" y="20"/>
                    <a:pt x="10" y="20"/>
                  </a:cubicBezTo>
                  <a:moveTo>
                    <a:pt x="37" y="73"/>
                  </a:moveTo>
                  <a:cubicBezTo>
                    <a:pt x="38" y="73"/>
                    <a:pt x="39" y="73"/>
                    <a:pt x="40" y="72"/>
                  </a:cubicBezTo>
                  <a:cubicBezTo>
                    <a:pt x="34" y="75"/>
                    <a:pt x="40" y="67"/>
                    <a:pt x="41" y="65"/>
                  </a:cubicBezTo>
                  <a:cubicBezTo>
                    <a:pt x="44" y="60"/>
                    <a:pt x="41" y="53"/>
                    <a:pt x="43" y="47"/>
                  </a:cubicBezTo>
                  <a:cubicBezTo>
                    <a:pt x="47" y="55"/>
                    <a:pt x="50" y="53"/>
                    <a:pt x="55" y="54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52" y="91"/>
                    <a:pt x="52" y="91"/>
                    <a:pt x="52" y="91"/>
                  </a:cubicBezTo>
                  <a:cubicBezTo>
                    <a:pt x="50" y="91"/>
                    <a:pt x="39" y="94"/>
                    <a:pt x="43" y="90"/>
                  </a:cubicBezTo>
                  <a:cubicBezTo>
                    <a:pt x="40" y="88"/>
                    <a:pt x="32" y="92"/>
                    <a:pt x="29" y="87"/>
                  </a:cubicBezTo>
                  <a:cubicBezTo>
                    <a:pt x="27" y="83"/>
                    <a:pt x="35" y="76"/>
                    <a:pt x="37" y="7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61"/>
            <p:cNvSpPr>
              <a:spLocks/>
            </p:cNvSpPr>
            <p:nvPr/>
          </p:nvSpPr>
          <p:spPr bwMode="auto">
            <a:xfrm>
              <a:off x="5278991" y="6074089"/>
              <a:ext cx="187001" cy="201962"/>
            </a:xfrm>
            <a:custGeom>
              <a:avLst/>
              <a:gdLst>
                <a:gd name="T0" fmla="*/ 0 w 68"/>
                <a:gd name="T1" fmla="*/ 37 h 73"/>
                <a:gd name="T2" fmla="*/ 6 w 68"/>
                <a:gd name="T3" fmla="*/ 49 h 73"/>
                <a:gd name="T4" fmla="*/ 10 w 68"/>
                <a:gd name="T5" fmla="*/ 59 h 73"/>
                <a:gd name="T6" fmla="*/ 28 w 68"/>
                <a:gd name="T7" fmla="*/ 69 h 73"/>
                <a:gd name="T8" fmla="*/ 34 w 68"/>
                <a:gd name="T9" fmla="*/ 57 h 73"/>
                <a:gd name="T10" fmla="*/ 47 w 68"/>
                <a:gd name="T11" fmla="*/ 52 h 73"/>
                <a:gd name="T12" fmla="*/ 58 w 68"/>
                <a:gd name="T13" fmla="*/ 45 h 73"/>
                <a:gd name="T14" fmla="*/ 63 w 68"/>
                <a:gd name="T15" fmla="*/ 34 h 73"/>
                <a:gd name="T16" fmla="*/ 68 w 68"/>
                <a:gd name="T17" fmla="*/ 26 h 73"/>
                <a:gd name="T18" fmla="*/ 58 w 68"/>
                <a:gd name="T19" fmla="*/ 14 h 73"/>
                <a:gd name="T20" fmla="*/ 48 w 68"/>
                <a:gd name="T21" fmla="*/ 3 h 73"/>
                <a:gd name="T22" fmla="*/ 36 w 68"/>
                <a:gd name="T23" fmla="*/ 6 h 73"/>
                <a:gd name="T24" fmla="*/ 29 w 68"/>
                <a:gd name="T25" fmla="*/ 11 h 73"/>
                <a:gd name="T26" fmla="*/ 19 w 68"/>
                <a:gd name="T27" fmla="*/ 16 h 73"/>
                <a:gd name="T28" fmla="*/ 12 w 68"/>
                <a:gd name="T29" fmla="*/ 28 h 73"/>
                <a:gd name="T30" fmla="*/ 0 w 68"/>
                <a:gd name="T31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73">
                  <a:moveTo>
                    <a:pt x="0" y="37"/>
                  </a:moveTo>
                  <a:cubicBezTo>
                    <a:pt x="3" y="40"/>
                    <a:pt x="3" y="45"/>
                    <a:pt x="6" y="49"/>
                  </a:cubicBezTo>
                  <a:cubicBezTo>
                    <a:pt x="9" y="52"/>
                    <a:pt x="8" y="56"/>
                    <a:pt x="10" y="59"/>
                  </a:cubicBezTo>
                  <a:cubicBezTo>
                    <a:pt x="14" y="62"/>
                    <a:pt x="22" y="73"/>
                    <a:pt x="28" y="69"/>
                  </a:cubicBezTo>
                  <a:cubicBezTo>
                    <a:pt x="31" y="67"/>
                    <a:pt x="33" y="60"/>
                    <a:pt x="34" y="57"/>
                  </a:cubicBezTo>
                  <a:cubicBezTo>
                    <a:pt x="37" y="52"/>
                    <a:pt x="42" y="53"/>
                    <a:pt x="47" y="52"/>
                  </a:cubicBezTo>
                  <a:cubicBezTo>
                    <a:pt x="50" y="51"/>
                    <a:pt x="57" y="48"/>
                    <a:pt x="58" y="45"/>
                  </a:cubicBezTo>
                  <a:cubicBezTo>
                    <a:pt x="60" y="40"/>
                    <a:pt x="60" y="38"/>
                    <a:pt x="63" y="34"/>
                  </a:cubicBezTo>
                  <a:cubicBezTo>
                    <a:pt x="65" y="32"/>
                    <a:pt x="68" y="28"/>
                    <a:pt x="68" y="26"/>
                  </a:cubicBezTo>
                  <a:cubicBezTo>
                    <a:pt x="66" y="19"/>
                    <a:pt x="63" y="19"/>
                    <a:pt x="58" y="14"/>
                  </a:cubicBezTo>
                  <a:cubicBezTo>
                    <a:pt x="55" y="10"/>
                    <a:pt x="51" y="7"/>
                    <a:pt x="48" y="3"/>
                  </a:cubicBezTo>
                  <a:cubicBezTo>
                    <a:pt x="44" y="0"/>
                    <a:pt x="39" y="5"/>
                    <a:pt x="36" y="6"/>
                  </a:cubicBezTo>
                  <a:cubicBezTo>
                    <a:pt x="33" y="8"/>
                    <a:pt x="32" y="9"/>
                    <a:pt x="29" y="11"/>
                  </a:cubicBezTo>
                  <a:cubicBezTo>
                    <a:pt x="25" y="13"/>
                    <a:pt x="22" y="12"/>
                    <a:pt x="19" y="16"/>
                  </a:cubicBezTo>
                  <a:cubicBezTo>
                    <a:pt x="16" y="19"/>
                    <a:pt x="14" y="24"/>
                    <a:pt x="12" y="28"/>
                  </a:cubicBezTo>
                  <a:cubicBezTo>
                    <a:pt x="9" y="33"/>
                    <a:pt x="4" y="34"/>
                    <a:pt x="0" y="37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62"/>
            <p:cNvSpPr>
              <a:spLocks/>
            </p:cNvSpPr>
            <p:nvPr/>
          </p:nvSpPr>
          <p:spPr bwMode="auto">
            <a:xfrm>
              <a:off x="5491424" y="3717871"/>
              <a:ext cx="154089" cy="197474"/>
            </a:xfrm>
            <a:custGeom>
              <a:avLst/>
              <a:gdLst>
                <a:gd name="T0" fmla="*/ 0 w 56"/>
                <a:gd name="T1" fmla="*/ 17 h 72"/>
                <a:gd name="T2" fmla="*/ 10 w 56"/>
                <a:gd name="T3" fmla="*/ 18 h 72"/>
                <a:gd name="T4" fmla="*/ 27 w 56"/>
                <a:gd name="T5" fmla="*/ 3 h 72"/>
                <a:gd name="T6" fmla="*/ 47 w 56"/>
                <a:gd name="T7" fmla="*/ 6 h 72"/>
                <a:gd name="T8" fmla="*/ 43 w 56"/>
                <a:gd name="T9" fmla="*/ 14 h 72"/>
                <a:gd name="T10" fmla="*/ 52 w 56"/>
                <a:gd name="T11" fmla="*/ 25 h 72"/>
                <a:gd name="T12" fmla="*/ 49 w 56"/>
                <a:gd name="T13" fmla="*/ 36 h 72"/>
                <a:gd name="T14" fmla="*/ 45 w 56"/>
                <a:gd name="T15" fmla="*/ 42 h 72"/>
                <a:gd name="T16" fmla="*/ 39 w 56"/>
                <a:gd name="T17" fmla="*/ 44 h 72"/>
                <a:gd name="T18" fmla="*/ 41 w 56"/>
                <a:gd name="T19" fmla="*/ 51 h 72"/>
                <a:gd name="T20" fmla="*/ 36 w 56"/>
                <a:gd name="T21" fmla="*/ 58 h 72"/>
                <a:gd name="T22" fmla="*/ 24 w 56"/>
                <a:gd name="T23" fmla="*/ 70 h 72"/>
                <a:gd name="T24" fmla="*/ 17 w 56"/>
                <a:gd name="T25" fmla="*/ 72 h 72"/>
                <a:gd name="T26" fmla="*/ 9 w 56"/>
                <a:gd name="T27" fmla="*/ 53 h 72"/>
                <a:gd name="T28" fmla="*/ 5 w 56"/>
                <a:gd name="T29" fmla="*/ 36 h 72"/>
                <a:gd name="T30" fmla="*/ 5 w 56"/>
                <a:gd name="T31" fmla="*/ 26 h 72"/>
                <a:gd name="T32" fmla="*/ 0 w 56"/>
                <a:gd name="T33" fmla="*/ 1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72">
                  <a:moveTo>
                    <a:pt x="0" y="17"/>
                  </a:moveTo>
                  <a:cubicBezTo>
                    <a:pt x="3" y="6"/>
                    <a:pt x="9" y="18"/>
                    <a:pt x="10" y="18"/>
                  </a:cubicBezTo>
                  <a:cubicBezTo>
                    <a:pt x="23" y="20"/>
                    <a:pt x="25" y="16"/>
                    <a:pt x="27" y="3"/>
                  </a:cubicBezTo>
                  <a:cubicBezTo>
                    <a:pt x="33" y="9"/>
                    <a:pt x="31" y="0"/>
                    <a:pt x="47" y="6"/>
                  </a:cubicBezTo>
                  <a:cubicBezTo>
                    <a:pt x="44" y="7"/>
                    <a:pt x="38" y="14"/>
                    <a:pt x="43" y="14"/>
                  </a:cubicBezTo>
                  <a:cubicBezTo>
                    <a:pt x="38" y="26"/>
                    <a:pt x="47" y="26"/>
                    <a:pt x="52" y="25"/>
                  </a:cubicBezTo>
                  <a:cubicBezTo>
                    <a:pt x="49" y="29"/>
                    <a:pt x="56" y="31"/>
                    <a:pt x="49" y="36"/>
                  </a:cubicBezTo>
                  <a:cubicBezTo>
                    <a:pt x="45" y="39"/>
                    <a:pt x="46" y="37"/>
                    <a:pt x="45" y="42"/>
                  </a:cubicBezTo>
                  <a:cubicBezTo>
                    <a:pt x="44" y="43"/>
                    <a:pt x="40" y="43"/>
                    <a:pt x="39" y="44"/>
                  </a:cubicBezTo>
                  <a:cubicBezTo>
                    <a:pt x="38" y="46"/>
                    <a:pt x="42" y="50"/>
                    <a:pt x="41" y="51"/>
                  </a:cubicBezTo>
                  <a:cubicBezTo>
                    <a:pt x="41" y="52"/>
                    <a:pt x="39" y="56"/>
                    <a:pt x="36" y="58"/>
                  </a:cubicBezTo>
                  <a:cubicBezTo>
                    <a:pt x="31" y="62"/>
                    <a:pt x="30" y="67"/>
                    <a:pt x="24" y="70"/>
                  </a:cubicBezTo>
                  <a:cubicBezTo>
                    <a:pt x="22" y="72"/>
                    <a:pt x="19" y="72"/>
                    <a:pt x="17" y="72"/>
                  </a:cubicBezTo>
                  <a:cubicBezTo>
                    <a:pt x="16" y="69"/>
                    <a:pt x="10" y="57"/>
                    <a:pt x="9" y="53"/>
                  </a:cubicBezTo>
                  <a:cubicBezTo>
                    <a:pt x="7" y="47"/>
                    <a:pt x="9" y="41"/>
                    <a:pt x="5" y="36"/>
                  </a:cubicBezTo>
                  <a:cubicBezTo>
                    <a:pt x="6" y="33"/>
                    <a:pt x="7" y="29"/>
                    <a:pt x="5" y="26"/>
                  </a:cubicBezTo>
                  <a:cubicBezTo>
                    <a:pt x="3" y="23"/>
                    <a:pt x="1" y="21"/>
                    <a:pt x="0" y="17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63"/>
            <p:cNvSpPr>
              <a:spLocks/>
            </p:cNvSpPr>
            <p:nvPr/>
          </p:nvSpPr>
          <p:spPr bwMode="auto">
            <a:xfrm>
              <a:off x="6480288" y="2378940"/>
              <a:ext cx="143617" cy="167553"/>
            </a:xfrm>
            <a:custGeom>
              <a:avLst/>
              <a:gdLst>
                <a:gd name="T0" fmla="*/ 3 w 52"/>
                <a:gd name="T1" fmla="*/ 55 h 61"/>
                <a:gd name="T2" fmla="*/ 5 w 52"/>
                <a:gd name="T3" fmla="*/ 30 h 61"/>
                <a:gd name="T4" fmla="*/ 16 w 52"/>
                <a:gd name="T5" fmla="*/ 12 h 61"/>
                <a:gd name="T6" fmla="*/ 28 w 52"/>
                <a:gd name="T7" fmla="*/ 10 h 61"/>
                <a:gd name="T8" fmla="*/ 32 w 52"/>
                <a:gd name="T9" fmla="*/ 5 h 61"/>
                <a:gd name="T10" fmla="*/ 39 w 52"/>
                <a:gd name="T11" fmla="*/ 0 h 61"/>
                <a:gd name="T12" fmla="*/ 47 w 52"/>
                <a:gd name="T13" fmla="*/ 22 h 61"/>
                <a:gd name="T14" fmla="*/ 33 w 52"/>
                <a:gd name="T15" fmla="*/ 31 h 61"/>
                <a:gd name="T16" fmla="*/ 23 w 52"/>
                <a:gd name="T17" fmla="*/ 38 h 61"/>
                <a:gd name="T18" fmla="*/ 40 w 52"/>
                <a:gd name="T19" fmla="*/ 37 h 61"/>
                <a:gd name="T20" fmla="*/ 38 w 52"/>
                <a:gd name="T21" fmla="*/ 52 h 61"/>
                <a:gd name="T22" fmla="*/ 25 w 52"/>
                <a:gd name="T23" fmla="*/ 53 h 61"/>
                <a:gd name="T24" fmla="*/ 3 w 52"/>
                <a:gd name="T25" fmla="*/ 5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61">
                  <a:moveTo>
                    <a:pt x="3" y="55"/>
                  </a:moveTo>
                  <a:cubicBezTo>
                    <a:pt x="3" y="46"/>
                    <a:pt x="0" y="37"/>
                    <a:pt x="5" y="30"/>
                  </a:cubicBezTo>
                  <a:cubicBezTo>
                    <a:pt x="9" y="24"/>
                    <a:pt x="13" y="18"/>
                    <a:pt x="16" y="12"/>
                  </a:cubicBezTo>
                  <a:cubicBezTo>
                    <a:pt x="20" y="5"/>
                    <a:pt x="22" y="9"/>
                    <a:pt x="28" y="10"/>
                  </a:cubicBezTo>
                  <a:cubicBezTo>
                    <a:pt x="31" y="11"/>
                    <a:pt x="31" y="6"/>
                    <a:pt x="32" y="5"/>
                  </a:cubicBezTo>
                  <a:cubicBezTo>
                    <a:pt x="34" y="2"/>
                    <a:pt x="37" y="2"/>
                    <a:pt x="39" y="0"/>
                  </a:cubicBezTo>
                  <a:cubicBezTo>
                    <a:pt x="42" y="6"/>
                    <a:pt x="52" y="16"/>
                    <a:pt x="47" y="22"/>
                  </a:cubicBezTo>
                  <a:cubicBezTo>
                    <a:pt x="45" y="26"/>
                    <a:pt x="36" y="30"/>
                    <a:pt x="33" y="31"/>
                  </a:cubicBezTo>
                  <a:cubicBezTo>
                    <a:pt x="29" y="33"/>
                    <a:pt x="28" y="37"/>
                    <a:pt x="23" y="38"/>
                  </a:cubicBezTo>
                  <a:cubicBezTo>
                    <a:pt x="26" y="42"/>
                    <a:pt x="35" y="36"/>
                    <a:pt x="40" y="37"/>
                  </a:cubicBezTo>
                  <a:cubicBezTo>
                    <a:pt x="48" y="40"/>
                    <a:pt x="40" y="48"/>
                    <a:pt x="38" y="52"/>
                  </a:cubicBezTo>
                  <a:cubicBezTo>
                    <a:pt x="35" y="59"/>
                    <a:pt x="29" y="52"/>
                    <a:pt x="25" y="53"/>
                  </a:cubicBezTo>
                  <a:cubicBezTo>
                    <a:pt x="20" y="55"/>
                    <a:pt x="6" y="61"/>
                    <a:pt x="3" y="5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64"/>
            <p:cNvSpPr>
              <a:spLocks/>
            </p:cNvSpPr>
            <p:nvPr/>
          </p:nvSpPr>
          <p:spPr bwMode="auto">
            <a:xfrm>
              <a:off x="4073205" y="3183794"/>
              <a:ext cx="596909" cy="797374"/>
            </a:xfrm>
            <a:custGeom>
              <a:avLst/>
              <a:gdLst>
                <a:gd name="T0" fmla="*/ 10 w 217"/>
                <a:gd name="T1" fmla="*/ 237 h 290"/>
                <a:gd name="T2" fmla="*/ 23 w 217"/>
                <a:gd name="T3" fmla="*/ 234 h 290"/>
                <a:gd name="T4" fmla="*/ 12 w 217"/>
                <a:gd name="T5" fmla="*/ 214 h 290"/>
                <a:gd name="T6" fmla="*/ 23 w 217"/>
                <a:gd name="T7" fmla="*/ 198 h 290"/>
                <a:gd name="T8" fmla="*/ 40 w 217"/>
                <a:gd name="T9" fmla="*/ 193 h 290"/>
                <a:gd name="T10" fmla="*/ 54 w 217"/>
                <a:gd name="T11" fmla="*/ 199 h 290"/>
                <a:gd name="T12" fmla="*/ 76 w 217"/>
                <a:gd name="T13" fmla="*/ 190 h 290"/>
                <a:gd name="T14" fmla="*/ 89 w 217"/>
                <a:gd name="T15" fmla="*/ 196 h 290"/>
                <a:gd name="T16" fmla="*/ 94 w 217"/>
                <a:gd name="T17" fmla="*/ 174 h 290"/>
                <a:gd name="T18" fmla="*/ 97 w 217"/>
                <a:gd name="T19" fmla="*/ 140 h 290"/>
                <a:gd name="T20" fmla="*/ 84 w 217"/>
                <a:gd name="T21" fmla="*/ 130 h 290"/>
                <a:gd name="T22" fmla="*/ 85 w 217"/>
                <a:gd name="T23" fmla="*/ 104 h 290"/>
                <a:gd name="T24" fmla="*/ 93 w 217"/>
                <a:gd name="T25" fmla="*/ 87 h 290"/>
                <a:gd name="T26" fmla="*/ 60 w 217"/>
                <a:gd name="T27" fmla="*/ 82 h 290"/>
                <a:gd name="T28" fmla="*/ 62 w 217"/>
                <a:gd name="T29" fmla="*/ 51 h 290"/>
                <a:gd name="T30" fmla="*/ 105 w 217"/>
                <a:gd name="T31" fmla="*/ 52 h 290"/>
                <a:gd name="T32" fmla="*/ 143 w 217"/>
                <a:gd name="T33" fmla="*/ 68 h 290"/>
                <a:gd name="T34" fmla="*/ 149 w 217"/>
                <a:gd name="T35" fmla="*/ 44 h 290"/>
                <a:gd name="T36" fmla="*/ 155 w 217"/>
                <a:gd name="T37" fmla="*/ 17 h 290"/>
                <a:gd name="T38" fmla="*/ 173 w 217"/>
                <a:gd name="T39" fmla="*/ 5 h 290"/>
                <a:gd name="T40" fmla="*/ 201 w 217"/>
                <a:gd name="T41" fmla="*/ 6 h 290"/>
                <a:gd name="T42" fmla="*/ 205 w 217"/>
                <a:gd name="T43" fmla="*/ 40 h 290"/>
                <a:gd name="T44" fmla="*/ 198 w 217"/>
                <a:gd name="T45" fmla="*/ 81 h 290"/>
                <a:gd name="T46" fmla="*/ 194 w 217"/>
                <a:gd name="T47" fmla="*/ 108 h 290"/>
                <a:gd name="T48" fmla="*/ 185 w 217"/>
                <a:gd name="T49" fmla="*/ 147 h 290"/>
                <a:gd name="T50" fmla="*/ 158 w 217"/>
                <a:gd name="T51" fmla="*/ 181 h 290"/>
                <a:gd name="T52" fmla="*/ 147 w 217"/>
                <a:gd name="T53" fmla="*/ 225 h 290"/>
                <a:gd name="T54" fmla="*/ 125 w 217"/>
                <a:gd name="T55" fmla="*/ 259 h 290"/>
                <a:gd name="T56" fmla="*/ 107 w 217"/>
                <a:gd name="T57" fmla="*/ 278 h 290"/>
                <a:gd name="T58" fmla="*/ 94 w 217"/>
                <a:gd name="T59" fmla="*/ 268 h 290"/>
                <a:gd name="T60" fmla="*/ 77 w 217"/>
                <a:gd name="T61" fmla="*/ 266 h 290"/>
                <a:gd name="T62" fmla="*/ 66 w 217"/>
                <a:gd name="T63" fmla="*/ 281 h 290"/>
                <a:gd name="T64" fmla="*/ 46 w 217"/>
                <a:gd name="T65" fmla="*/ 268 h 290"/>
                <a:gd name="T66" fmla="*/ 29 w 217"/>
                <a:gd name="T67" fmla="*/ 283 h 290"/>
                <a:gd name="T68" fmla="*/ 0 w 217"/>
                <a:gd name="T69" fmla="*/ 25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7" h="290">
                  <a:moveTo>
                    <a:pt x="0" y="250"/>
                  </a:moveTo>
                  <a:cubicBezTo>
                    <a:pt x="3" y="243"/>
                    <a:pt x="4" y="241"/>
                    <a:pt x="10" y="237"/>
                  </a:cubicBezTo>
                  <a:cubicBezTo>
                    <a:pt x="14" y="233"/>
                    <a:pt x="16" y="246"/>
                    <a:pt x="22" y="242"/>
                  </a:cubicBezTo>
                  <a:cubicBezTo>
                    <a:pt x="23" y="241"/>
                    <a:pt x="22" y="236"/>
                    <a:pt x="23" y="234"/>
                  </a:cubicBezTo>
                  <a:cubicBezTo>
                    <a:pt x="25" y="229"/>
                    <a:pt x="21" y="228"/>
                    <a:pt x="18" y="227"/>
                  </a:cubicBezTo>
                  <a:cubicBezTo>
                    <a:pt x="16" y="225"/>
                    <a:pt x="22" y="211"/>
                    <a:pt x="12" y="214"/>
                  </a:cubicBezTo>
                  <a:cubicBezTo>
                    <a:pt x="16" y="209"/>
                    <a:pt x="15" y="203"/>
                    <a:pt x="13" y="198"/>
                  </a:cubicBezTo>
                  <a:cubicBezTo>
                    <a:pt x="17" y="199"/>
                    <a:pt x="19" y="198"/>
                    <a:pt x="23" y="198"/>
                  </a:cubicBezTo>
                  <a:cubicBezTo>
                    <a:pt x="25" y="198"/>
                    <a:pt x="26" y="201"/>
                    <a:pt x="27" y="200"/>
                  </a:cubicBezTo>
                  <a:cubicBezTo>
                    <a:pt x="32" y="199"/>
                    <a:pt x="41" y="201"/>
                    <a:pt x="40" y="193"/>
                  </a:cubicBezTo>
                  <a:cubicBezTo>
                    <a:pt x="39" y="188"/>
                    <a:pt x="37" y="177"/>
                    <a:pt x="47" y="183"/>
                  </a:cubicBezTo>
                  <a:cubicBezTo>
                    <a:pt x="50" y="185"/>
                    <a:pt x="57" y="195"/>
                    <a:pt x="54" y="199"/>
                  </a:cubicBezTo>
                  <a:cubicBezTo>
                    <a:pt x="59" y="196"/>
                    <a:pt x="63" y="202"/>
                    <a:pt x="68" y="201"/>
                  </a:cubicBezTo>
                  <a:cubicBezTo>
                    <a:pt x="71" y="200"/>
                    <a:pt x="75" y="194"/>
                    <a:pt x="76" y="190"/>
                  </a:cubicBezTo>
                  <a:cubicBezTo>
                    <a:pt x="77" y="192"/>
                    <a:pt x="80" y="204"/>
                    <a:pt x="82" y="204"/>
                  </a:cubicBezTo>
                  <a:cubicBezTo>
                    <a:pt x="84" y="204"/>
                    <a:pt x="90" y="199"/>
                    <a:pt x="89" y="196"/>
                  </a:cubicBezTo>
                  <a:cubicBezTo>
                    <a:pt x="89" y="194"/>
                    <a:pt x="90" y="186"/>
                    <a:pt x="92" y="185"/>
                  </a:cubicBezTo>
                  <a:cubicBezTo>
                    <a:pt x="95" y="183"/>
                    <a:pt x="98" y="177"/>
                    <a:pt x="94" y="174"/>
                  </a:cubicBezTo>
                  <a:cubicBezTo>
                    <a:pt x="100" y="172"/>
                    <a:pt x="97" y="162"/>
                    <a:pt x="96" y="158"/>
                  </a:cubicBezTo>
                  <a:cubicBezTo>
                    <a:pt x="94" y="152"/>
                    <a:pt x="100" y="145"/>
                    <a:pt x="97" y="140"/>
                  </a:cubicBezTo>
                  <a:cubicBezTo>
                    <a:pt x="96" y="137"/>
                    <a:pt x="91" y="136"/>
                    <a:pt x="88" y="136"/>
                  </a:cubicBezTo>
                  <a:cubicBezTo>
                    <a:pt x="87" y="135"/>
                    <a:pt x="88" y="131"/>
                    <a:pt x="84" y="130"/>
                  </a:cubicBezTo>
                  <a:cubicBezTo>
                    <a:pt x="75" y="129"/>
                    <a:pt x="82" y="125"/>
                    <a:pt x="81" y="119"/>
                  </a:cubicBezTo>
                  <a:cubicBezTo>
                    <a:pt x="80" y="115"/>
                    <a:pt x="82" y="107"/>
                    <a:pt x="85" y="104"/>
                  </a:cubicBezTo>
                  <a:cubicBezTo>
                    <a:pt x="89" y="101"/>
                    <a:pt x="93" y="103"/>
                    <a:pt x="95" y="98"/>
                  </a:cubicBezTo>
                  <a:cubicBezTo>
                    <a:pt x="97" y="93"/>
                    <a:pt x="94" y="90"/>
                    <a:pt x="93" y="87"/>
                  </a:cubicBezTo>
                  <a:cubicBezTo>
                    <a:pt x="90" y="80"/>
                    <a:pt x="89" y="74"/>
                    <a:pt x="81" y="76"/>
                  </a:cubicBezTo>
                  <a:cubicBezTo>
                    <a:pt x="73" y="77"/>
                    <a:pt x="67" y="81"/>
                    <a:pt x="60" y="82"/>
                  </a:cubicBezTo>
                  <a:cubicBezTo>
                    <a:pt x="62" y="77"/>
                    <a:pt x="59" y="71"/>
                    <a:pt x="59" y="65"/>
                  </a:cubicBezTo>
                  <a:cubicBezTo>
                    <a:pt x="58" y="59"/>
                    <a:pt x="62" y="54"/>
                    <a:pt x="62" y="51"/>
                  </a:cubicBezTo>
                  <a:cubicBezTo>
                    <a:pt x="62" y="48"/>
                    <a:pt x="91" y="52"/>
                    <a:pt x="94" y="51"/>
                  </a:cubicBezTo>
                  <a:cubicBezTo>
                    <a:pt x="99" y="51"/>
                    <a:pt x="100" y="52"/>
                    <a:pt x="105" y="52"/>
                  </a:cubicBezTo>
                  <a:cubicBezTo>
                    <a:pt x="109" y="53"/>
                    <a:pt x="110" y="58"/>
                    <a:pt x="115" y="56"/>
                  </a:cubicBezTo>
                  <a:cubicBezTo>
                    <a:pt x="125" y="54"/>
                    <a:pt x="136" y="61"/>
                    <a:pt x="143" y="68"/>
                  </a:cubicBezTo>
                  <a:cubicBezTo>
                    <a:pt x="146" y="63"/>
                    <a:pt x="143" y="60"/>
                    <a:pt x="143" y="55"/>
                  </a:cubicBezTo>
                  <a:cubicBezTo>
                    <a:pt x="143" y="51"/>
                    <a:pt x="147" y="48"/>
                    <a:pt x="149" y="44"/>
                  </a:cubicBezTo>
                  <a:cubicBezTo>
                    <a:pt x="151" y="39"/>
                    <a:pt x="153" y="35"/>
                    <a:pt x="155" y="29"/>
                  </a:cubicBezTo>
                  <a:cubicBezTo>
                    <a:pt x="156" y="25"/>
                    <a:pt x="154" y="21"/>
                    <a:pt x="155" y="17"/>
                  </a:cubicBezTo>
                  <a:cubicBezTo>
                    <a:pt x="156" y="14"/>
                    <a:pt x="157" y="9"/>
                    <a:pt x="160" y="7"/>
                  </a:cubicBezTo>
                  <a:cubicBezTo>
                    <a:pt x="164" y="5"/>
                    <a:pt x="169" y="7"/>
                    <a:pt x="173" y="5"/>
                  </a:cubicBezTo>
                  <a:cubicBezTo>
                    <a:pt x="178" y="3"/>
                    <a:pt x="181" y="0"/>
                    <a:pt x="187" y="3"/>
                  </a:cubicBezTo>
                  <a:cubicBezTo>
                    <a:pt x="192" y="5"/>
                    <a:pt x="195" y="7"/>
                    <a:pt x="201" y="6"/>
                  </a:cubicBezTo>
                  <a:cubicBezTo>
                    <a:pt x="208" y="5"/>
                    <a:pt x="217" y="2"/>
                    <a:pt x="216" y="12"/>
                  </a:cubicBezTo>
                  <a:cubicBezTo>
                    <a:pt x="216" y="21"/>
                    <a:pt x="210" y="33"/>
                    <a:pt x="205" y="40"/>
                  </a:cubicBezTo>
                  <a:cubicBezTo>
                    <a:pt x="201" y="49"/>
                    <a:pt x="201" y="54"/>
                    <a:pt x="201" y="64"/>
                  </a:cubicBezTo>
                  <a:cubicBezTo>
                    <a:pt x="201" y="70"/>
                    <a:pt x="200" y="75"/>
                    <a:pt x="198" y="81"/>
                  </a:cubicBezTo>
                  <a:cubicBezTo>
                    <a:pt x="196" y="86"/>
                    <a:pt x="195" y="89"/>
                    <a:pt x="195" y="96"/>
                  </a:cubicBezTo>
                  <a:cubicBezTo>
                    <a:pt x="195" y="100"/>
                    <a:pt x="194" y="104"/>
                    <a:pt x="194" y="108"/>
                  </a:cubicBezTo>
                  <a:cubicBezTo>
                    <a:pt x="194" y="112"/>
                    <a:pt x="193" y="117"/>
                    <a:pt x="192" y="121"/>
                  </a:cubicBezTo>
                  <a:cubicBezTo>
                    <a:pt x="189" y="131"/>
                    <a:pt x="194" y="138"/>
                    <a:pt x="185" y="147"/>
                  </a:cubicBezTo>
                  <a:cubicBezTo>
                    <a:pt x="178" y="156"/>
                    <a:pt x="170" y="158"/>
                    <a:pt x="165" y="167"/>
                  </a:cubicBezTo>
                  <a:cubicBezTo>
                    <a:pt x="162" y="172"/>
                    <a:pt x="160" y="177"/>
                    <a:pt x="158" y="181"/>
                  </a:cubicBezTo>
                  <a:cubicBezTo>
                    <a:pt x="155" y="190"/>
                    <a:pt x="146" y="192"/>
                    <a:pt x="147" y="197"/>
                  </a:cubicBezTo>
                  <a:cubicBezTo>
                    <a:pt x="147" y="206"/>
                    <a:pt x="147" y="215"/>
                    <a:pt x="147" y="225"/>
                  </a:cubicBezTo>
                  <a:cubicBezTo>
                    <a:pt x="147" y="235"/>
                    <a:pt x="142" y="250"/>
                    <a:pt x="133" y="252"/>
                  </a:cubicBezTo>
                  <a:cubicBezTo>
                    <a:pt x="130" y="252"/>
                    <a:pt x="126" y="256"/>
                    <a:pt x="125" y="259"/>
                  </a:cubicBezTo>
                  <a:cubicBezTo>
                    <a:pt x="125" y="261"/>
                    <a:pt x="118" y="264"/>
                    <a:pt x="117" y="266"/>
                  </a:cubicBezTo>
                  <a:cubicBezTo>
                    <a:pt x="113" y="270"/>
                    <a:pt x="111" y="275"/>
                    <a:pt x="107" y="278"/>
                  </a:cubicBezTo>
                  <a:cubicBezTo>
                    <a:pt x="102" y="283"/>
                    <a:pt x="98" y="278"/>
                    <a:pt x="95" y="281"/>
                  </a:cubicBezTo>
                  <a:cubicBezTo>
                    <a:pt x="95" y="278"/>
                    <a:pt x="92" y="271"/>
                    <a:pt x="94" y="268"/>
                  </a:cubicBezTo>
                  <a:cubicBezTo>
                    <a:pt x="96" y="266"/>
                    <a:pt x="97" y="264"/>
                    <a:pt x="93" y="263"/>
                  </a:cubicBezTo>
                  <a:cubicBezTo>
                    <a:pt x="88" y="261"/>
                    <a:pt x="82" y="272"/>
                    <a:pt x="77" y="266"/>
                  </a:cubicBezTo>
                  <a:cubicBezTo>
                    <a:pt x="75" y="268"/>
                    <a:pt x="76" y="271"/>
                    <a:pt x="74" y="274"/>
                  </a:cubicBezTo>
                  <a:cubicBezTo>
                    <a:pt x="73" y="277"/>
                    <a:pt x="68" y="278"/>
                    <a:pt x="66" y="281"/>
                  </a:cubicBezTo>
                  <a:cubicBezTo>
                    <a:pt x="66" y="276"/>
                    <a:pt x="59" y="276"/>
                    <a:pt x="58" y="271"/>
                  </a:cubicBezTo>
                  <a:cubicBezTo>
                    <a:pt x="55" y="278"/>
                    <a:pt x="51" y="259"/>
                    <a:pt x="46" y="268"/>
                  </a:cubicBezTo>
                  <a:cubicBezTo>
                    <a:pt x="44" y="271"/>
                    <a:pt x="40" y="271"/>
                    <a:pt x="38" y="273"/>
                  </a:cubicBezTo>
                  <a:cubicBezTo>
                    <a:pt x="35" y="275"/>
                    <a:pt x="31" y="280"/>
                    <a:pt x="29" y="283"/>
                  </a:cubicBezTo>
                  <a:cubicBezTo>
                    <a:pt x="23" y="290"/>
                    <a:pt x="21" y="277"/>
                    <a:pt x="20" y="274"/>
                  </a:cubicBezTo>
                  <a:cubicBezTo>
                    <a:pt x="17" y="264"/>
                    <a:pt x="7" y="256"/>
                    <a:pt x="0" y="25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65"/>
            <p:cNvSpPr>
              <a:spLocks/>
            </p:cNvSpPr>
            <p:nvPr/>
          </p:nvSpPr>
          <p:spPr bwMode="auto">
            <a:xfrm>
              <a:off x="5474968" y="3610158"/>
              <a:ext cx="164561" cy="161569"/>
            </a:xfrm>
            <a:custGeom>
              <a:avLst/>
              <a:gdLst>
                <a:gd name="T0" fmla="*/ 2 w 60"/>
                <a:gd name="T1" fmla="*/ 48 h 59"/>
                <a:gd name="T2" fmla="*/ 10 w 60"/>
                <a:gd name="T3" fmla="*/ 31 h 59"/>
                <a:gd name="T4" fmla="*/ 22 w 60"/>
                <a:gd name="T5" fmla="*/ 13 h 59"/>
                <a:gd name="T6" fmla="*/ 29 w 60"/>
                <a:gd name="T7" fmla="*/ 10 h 59"/>
                <a:gd name="T8" fmla="*/ 35 w 60"/>
                <a:gd name="T9" fmla="*/ 13 h 59"/>
                <a:gd name="T10" fmla="*/ 48 w 60"/>
                <a:gd name="T11" fmla="*/ 1 h 59"/>
                <a:gd name="T12" fmla="*/ 53 w 60"/>
                <a:gd name="T13" fmla="*/ 18 h 59"/>
                <a:gd name="T14" fmla="*/ 59 w 60"/>
                <a:gd name="T15" fmla="*/ 38 h 59"/>
                <a:gd name="T16" fmla="*/ 47 w 60"/>
                <a:gd name="T17" fmla="*/ 44 h 59"/>
                <a:gd name="T18" fmla="*/ 33 w 60"/>
                <a:gd name="T19" fmla="*/ 42 h 59"/>
                <a:gd name="T20" fmla="*/ 24 w 60"/>
                <a:gd name="T21" fmla="*/ 58 h 59"/>
                <a:gd name="T22" fmla="*/ 14 w 60"/>
                <a:gd name="T23" fmla="*/ 55 h 59"/>
                <a:gd name="T24" fmla="*/ 6 w 60"/>
                <a:gd name="T25" fmla="*/ 56 h 59"/>
                <a:gd name="T26" fmla="*/ 2 w 60"/>
                <a:gd name="T27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59">
                  <a:moveTo>
                    <a:pt x="2" y="48"/>
                  </a:moveTo>
                  <a:cubicBezTo>
                    <a:pt x="0" y="44"/>
                    <a:pt x="10" y="37"/>
                    <a:pt x="10" y="31"/>
                  </a:cubicBezTo>
                  <a:cubicBezTo>
                    <a:pt x="10" y="22"/>
                    <a:pt x="14" y="18"/>
                    <a:pt x="22" y="13"/>
                  </a:cubicBezTo>
                  <a:cubicBezTo>
                    <a:pt x="23" y="12"/>
                    <a:pt x="28" y="9"/>
                    <a:pt x="29" y="10"/>
                  </a:cubicBezTo>
                  <a:cubicBezTo>
                    <a:pt x="31" y="11"/>
                    <a:pt x="32" y="16"/>
                    <a:pt x="35" y="13"/>
                  </a:cubicBezTo>
                  <a:cubicBezTo>
                    <a:pt x="37" y="11"/>
                    <a:pt x="44" y="0"/>
                    <a:pt x="48" y="1"/>
                  </a:cubicBezTo>
                  <a:cubicBezTo>
                    <a:pt x="46" y="7"/>
                    <a:pt x="51" y="14"/>
                    <a:pt x="53" y="18"/>
                  </a:cubicBezTo>
                  <a:cubicBezTo>
                    <a:pt x="57" y="23"/>
                    <a:pt x="60" y="32"/>
                    <a:pt x="59" y="38"/>
                  </a:cubicBezTo>
                  <a:cubicBezTo>
                    <a:pt x="58" y="45"/>
                    <a:pt x="54" y="46"/>
                    <a:pt x="47" y="44"/>
                  </a:cubicBezTo>
                  <a:cubicBezTo>
                    <a:pt x="40" y="41"/>
                    <a:pt x="39" y="47"/>
                    <a:pt x="33" y="42"/>
                  </a:cubicBezTo>
                  <a:cubicBezTo>
                    <a:pt x="32" y="49"/>
                    <a:pt x="32" y="56"/>
                    <a:pt x="24" y="58"/>
                  </a:cubicBezTo>
                  <a:cubicBezTo>
                    <a:pt x="20" y="58"/>
                    <a:pt x="16" y="59"/>
                    <a:pt x="14" y="55"/>
                  </a:cubicBezTo>
                  <a:cubicBezTo>
                    <a:pt x="12" y="50"/>
                    <a:pt x="6" y="51"/>
                    <a:pt x="6" y="56"/>
                  </a:cubicBezTo>
                  <a:cubicBezTo>
                    <a:pt x="3" y="54"/>
                    <a:pt x="2" y="52"/>
                    <a:pt x="2" y="48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66"/>
            <p:cNvSpPr>
              <a:spLocks/>
            </p:cNvSpPr>
            <p:nvPr/>
          </p:nvSpPr>
          <p:spPr bwMode="auto">
            <a:xfrm>
              <a:off x="1827691" y="2013913"/>
              <a:ext cx="480220" cy="403923"/>
            </a:xfrm>
            <a:custGeom>
              <a:avLst/>
              <a:gdLst>
                <a:gd name="T0" fmla="*/ 1 w 175"/>
                <a:gd name="T1" fmla="*/ 69 h 147"/>
                <a:gd name="T2" fmla="*/ 25 w 175"/>
                <a:gd name="T3" fmla="*/ 39 h 147"/>
                <a:gd name="T4" fmla="*/ 70 w 175"/>
                <a:gd name="T5" fmla="*/ 6 h 147"/>
                <a:gd name="T6" fmla="*/ 113 w 175"/>
                <a:gd name="T7" fmla="*/ 21 h 147"/>
                <a:gd name="T8" fmla="*/ 130 w 175"/>
                <a:gd name="T9" fmla="*/ 44 h 147"/>
                <a:gd name="T10" fmla="*/ 143 w 175"/>
                <a:gd name="T11" fmla="*/ 59 h 147"/>
                <a:gd name="T12" fmla="*/ 152 w 175"/>
                <a:gd name="T13" fmla="*/ 78 h 147"/>
                <a:gd name="T14" fmla="*/ 156 w 175"/>
                <a:gd name="T15" fmla="*/ 99 h 147"/>
                <a:gd name="T16" fmla="*/ 158 w 175"/>
                <a:gd name="T17" fmla="*/ 108 h 147"/>
                <a:gd name="T18" fmla="*/ 171 w 175"/>
                <a:gd name="T19" fmla="*/ 121 h 147"/>
                <a:gd name="T20" fmla="*/ 173 w 175"/>
                <a:gd name="T21" fmla="*/ 143 h 147"/>
                <a:gd name="T22" fmla="*/ 145 w 175"/>
                <a:gd name="T23" fmla="*/ 146 h 147"/>
                <a:gd name="T24" fmla="*/ 125 w 175"/>
                <a:gd name="T25" fmla="*/ 136 h 147"/>
                <a:gd name="T26" fmla="*/ 71 w 175"/>
                <a:gd name="T27" fmla="*/ 134 h 147"/>
                <a:gd name="T28" fmla="*/ 42 w 175"/>
                <a:gd name="T29" fmla="*/ 141 h 147"/>
                <a:gd name="T30" fmla="*/ 20 w 175"/>
                <a:gd name="T31" fmla="*/ 146 h 147"/>
                <a:gd name="T32" fmla="*/ 28 w 175"/>
                <a:gd name="T33" fmla="*/ 138 h 147"/>
                <a:gd name="T34" fmla="*/ 46 w 175"/>
                <a:gd name="T35" fmla="*/ 138 h 147"/>
                <a:gd name="T36" fmla="*/ 59 w 175"/>
                <a:gd name="T37" fmla="*/ 129 h 147"/>
                <a:gd name="T38" fmla="*/ 40 w 175"/>
                <a:gd name="T39" fmla="*/ 133 h 147"/>
                <a:gd name="T40" fmla="*/ 19 w 175"/>
                <a:gd name="T41" fmla="*/ 138 h 147"/>
                <a:gd name="T42" fmla="*/ 20 w 175"/>
                <a:gd name="T43" fmla="*/ 123 h 147"/>
                <a:gd name="T44" fmla="*/ 47 w 175"/>
                <a:gd name="T45" fmla="*/ 118 h 147"/>
                <a:gd name="T46" fmla="*/ 62 w 175"/>
                <a:gd name="T47" fmla="*/ 111 h 147"/>
                <a:gd name="T48" fmla="*/ 99 w 175"/>
                <a:gd name="T49" fmla="*/ 115 h 147"/>
                <a:gd name="T50" fmla="*/ 89 w 175"/>
                <a:gd name="T51" fmla="*/ 108 h 147"/>
                <a:gd name="T52" fmla="*/ 75 w 175"/>
                <a:gd name="T53" fmla="*/ 99 h 147"/>
                <a:gd name="T54" fmla="*/ 59 w 175"/>
                <a:gd name="T55" fmla="*/ 100 h 147"/>
                <a:gd name="T56" fmla="*/ 28 w 175"/>
                <a:gd name="T57" fmla="*/ 104 h 147"/>
                <a:gd name="T58" fmla="*/ 28 w 175"/>
                <a:gd name="T59" fmla="*/ 98 h 147"/>
                <a:gd name="T60" fmla="*/ 21 w 175"/>
                <a:gd name="T61" fmla="*/ 97 h 147"/>
                <a:gd name="T62" fmla="*/ 20 w 175"/>
                <a:gd name="T63" fmla="*/ 9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5" h="147">
                  <a:moveTo>
                    <a:pt x="5" y="67"/>
                  </a:moveTo>
                  <a:cubicBezTo>
                    <a:pt x="3" y="67"/>
                    <a:pt x="2" y="68"/>
                    <a:pt x="1" y="69"/>
                  </a:cubicBezTo>
                  <a:cubicBezTo>
                    <a:pt x="0" y="64"/>
                    <a:pt x="9" y="63"/>
                    <a:pt x="11" y="60"/>
                  </a:cubicBezTo>
                  <a:cubicBezTo>
                    <a:pt x="17" y="54"/>
                    <a:pt x="22" y="46"/>
                    <a:pt x="25" y="39"/>
                  </a:cubicBezTo>
                  <a:cubicBezTo>
                    <a:pt x="27" y="35"/>
                    <a:pt x="35" y="1"/>
                    <a:pt x="43" y="9"/>
                  </a:cubicBezTo>
                  <a:cubicBezTo>
                    <a:pt x="47" y="13"/>
                    <a:pt x="67" y="9"/>
                    <a:pt x="70" y="6"/>
                  </a:cubicBezTo>
                  <a:cubicBezTo>
                    <a:pt x="75" y="0"/>
                    <a:pt x="94" y="6"/>
                    <a:pt x="98" y="11"/>
                  </a:cubicBezTo>
                  <a:cubicBezTo>
                    <a:pt x="104" y="18"/>
                    <a:pt x="104" y="20"/>
                    <a:pt x="113" y="21"/>
                  </a:cubicBezTo>
                  <a:cubicBezTo>
                    <a:pt x="118" y="22"/>
                    <a:pt x="124" y="31"/>
                    <a:pt x="122" y="36"/>
                  </a:cubicBezTo>
                  <a:cubicBezTo>
                    <a:pt x="122" y="38"/>
                    <a:pt x="129" y="42"/>
                    <a:pt x="130" y="44"/>
                  </a:cubicBezTo>
                  <a:cubicBezTo>
                    <a:pt x="132" y="47"/>
                    <a:pt x="133" y="51"/>
                    <a:pt x="135" y="53"/>
                  </a:cubicBezTo>
                  <a:cubicBezTo>
                    <a:pt x="137" y="56"/>
                    <a:pt x="142" y="56"/>
                    <a:pt x="143" y="59"/>
                  </a:cubicBezTo>
                  <a:cubicBezTo>
                    <a:pt x="145" y="63"/>
                    <a:pt x="152" y="66"/>
                    <a:pt x="153" y="71"/>
                  </a:cubicBezTo>
                  <a:cubicBezTo>
                    <a:pt x="153" y="73"/>
                    <a:pt x="149" y="76"/>
                    <a:pt x="152" y="78"/>
                  </a:cubicBezTo>
                  <a:cubicBezTo>
                    <a:pt x="154" y="80"/>
                    <a:pt x="155" y="81"/>
                    <a:pt x="156" y="84"/>
                  </a:cubicBezTo>
                  <a:cubicBezTo>
                    <a:pt x="156" y="88"/>
                    <a:pt x="159" y="97"/>
                    <a:pt x="156" y="99"/>
                  </a:cubicBezTo>
                  <a:cubicBezTo>
                    <a:pt x="153" y="100"/>
                    <a:pt x="153" y="101"/>
                    <a:pt x="155" y="104"/>
                  </a:cubicBezTo>
                  <a:cubicBezTo>
                    <a:pt x="156" y="105"/>
                    <a:pt x="157" y="107"/>
                    <a:pt x="158" y="108"/>
                  </a:cubicBezTo>
                  <a:cubicBezTo>
                    <a:pt x="161" y="109"/>
                    <a:pt x="158" y="112"/>
                    <a:pt x="162" y="113"/>
                  </a:cubicBezTo>
                  <a:cubicBezTo>
                    <a:pt x="164" y="105"/>
                    <a:pt x="170" y="119"/>
                    <a:pt x="171" y="121"/>
                  </a:cubicBezTo>
                  <a:cubicBezTo>
                    <a:pt x="173" y="124"/>
                    <a:pt x="174" y="126"/>
                    <a:pt x="173" y="130"/>
                  </a:cubicBezTo>
                  <a:cubicBezTo>
                    <a:pt x="172" y="134"/>
                    <a:pt x="175" y="139"/>
                    <a:pt x="173" y="143"/>
                  </a:cubicBezTo>
                  <a:cubicBezTo>
                    <a:pt x="168" y="141"/>
                    <a:pt x="163" y="144"/>
                    <a:pt x="158" y="143"/>
                  </a:cubicBezTo>
                  <a:cubicBezTo>
                    <a:pt x="153" y="142"/>
                    <a:pt x="150" y="145"/>
                    <a:pt x="145" y="146"/>
                  </a:cubicBezTo>
                  <a:cubicBezTo>
                    <a:pt x="140" y="147"/>
                    <a:pt x="132" y="138"/>
                    <a:pt x="128" y="141"/>
                  </a:cubicBezTo>
                  <a:cubicBezTo>
                    <a:pt x="125" y="143"/>
                    <a:pt x="126" y="137"/>
                    <a:pt x="125" y="136"/>
                  </a:cubicBezTo>
                  <a:cubicBezTo>
                    <a:pt x="121" y="135"/>
                    <a:pt x="122" y="134"/>
                    <a:pt x="119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65" y="134"/>
                    <a:pt x="62" y="135"/>
                    <a:pt x="58" y="138"/>
                  </a:cubicBezTo>
                  <a:cubicBezTo>
                    <a:pt x="53" y="142"/>
                    <a:pt x="48" y="141"/>
                    <a:pt x="42" y="141"/>
                  </a:cubicBezTo>
                  <a:cubicBezTo>
                    <a:pt x="36" y="141"/>
                    <a:pt x="33" y="144"/>
                    <a:pt x="28" y="145"/>
                  </a:cubicBezTo>
                  <a:cubicBezTo>
                    <a:pt x="25" y="145"/>
                    <a:pt x="23" y="144"/>
                    <a:pt x="20" y="146"/>
                  </a:cubicBezTo>
                  <a:cubicBezTo>
                    <a:pt x="20" y="145"/>
                    <a:pt x="17" y="142"/>
                    <a:pt x="19" y="140"/>
                  </a:cubicBezTo>
                  <a:cubicBezTo>
                    <a:pt x="22" y="137"/>
                    <a:pt x="24" y="135"/>
                    <a:pt x="28" y="138"/>
                  </a:cubicBezTo>
                  <a:cubicBezTo>
                    <a:pt x="32" y="140"/>
                    <a:pt x="36" y="137"/>
                    <a:pt x="40" y="136"/>
                  </a:cubicBezTo>
                  <a:cubicBezTo>
                    <a:pt x="42" y="136"/>
                    <a:pt x="44" y="138"/>
                    <a:pt x="46" y="138"/>
                  </a:cubicBezTo>
                  <a:cubicBezTo>
                    <a:pt x="49" y="137"/>
                    <a:pt x="50" y="137"/>
                    <a:pt x="51" y="138"/>
                  </a:cubicBezTo>
                  <a:cubicBezTo>
                    <a:pt x="55" y="139"/>
                    <a:pt x="55" y="130"/>
                    <a:pt x="59" y="129"/>
                  </a:cubicBezTo>
                  <a:cubicBezTo>
                    <a:pt x="53" y="129"/>
                    <a:pt x="56" y="134"/>
                    <a:pt x="53" y="137"/>
                  </a:cubicBezTo>
                  <a:cubicBezTo>
                    <a:pt x="50" y="139"/>
                    <a:pt x="41" y="136"/>
                    <a:pt x="40" y="133"/>
                  </a:cubicBezTo>
                  <a:cubicBezTo>
                    <a:pt x="38" y="142"/>
                    <a:pt x="20" y="135"/>
                    <a:pt x="24" y="130"/>
                  </a:cubicBezTo>
                  <a:cubicBezTo>
                    <a:pt x="22" y="133"/>
                    <a:pt x="23" y="137"/>
                    <a:pt x="19" y="138"/>
                  </a:cubicBezTo>
                  <a:cubicBezTo>
                    <a:pt x="18" y="135"/>
                    <a:pt x="19" y="134"/>
                    <a:pt x="21" y="132"/>
                  </a:cubicBezTo>
                  <a:cubicBezTo>
                    <a:pt x="16" y="133"/>
                    <a:pt x="19" y="126"/>
                    <a:pt x="20" y="123"/>
                  </a:cubicBezTo>
                  <a:cubicBezTo>
                    <a:pt x="21" y="118"/>
                    <a:pt x="27" y="118"/>
                    <a:pt x="31" y="118"/>
                  </a:cubicBezTo>
                  <a:cubicBezTo>
                    <a:pt x="47" y="118"/>
                    <a:pt x="47" y="118"/>
                    <a:pt x="47" y="118"/>
                  </a:cubicBezTo>
                  <a:cubicBezTo>
                    <a:pt x="50" y="119"/>
                    <a:pt x="43" y="117"/>
                    <a:pt x="48" y="113"/>
                  </a:cubicBezTo>
                  <a:cubicBezTo>
                    <a:pt x="53" y="110"/>
                    <a:pt x="57" y="112"/>
                    <a:pt x="62" y="111"/>
                  </a:cubicBezTo>
                  <a:cubicBezTo>
                    <a:pt x="67" y="110"/>
                    <a:pt x="64" y="103"/>
                    <a:pt x="70" y="107"/>
                  </a:cubicBezTo>
                  <a:cubicBezTo>
                    <a:pt x="79" y="112"/>
                    <a:pt x="88" y="118"/>
                    <a:pt x="99" y="115"/>
                  </a:cubicBezTo>
                  <a:cubicBezTo>
                    <a:pt x="103" y="114"/>
                    <a:pt x="107" y="110"/>
                    <a:pt x="102" y="107"/>
                  </a:cubicBezTo>
                  <a:cubicBezTo>
                    <a:pt x="96" y="104"/>
                    <a:pt x="94" y="108"/>
                    <a:pt x="89" y="108"/>
                  </a:cubicBezTo>
                  <a:cubicBezTo>
                    <a:pt x="84" y="108"/>
                    <a:pt x="86" y="100"/>
                    <a:pt x="80" y="103"/>
                  </a:cubicBezTo>
                  <a:cubicBezTo>
                    <a:pt x="78" y="104"/>
                    <a:pt x="76" y="101"/>
                    <a:pt x="75" y="99"/>
                  </a:cubicBezTo>
                  <a:cubicBezTo>
                    <a:pt x="74" y="96"/>
                    <a:pt x="69" y="97"/>
                    <a:pt x="66" y="99"/>
                  </a:cubicBezTo>
                  <a:cubicBezTo>
                    <a:pt x="62" y="101"/>
                    <a:pt x="61" y="97"/>
                    <a:pt x="59" y="100"/>
                  </a:cubicBezTo>
                  <a:cubicBezTo>
                    <a:pt x="57" y="101"/>
                    <a:pt x="58" y="103"/>
                    <a:pt x="56" y="104"/>
                  </a:cubicBezTo>
                  <a:cubicBezTo>
                    <a:pt x="28" y="104"/>
                    <a:pt x="28" y="104"/>
                    <a:pt x="28" y="104"/>
                  </a:cubicBezTo>
                  <a:cubicBezTo>
                    <a:pt x="29" y="102"/>
                    <a:pt x="27" y="100"/>
                    <a:pt x="24" y="100"/>
                  </a:cubicBezTo>
                  <a:cubicBezTo>
                    <a:pt x="24" y="98"/>
                    <a:pt x="26" y="97"/>
                    <a:pt x="28" y="98"/>
                  </a:cubicBezTo>
                  <a:cubicBezTo>
                    <a:pt x="27" y="96"/>
                    <a:pt x="28" y="93"/>
                    <a:pt x="28" y="91"/>
                  </a:cubicBezTo>
                  <a:cubicBezTo>
                    <a:pt x="27" y="94"/>
                    <a:pt x="25" y="96"/>
                    <a:pt x="21" y="97"/>
                  </a:cubicBezTo>
                  <a:cubicBezTo>
                    <a:pt x="20" y="94"/>
                    <a:pt x="29" y="86"/>
                    <a:pt x="32" y="86"/>
                  </a:cubicBezTo>
                  <a:cubicBezTo>
                    <a:pt x="29" y="84"/>
                    <a:pt x="20" y="93"/>
                    <a:pt x="20" y="96"/>
                  </a:cubicBezTo>
                  <a:cubicBezTo>
                    <a:pt x="20" y="87"/>
                    <a:pt x="14" y="71"/>
                    <a:pt x="5" y="67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67"/>
            <p:cNvSpPr>
              <a:spLocks/>
            </p:cNvSpPr>
            <p:nvPr/>
          </p:nvSpPr>
          <p:spPr bwMode="auto">
            <a:xfrm>
              <a:off x="3184574" y="2519565"/>
              <a:ext cx="152593" cy="453292"/>
            </a:xfrm>
            <a:custGeom>
              <a:avLst/>
              <a:gdLst>
                <a:gd name="T0" fmla="*/ 0 w 55"/>
                <a:gd name="T1" fmla="*/ 0 h 165"/>
                <a:gd name="T2" fmla="*/ 17 w 55"/>
                <a:gd name="T3" fmla="*/ 5 h 165"/>
                <a:gd name="T4" fmla="*/ 31 w 55"/>
                <a:gd name="T5" fmla="*/ 4 h 165"/>
                <a:gd name="T6" fmla="*/ 29 w 55"/>
                <a:gd name="T7" fmla="*/ 27 h 165"/>
                <a:gd name="T8" fmla="*/ 43 w 55"/>
                <a:gd name="T9" fmla="*/ 39 h 165"/>
                <a:gd name="T10" fmla="*/ 45 w 55"/>
                <a:gd name="T11" fmla="*/ 60 h 165"/>
                <a:gd name="T12" fmla="*/ 51 w 55"/>
                <a:gd name="T13" fmla="*/ 81 h 165"/>
                <a:gd name="T14" fmla="*/ 51 w 55"/>
                <a:gd name="T15" fmla="*/ 125 h 165"/>
                <a:gd name="T16" fmla="*/ 48 w 55"/>
                <a:gd name="T17" fmla="*/ 136 h 165"/>
                <a:gd name="T18" fmla="*/ 51 w 55"/>
                <a:gd name="T19" fmla="*/ 149 h 165"/>
                <a:gd name="T20" fmla="*/ 55 w 55"/>
                <a:gd name="T21" fmla="*/ 159 h 165"/>
                <a:gd name="T22" fmla="*/ 38 w 55"/>
                <a:gd name="T23" fmla="*/ 165 h 165"/>
                <a:gd name="T24" fmla="*/ 29 w 55"/>
                <a:gd name="T25" fmla="*/ 157 h 165"/>
                <a:gd name="T26" fmla="*/ 19 w 55"/>
                <a:gd name="T27" fmla="*/ 146 h 165"/>
                <a:gd name="T28" fmla="*/ 22 w 55"/>
                <a:gd name="T29" fmla="*/ 127 h 165"/>
                <a:gd name="T30" fmla="*/ 18 w 55"/>
                <a:gd name="T31" fmla="*/ 118 h 165"/>
                <a:gd name="T32" fmla="*/ 21 w 55"/>
                <a:gd name="T33" fmla="*/ 105 h 165"/>
                <a:gd name="T34" fmla="*/ 21 w 55"/>
                <a:gd name="T35" fmla="*/ 97 h 165"/>
                <a:gd name="T36" fmla="*/ 24 w 55"/>
                <a:gd name="T37" fmla="*/ 91 h 165"/>
                <a:gd name="T38" fmla="*/ 15 w 55"/>
                <a:gd name="T39" fmla="*/ 78 h 165"/>
                <a:gd name="T40" fmla="*/ 19 w 55"/>
                <a:gd name="T41" fmla="*/ 64 h 165"/>
                <a:gd name="T42" fmla="*/ 19 w 55"/>
                <a:gd name="T43" fmla="*/ 56 h 165"/>
                <a:gd name="T44" fmla="*/ 10 w 55"/>
                <a:gd name="T45" fmla="*/ 56 h 165"/>
                <a:gd name="T46" fmla="*/ 14 w 55"/>
                <a:gd name="T47" fmla="*/ 51 h 165"/>
                <a:gd name="T48" fmla="*/ 15 w 55"/>
                <a:gd name="T49" fmla="*/ 36 h 165"/>
                <a:gd name="T50" fmla="*/ 11 w 55"/>
                <a:gd name="T51" fmla="*/ 25 h 165"/>
                <a:gd name="T52" fmla="*/ 3 w 55"/>
                <a:gd name="T53" fmla="*/ 12 h 165"/>
                <a:gd name="T54" fmla="*/ 5 w 55"/>
                <a:gd name="T55" fmla="*/ 3 h 165"/>
                <a:gd name="T56" fmla="*/ 0 w 55"/>
                <a:gd name="T5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" h="165">
                  <a:moveTo>
                    <a:pt x="0" y="0"/>
                  </a:moveTo>
                  <a:cubicBezTo>
                    <a:pt x="6" y="2"/>
                    <a:pt x="11" y="2"/>
                    <a:pt x="17" y="5"/>
                  </a:cubicBezTo>
                  <a:cubicBezTo>
                    <a:pt x="21" y="7"/>
                    <a:pt x="28" y="6"/>
                    <a:pt x="31" y="4"/>
                  </a:cubicBezTo>
                  <a:cubicBezTo>
                    <a:pt x="29" y="10"/>
                    <a:pt x="24" y="21"/>
                    <a:pt x="29" y="27"/>
                  </a:cubicBezTo>
                  <a:cubicBezTo>
                    <a:pt x="32" y="30"/>
                    <a:pt x="42" y="34"/>
                    <a:pt x="43" y="39"/>
                  </a:cubicBezTo>
                  <a:cubicBezTo>
                    <a:pt x="43" y="46"/>
                    <a:pt x="42" y="54"/>
                    <a:pt x="45" y="60"/>
                  </a:cubicBezTo>
                  <a:cubicBezTo>
                    <a:pt x="49" y="67"/>
                    <a:pt x="51" y="72"/>
                    <a:pt x="51" y="81"/>
                  </a:cubicBezTo>
                  <a:cubicBezTo>
                    <a:pt x="51" y="95"/>
                    <a:pt x="51" y="110"/>
                    <a:pt x="51" y="125"/>
                  </a:cubicBezTo>
                  <a:cubicBezTo>
                    <a:pt x="51" y="127"/>
                    <a:pt x="52" y="136"/>
                    <a:pt x="48" y="136"/>
                  </a:cubicBezTo>
                  <a:cubicBezTo>
                    <a:pt x="49" y="140"/>
                    <a:pt x="49" y="145"/>
                    <a:pt x="51" y="149"/>
                  </a:cubicBezTo>
                  <a:cubicBezTo>
                    <a:pt x="52" y="152"/>
                    <a:pt x="55" y="155"/>
                    <a:pt x="55" y="159"/>
                  </a:cubicBezTo>
                  <a:cubicBezTo>
                    <a:pt x="49" y="159"/>
                    <a:pt x="43" y="162"/>
                    <a:pt x="38" y="165"/>
                  </a:cubicBezTo>
                  <a:cubicBezTo>
                    <a:pt x="38" y="162"/>
                    <a:pt x="31" y="158"/>
                    <a:pt x="29" y="157"/>
                  </a:cubicBezTo>
                  <a:cubicBezTo>
                    <a:pt x="25" y="153"/>
                    <a:pt x="22" y="151"/>
                    <a:pt x="19" y="146"/>
                  </a:cubicBezTo>
                  <a:cubicBezTo>
                    <a:pt x="16" y="140"/>
                    <a:pt x="22" y="134"/>
                    <a:pt x="22" y="127"/>
                  </a:cubicBezTo>
                  <a:cubicBezTo>
                    <a:pt x="22" y="123"/>
                    <a:pt x="17" y="123"/>
                    <a:pt x="18" y="118"/>
                  </a:cubicBezTo>
                  <a:cubicBezTo>
                    <a:pt x="19" y="114"/>
                    <a:pt x="22" y="111"/>
                    <a:pt x="21" y="105"/>
                  </a:cubicBezTo>
                  <a:cubicBezTo>
                    <a:pt x="21" y="102"/>
                    <a:pt x="21" y="99"/>
                    <a:pt x="21" y="97"/>
                  </a:cubicBezTo>
                  <a:cubicBezTo>
                    <a:pt x="22" y="95"/>
                    <a:pt x="25" y="93"/>
                    <a:pt x="24" y="91"/>
                  </a:cubicBezTo>
                  <a:cubicBezTo>
                    <a:pt x="22" y="86"/>
                    <a:pt x="17" y="83"/>
                    <a:pt x="15" y="78"/>
                  </a:cubicBezTo>
                  <a:cubicBezTo>
                    <a:pt x="21" y="77"/>
                    <a:pt x="17" y="68"/>
                    <a:pt x="19" y="64"/>
                  </a:cubicBezTo>
                  <a:cubicBezTo>
                    <a:pt x="20" y="62"/>
                    <a:pt x="20" y="58"/>
                    <a:pt x="19" y="56"/>
                  </a:cubicBezTo>
                  <a:cubicBezTo>
                    <a:pt x="17" y="52"/>
                    <a:pt x="13" y="57"/>
                    <a:pt x="10" y="56"/>
                  </a:cubicBezTo>
                  <a:cubicBezTo>
                    <a:pt x="12" y="54"/>
                    <a:pt x="10" y="51"/>
                    <a:pt x="14" y="51"/>
                  </a:cubicBezTo>
                  <a:cubicBezTo>
                    <a:pt x="13" y="47"/>
                    <a:pt x="17" y="39"/>
                    <a:pt x="15" y="36"/>
                  </a:cubicBezTo>
                  <a:cubicBezTo>
                    <a:pt x="13" y="29"/>
                    <a:pt x="17" y="28"/>
                    <a:pt x="11" y="25"/>
                  </a:cubicBezTo>
                  <a:cubicBezTo>
                    <a:pt x="7" y="23"/>
                    <a:pt x="2" y="16"/>
                    <a:pt x="3" y="12"/>
                  </a:cubicBezTo>
                  <a:cubicBezTo>
                    <a:pt x="3" y="9"/>
                    <a:pt x="6" y="7"/>
                    <a:pt x="5" y="3"/>
                  </a:cubicBezTo>
                  <a:cubicBezTo>
                    <a:pt x="4" y="2"/>
                    <a:pt x="1" y="2"/>
                    <a:pt x="0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68"/>
            <p:cNvSpPr>
              <a:spLocks/>
            </p:cNvSpPr>
            <p:nvPr/>
          </p:nvSpPr>
          <p:spPr bwMode="auto">
            <a:xfrm>
              <a:off x="3902660" y="3574253"/>
              <a:ext cx="5984" cy="13464"/>
            </a:xfrm>
            <a:custGeom>
              <a:avLst/>
              <a:gdLst>
                <a:gd name="T0" fmla="*/ 0 w 2"/>
                <a:gd name="T1" fmla="*/ 3 h 5"/>
                <a:gd name="T2" fmla="*/ 1 w 2"/>
                <a:gd name="T3" fmla="*/ 5 h 5"/>
                <a:gd name="T4" fmla="*/ 0 w 2"/>
                <a:gd name="T5" fmla="*/ 0 h 5"/>
                <a:gd name="T6" fmla="*/ 0 w 2"/>
                <a:gd name="T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1" y="4"/>
                    <a:pt x="1" y="5"/>
                  </a:cubicBezTo>
                  <a:cubicBezTo>
                    <a:pt x="2" y="3"/>
                    <a:pt x="2" y="1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69"/>
            <p:cNvSpPr>
              <a:spLocks/>
            </p:cNvSpPr>
            <p:nvPr/>
          </p:nvSpPr>
          <p:spPr bwMode="auto">
            <a:xfrm>
              <a:off x="3883211" y="3301979"/>
              <a:ext cx="466756" cy="568485"/>
            </a:xfrm>
            <a:custGeom>
              <a:avLst/>
              <a:gdLst>
                <a:gd name="T0" fmla="*/ 2 w 170"/>
                <a:gd name="T1" fmla="*/ 99 h 207"/>
                <a:gd name="T2" fmla="*/ 8 w 170"/>
                <a:gd name="T3" fmla="*/ 107 h 207"/>
                <a:gd name="T4" fmla="*/ 19 w 170"/>
                <a:gd name="T5" fmla="*/ 69 h 207"/>
                <a:gd name="T6" fmla="*/ 31 w 170"/>
                <a:gd name="T7" fmla="*/ 77 h 207"/>
                <a:gd name="T8" fmla="*/ 21 w 170"/>
                <a:gd name="T9" fmla="*/ 65 h 207"/>
                <a:gd name="T10" fmla="*/ 26 w 170"/>
                <a:gd name="T11" fmla="*/ 62 h 207"/>
                <a:gd name="T12" fmla="*/ 31 w 170"/>
                <a:gd name="T13" fmla="*/ 45 h 207"/>
                <a:gd name="T14" fmla="*/ 75 w 170"/>
                <a:gd name="T15" fmla="*/ 46 h 207"/>
                <a:gd name="T16" fmla="*/ 86 w 170"/>
                <a:gd name="T17" fmla="*/ 3 h 207"/>
                <a:gd name="T18" fmla="*/ 119 w 170"/>
                <a:gd name="T19" fmla="*/ 5 h 207"/>
                <a:gd name="T20" fmla="*/ 129 w 170"/>
                <a:gd name="T21" fmla="*/ 39 h 207"/>
                <a:gd name="T22" fmla="*/ 162 w 170"/>
                <a:gd name="T23" fmla="*/ 44 h 207"/>
                <a:gd name="T24" fmla="*/ 150 w 170"/>
                <a:gd name="T25" fmla="*/ 77 h 207"/>
                <a:gd name="T26" fmla="*/ 156 w 170"/>
                <a:gd name="T27" fmla="*/ 91 h 207"/>
                <a:gd name="T28" fmla="*/ 165 w 170"/>
                <a:gd name="T29" fmla="*/ 113 h 207"/>
                <a:gd name="T30" fmla="*/ 161 w 170"/>
                <a:gd name="T31" fmla="*/ 142 h 207"/>
                <a:gd name="T32" fmla="*/ 151 w 170"/>
                <a:gd name="T33" fmla="*/ 161 h 207"/>
                <a:gd name="T34" fmla="*/ 136 w 170"/>
                <a:gd name="T35" fmla="*/ 158 h 207"/>
                <a:gd name="T36" fmla="*/ 108 w 170"/>
                <a:gd name="T37" fmla="*/ 146 h 207"/>
                <a:gd name="T38" fmla="*/ 91 w 170"/>
                <a:gd name="T39" fmla="*/ 156 h 207"/>
                <a:gd name="T40" fmla="*/ 81 w 170"/>
                <a:gd name="T41" fmla="*/ 171 h 207"/>
                <a:gd name="T42" fmla="*/ 87 w 170"/>
                <a:gd name="T43" fmla="*/ 183 h 207"/>
                <a:gd name="T44" fmla="*/ 92 w 170"/>
                <a:gd name="T45" fmla="*/ 194 h 207"/>
                <a:gd name="T46" fmla="*/ 81 w 170"/>
                <a:gd name="T47" fmla="*/ 194 h 207"/>
                <a:gd name="T48" fmla="*/ 53 w 170"/>
                <a:gd name="T49" fmla="*/ 185 h 207"/>
                <a:gd name="T50" fmla="*/ 40 w 170"/>
                <a:gd name="T51" fmla="*/ 162 h 207"/>
                <a:gd name="T52" fmla="*/ 16 w 170"/>
                <a:gd name="T53" fmla="*/ 140 h 207"/>
                <a:gd name="T54" fmla="*/ 17 w 170"/>
                <a:gd name="T55" fmla="*/ 139 h 207"/>
                <a:gd name="T56" fmla="*/ 9 w 170"/>
                <a:gd name="T57" fmla="*/ 122 h 207"/>
                <a:gd name="T58" fmla="*/ 24 w 170"/>
                <a:gd name="T59" fmla="*/ 131 h 207"/>
                <a:gd name="T60" fmla="*/ 16 w 170"/>
                <a:gd name="T61" fmla="*/ 129 h 207"/>
                <a:gd name="T62" fmla="*/ 3 w 170"/>
                <a:gd name="T63" fmla="*/ 10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0" h="207">
                  <a:moveTo>
                    <a:pt x="3" y="108"/>
                  </a:moveTo>
                  <a:cubicBezTo>
                    <a:pt x="1" y="105"/>
                    <a:pt x="0" y="102"/>
                    <a:pt x="2" y="99"/>
                  </a:cubicBezTo>
                  <a:cubicBezTo>
                    <a:pt x="2" y="101"/>
                    <a:pt x="3" y="103"/>
                    <a:pt x="4" y="105"/>
                  </a:cubicBezTo>
                  <a:cubicBezTo>
                    <a:pt x="5" y="99"/>
                    <a:pt x="8" y="104"/>
                    <a:pt x="8" y="107"/>
                  </a:cubicBezTo>
                  <a:cubicBezTo>
                    <a:pt x="9" y="100"/>
                    <a:pt x="16" y="96"/>
                    <a:pt x="17" y="88"/>
                  </a:cubicBezTo>
                  <a:cubicBezTo>
                    <a:pt x="18" y="83"/>
                    <a:pt x="15" y="73"/>
                    <a:pt x="19" y="69"/>
                  </a:cubicBezTo>
                  <a:cubicBezTo>
                    <a:pt x="19" y="72"/>
                    <a:pt x="21" y="74"/>
                    <a:pt x="22" y="76"/>
                  </a:cubicBezTo>
                  <a:cubicBezTo>
                    <a:pt x="23" y="72"/>
                    <a:pt x="29" y="74"/>
                    <a:pt x="31" y="77"/>
                  </a:cubicBezTo>
                  <a:cubicBezTo>
                    <a:pt x="30" y="74"/>
                    <a:pt x="34" y="72"/>
                    <a:pt x="37" y="73"/>
                  </a:cubicBezTo>
                  <a:cubicBezTo>
                    <a:pt x="30" y="73"/>
                    <a:pt x="25" y="71"/>
                    <a:pt x="21" y="65"/>
                  </a:cubicBezTo>
                  <a:cubicBezTo>
                    <a:pt x="19" y="63"/>
                    <a:pt x="14" y="60"/>
                    <a:pt x="20" y="58"/>
                  </a:cubicBezTo>
                  <a:cubicBezTo>
                    <a:pt x="22" y="58"/>
                    <a:pt x="25" y="59"/>
                    <a:pt x="26" y="62"/>
                  </a:cubicBezTo>
                  <a:cubicBezTo>
                    <a:pt x="28" y="58"/>
                    <a:pt x="24" y="52"/>
                    <a:pt x="25" y="47"/>
                  </a:cubicBezTo>
                  <a:cubicBezTo>
                    <a:pt x="26" y="44"/>
                    <a:pt x="29" y="44"/>
                    <a:pt x="31" y="45"/>
                  </a:cubicBezTo>
                  <a:cubicBezTo>
                    <a:pt x="35" y="47"/>
                    <a:pt x="37" y="45"/>
                    <a:pt x="41" y="45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6" y="0"/>
                    <a:pt x="80" y="3"/>
                    <a:pt x="86" y="3"/>
                  </a:cubicBezTo>
                  <a:cubicBezTo>
                    <a:pt x="92" y="3"/>
                    <a:pt x="99" y="4"/>
                    <a:pt x="105" y="4"/>
                  </a:cubicBezTo>
                  <a:cubicBezTo>
                    <a:pt x="110" y="4"/>
                    <a:pt x="116" y="5"/>
                    <a:pt x="119" y="5"/>
                  </a:cubicBezTo>
                  <a:cubicBezTo>
                    <a:pt x="128" y="5"/>
                    <a:pt x="135" y="0"/>
                    <a:pt x="129" y="14"/>
                  </a:cubicBezTo>
                  <a:cubicBezTo>
                    <a:pt x="126" y="23"/>
                    <a:pt x="132" y="31"/>
                    <a:pt x="129" y="39"/>
                  </a:cubicBezTo>
                  <a:cubicBezTo>
                    <a:pt x="135" y="38"/>
                    <a:pt x="141" y="34"/>
                    <a:pt x="147" y="33"/>
                  </a:cubicBezTo>
                  <a:cubicBezTo>
                    <a:pt x="159" y="30"/>
                    <a:pt x="158" y="38"/>
                    <a:pt x="162" y="44"/>
                  </a:cubicBezTo>
                  <a:cubicBezTo>
                    <a:pt x="165" y="49"/>
                    <a:pt x="168" y="58"/>
                    <a:pt x="156" y="60"/>
                  </a:cubicBezTo>
                  <a:cubicBezTo>
                    <a:pt x="150" y="62"/>
                    <a:pt x="150" y="72"/>
                    <a:pt x="150" y="77"/>
                  </a:cubicBezTo>
                  <a:cubicBezTo>
                    <a:pt x="151" y="80"/>
                    <a:pt x="146" y="86"/>
                    <a:pt x="151" y="87"/>
                  </a:cubicBezTo>
                  <a:cubicBezTo>
                    <a:pt x="154" y="87"/>
                    <a:pt x="157" y="89"/>
                    <a:pt x="156" y="91"/>
                  </a:cubicBezTo>
                  <a:cubicBezTo>
                    <a:pt x="156" y="94"/>
                    <a:pt x="163" y="93"/>
                    <a:pt x="165" y="96"/>
                  </a:cubicBezTo>
                  <a:cubicBezTo>
                    <a:pt x="170" y="101"/>
                    <a:pt x="164" y="108"/>
                    <a:pt x="165" y="113"/>
                  </a:cubicBezTo>
                  <a:cubicBezTo>
                    <a:pt x="165" y="117"/>
                    <a:pt x="170" y="128"/>
                    <a:pt x="163" y="131"/>
                  </a:cubicBezTo>
                  <a:cubicBezTo>
                    <a:pt x="167" y="134"/>
                    <a:pt x="164" y="141"/>
                    <a:pt x="161" y="142"/>
                  </a:cubicBezTo>
                  <a:cubicBezTo>
                    <a:pt x="160" y="143"/>
                    <a:pt x="158" y="152"/>
                    <a:pt x="158" y="152"/>
                  </a:cubicBezTo>
                  <a:cubicBezTo>
                    <a:pt x="161" y="155"/>
                    <a:pt x="154" y="162"/>
                    <a:pt x="151" y="161"/>
                  </a:cubicBezTo>
                  <a:cubicBezTo>
                    <a:pt x="148" y="161"/>
                    <a:pt x="147" y="150"/>
                    <a:pt x="145" y="147"/>
                  </a:cubicBezTo>
                  <a:cubicBezTo>
                    <a:pt x="144" y="150"/>
                    <a:pt x="140" y="158"/>
                    <a:pt x="136" y="158"/>
                  </a:cubicBezTo>
                  <a:cubicBezTo>
                    <a:pt x="132" y="159"/>
                    <a:pt x="127" y="154"/>
                    <a:pt x="123" y="156"/>
                  </a:cubicBezTo>
                  <a:cubicBezTo>
                    <a:pt x="126" y="145"/>
                    <a:pt x="106" y="128"/>
                    <a:pt x="108" y="146"/>
                  </a:cubicBezTo>
                  <a:cubicBezTo>
                    <a:pt x="110" y="157"/>
                    <a:pt x="106" y="157"/>
                    <a:pt x="96" y="158"/>
                  </a:cubicBezTo>
                  <a:cubicBezTo>
                    <a:pt x="93" y="158"/>
                    <a:pt x="94" y="155"/>
                    <a:pt x="91" y="156"/>
                  </a:cubicBezTo>
                  <a:cubicBezTo>
                    <a:pt x="87" y="156"/>
                    <a:pt x="86" y="156"/>
                    <a:pt x="82" y="155"/>
                  </a:cubicBezTo>
                  <a:cubicBezTo>
                    <a:pt x="84" y="160"/>
                    <a:pt x="85" y="166"/>
                    <a:pt x="81" y="171"/>
                  </a:cubicBezTo>
                  <a:cubicBezTo>
                    <a:pt x="85" y="169"/>
                    <a:pt x="88" y="171"/>
                    <a:pt x="88" y="175"/>
                  </a:cubicBezTo>
                  <a:cubicBezTo>
                    <a:pt x="87" y="179"/>
                    <a:pt x="87" y="182"/>
                    <a:pt x="87" y="183"/>
                  </a:cubicBezTo>
                  <a:cubicBezTo>
                    <a:pt x="89" y="185"/>
                    <a:pt x="91" y="185"/>
                    <a:pt x="92" y="187"/>
                  </a:cubicBezTo>
                  <a:cubicBezTo>
                    <a:pt x="94" y="190"/>
                    <a:pt x="92" y="191"/>
                    <a:pt x="92" y="194"/>
                  </a:cubicBezTo>
                  <a:cubicBezTo>
                    <a:pt x="92" y="196"/>
                    <a:pt x="94" y="200"/>
                    <a:pt x="89" y="200"/>
                  </a:cubicBezTo>
                  <a:cubicBezTo>
                    <a:pt x="85" y="200"/>
                    <a:pt x="85" y="196"/>
                    <a:pt x="81" y="194"/>
                  </a:cubicBezTo>
                  <a:cubicBezTo>
                    <a:pt x="78" y="192"/>
                    <a:pt x="70" y="205"/>
                    <a:pt x="69" y="207"/>
                  </a:cubicBezTo>
                  <a:cubicBezTo>
                    <a:pt x="63" y="202"/>
                    <a:pt x="58" y="192"/>
                    <a:pt x="53" y="185"/>
                  </a:cubicBezTo>
                  <a:cubicBezTo>
                    <a:pt x="47" y="176"/>
                    <a:pt x="38" y="168"/>
                    <a:pt x="29" y="160"/>
                  </a:cubicBezTo>
                  <a:cubicBezTo>
                    <a:pt x="34" y="157"/>
                    <a:pt x="35" y="167"/>
                    <a:pt x="40" y="162"/>
                  </a:cubicBezTo>
                  <a:cubicBezTo>
                    <a:pt x="37" y="162"/>
                    <a:pt x="32" y="159"/>
                    <a:pt x="29" y="158"/>
                  </a:cubicBezTo>
                  <a:cubicBezTo>
                    <a:pt x="24" y="157"/>
                    <a:pt x="20" y="144"/>
                    <a:pt x="16" y="140"/>
                  </a:cubicBezTo>
                  <a:cubicBezTo>
                    <a:pt x="20" y="140"/>
                    <a:pt x="21" y="144"/>
                    <a:pt x="24" y="145"/>
                  </a:cubicBezTo>
                  <a:cubicBezTo>
                    <a:pt x="21" y="140"/>
                    <a:pt x="21" y="141"/>
                    <a:pt x="17" y="139"/>
                  </a:cubicBezTo>
                  <a:cubicBezTo>
                    <a:pt x="15" y="138"/>
                    <a:pt x="15" y="134"/>
                    <a:pt x="15" y="133"/>
                  </a:cubicBezTo>
                  <a:cubicBezTo>
                    <a:pt x="14" y="129"/>
                    <a:pt x="11" y="125"/>
                    <a:pt x="9" y="122"/>
                  </a:cubicBezTo>
                  <a:cubicBezTo>
                    <a:pt x="11" y="124"/>
                    <a:pt x="17" y="129"/>
                    <a:pt x="16" y="133"/>
                  </a:cubicBezTo>
                  <a:cubicBezTo>
                    <a:pt x="18" y="132"/>
                    <a:pt x="21" y="131"/>
                    <a:pt x="24" y="131"/>
                  </a:cubicBezTo>
                  <a:cubicBezTo>
                    <a:pt x="23" y="130"/>
                    <a:pt x="21" y="129"/>
                    <a:pt x="20" y="127"/>
                  </a:cubicBezTo>
                  <a:cubicBezTo>
                    <a:pt x="20" y="129"/>
                    <a:pt x="18" y="130"/>
                    <a:pt x="16" y="129"/>
                  </a:cubicBezTo>
                  <a:cubicBezTo>
                    <a:pt x="16" y="126"/>
                    <a:pt x="19" y="124"/>
                    <a:pt x="17" y="121"/>
                  </a:cubicBezTo>
                  <a:cubicBezTo>
                    <a:pt x="13" y="133"/>
                    <a:pt x="5" y="109"/>
                    <a:pt x="3" y="10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70"/>
            <p:cNvSpPr>
              <a:spLocks/>
            </p:cNvSpPr>
            <p:nvPr/>
          </p:nvSpPr>
          <p:spPr bwMode="auto">
            <a:xfrm>
              <a:off x="5763698" y="4359660"/>
              <a:ext cx="252826" cy="698638"/>
            </a:xfrm>
            <a:custGeom>
              <a:avLst/>
              <a:gdLst>
                <a:gd name="T0" fmla="*/ 1 w 92"/>
                <a:gd name="T1" fmla="*/ 141 h 254"/>
                <a:gd name="T2" fmla="*/ 9 w 92"/>
                <a:gd name="T3" fmla="*/ 125 h 254"/>
                <a:gd name="T4" fmla="*/ 9 w 92"/>
                <a:gd name="T5" fmla="*/ 111 h 254"/>
                <a:gd name="T6" fmla="*/ 26 w 92"/>
                <a:gd name="T7" fmla="*/ 97 h 254"/>
                <a:gd name="T8" fmla="*/ 20 w 92"/>
                <a:gd name="T9" fmla="*/ 69 h 254"/>
                <a:gd name="T10" fmla="*/ 20 w 92"/>
                <a:gd name="T11" fmla="*/ 53 h 254"/>
                <a:gd name="T12" fmla="*/ 27 w 92"/>
                <a:gd name="T13" fmla="*/ 45 h 254"/>
                <a:gd name="T14" fmla="*/ 24 w 92"/>
                <a:gd name="T15" fmla="*/ 25 h 254"/>
                <a:gd name="T16" fmla="*/ 20 w 92"/>
                <a:gd name="T17" fmla="*/ 11 h 254"/>
                <a:gd name="T18" fmla="*/ 12 w 92"/>
                <a:gd name="T19" fmla="*/ 6 h 254"/>
                <a:gd name="T20" fmla="*/ 11 w 92"/>
                <a:gd name="T21" fmla="*/ 0 h 254"/>
                <a:gd name="T22" fmla="*/ 21 w 92"/>
                <a:gd name="T23" fmla="*/ 3 h 254"/>
                <a:gd name="T24" fmla="*/ 27 w 92"/>
                <a:gd name="T25" fmla="*/ 7 h 254"/>
                <a:gd name="T26" fmla="*/ 39 w 92"/>
                <a:gd name="T27" fmla="*/ 10 h 254"/>
                <a:gd name="T28" fmla="*/ 45 w 92"/>
                <a:gd name="T29" fmla="*/ 28 h 254"/>
                <a:gd name="T30" fmla="*/ 47 w 92"/>
                <a:gd name="T31" fmla="*/ 41 h 254"/>
                <a:gd name="T32" fmla="*/ 49 w 92"/>
                <a:gd name="T33" fmla="*/ 69 h 254"/>
                <a:gd name="T34" fmla="*/ 40 w 92"/>
                <a:gd name="T35" fmla="*/ 94 h 254"/>
                <a:gd name="T36" fmla="*/ 48 w 92"/>
                <a:gd name="T37" fmla="*/ 120 h 254"/>
                <a:gd name="T38" fmla="*/ 56 w 92"/>
                <a:gd name="T39" fmla="*/ 143 h 254"/>
                <a:gd name="T40" fmla="*/ 63 w 92"/>
                <a:gd name="T41" fmla="*/ 150 h 254"/>
                <a:gd name="T42" fmla="*/ 73 w 92"/>
                <a:gd name="T43" fmla="*/ 164 h 254"/>
                <a:gd name="T44" fmla="*/ 67 w 92"/>
                <a:gd name="T45" fmla="*/ 141 h 254"/>
                <a:gd name="T46" fmla="*/ 63 w 92"/>
                <a:gd name="T47" fmla="*/ 135 h 254"/>
                <a:gd name="T48" fmla="*/ 74 w 92"/>
                <a:gd name="T49" fmla="*/ 146 h 254"/>
                <a:gd name="T50" fmla="*/ 86 w 92"/>
                <a:gd name="T51" fmla="*/ 164 h 254"/>
                <a:gd name="T52" fmla="*/ 90 w 92"/>
                <a:gd name="T53" fmla="*/ 186 h 254"/>
                <a:gd name="T54" fmla="*/ 90 w 92"/>
                <a:gd name="T55" fmla="*/ 208 h 254"/>
                <a:gd name="T56" fmla="*/ 86 w 92"/>
                <a:gd name="T57" fmla="*/ 218 h 254"/>
                <a:gd name="T58" fmla="*/ 75 w 92"/>
                <a:gd name="T59" fmla="*/ 222 h 254"/>
                <a:gd name="T60" fmla="*/ 68 w 92"/>
                <a:gd name="T61" fmla="*/ 233 h 254"/>
                <a:gd name="T62" fmla="*/ 73 w 92"/>
                <a:gd name="T63" fmla="*/ 245 h 254"/>
                <a:gd name="T64" fmla="*/ 71 w 92"/>
                <a:gd name="T65" fmla="*/ 252 h 254"/>
                <a:gd name="T66" fmla="*/ 66 w 92"/>
                <a:gd name="T67" fmla="*/ 250 h 254"/>
                <a:gd name="T68" fmla="*/ 64 w 92"/>
                <a:gd name="T69" fmla="*/ 240 h 254"/>
                <a:gd name="T70" fmla="*/ 47 w 92"/>
                <a:gd name="T71" fmla="*/ 220 h 254"/>
                <a:gd name="T72" fmla="*/ 46 w 92"/>
                <a:gd name="T73" fmla="*/ 208 h 254"/>
                <a:gd name="T74" fmla="*/ 50 w 92"/>
                <a:gd name="T75" fmla="*/ 196 h 254"/>
                <a:gd name="T76" fmla="*/ 53 w 92"/>
                <a:gd name="T77" fmla="*/ 186 h 254"/>
                <a:gd name="T78" fmla="*/ 50 w 92"/>
                <a:gd name="T79" fmla="*/ 165 h 254"/>
                <a:gd name="T80" fmla="*/ 38 w 92"/>
                <a:gd name="T81" fmla="*/ 166 h 254"/>
                <a:gd name="T82" fmla="*/ 29 w 92"/>
                <a:gd name="T83" fmla="*/ 169 h 254"/>
                <a:gd name="T84" fmla="*/ 12 w 92"/>
                <a:gd name="T85" fmla="*/ 150 h 254"/>
                <a:gd name="T86" fmla="*/ 1 w 92"/>
                <a:gd name="T87" fmla="*/ 14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2" h="254">
                  <a:moveTo>
                    <a:pt x="1" y="141"/>
                  </a:moveTo>
                  <a:cubicBezTo>
                    <a:pt x="2" y="139"/>
                    <a:pt x="7" y="131"/>
                    <a:pt x="9" y="125"/>
                  </a:cubicBezTo>
                  <a:cubicBezTo>
                    <a:pt x="11" y="120"/>
                    <a:pt x="11" y="118"/>
                    <a:pt x="9" y="111"/>
                  </a:cubicBezTo>
                  <a:cubicBezTo>
                    <a:pt x="8" y="105"/>
                    <a:pt x="23" y="101"/>
                    <a:pt x="26" y="97"/>
                  </a:cubicBezTo>
                  <a:cubicBezTo>
                    <a:pt x="15" y="94"/>
                    <a:pt x="20" y="77"/>
                    <a:pt x="20" y="69"/>
                  </a:cubicBezTo>
                  <a:cubicBezTo>
                    <a:pt x="20" y="63"/>
                    <a:pt x="24" y="60"/>
                    <a:pt x="20" y="53"/>
                  </a:cubicBezTo>
                  <a:cubicBezTo>
                    <a:pt x="16" y="46"/>
                    <a:pt x="22" y="48"/>
                    <a:pt x="27" y="45"/>
                  </a:cubicBezTo>
                  <a:cubicBezTo>
                    <a:pt x="31" y="41"/>
                    <a:pt x="32" y="34"/>
                    <a:pt x="24" y="25"/>
                  </a:cubicBezTo>
                  <a:cubicBezTo>
                    <a:pt x="18" y="17"/>
                    <a:pt x="26" y="15"/>
                    <a:pt x="20" y="11"/>
                  </a:cubicBezTo>
                  <a:cubicBezTo>
                    <a:pt x="15" y="8"/>
                    <a:pt x="13" y="8"/>
                    <a:pt x="12" y="6"/>
                  </a:cubicBezTo>
                  <a:cubicBezTo>
                    <a:pt x="11" y="6"/>
                    <a:pt x="13" y="2"/>
                    <a:pt x="11" y="0"/>
                  </a:cubicBezTo>
                  <a:cubicBezTo>
                    <a:pt x="12" y="0"/>
                    <a:pt x="18" y="3"/>
                    <a:pt x="21" y="3"/>
                  </a:cubicBezTo>
                  <a:cubicBezTo>
                    <a:pt x="25" y="4"/>
                    <a:pt x="24" y="6"/>
                    <a:pt x="27" y="7"/>
                  </a:cubicBezTo>
                  <a:cubicBezTo>
                    <a:pt x="30" y="7"/>
                    <a:pt x="37" y="7"/>
                    <a:pt x="39" y="10"/>
                  </a:cubicBezTo>
                  <a:cubicBezTo>
                    <a:pt x="39" y="15"/>
                    <a:pt x="39" y="21"/>
                    <a:pt x="45" y="28"/>
                  </a:cubicBezTo>
                  <a:cubicBezTo>
                    <a:pt x="51" y="35"/>
                    <a:pt x="46" y="36"/>
                    <a:pt x="47" y="41"/>
                  </a:cubicBezTo>
                  <a:cubicBezTo>
                    <a:pt x="47" y="46"/>
                    <a:pt x="49" y="67"/>
                    <a:pt x="49" y="69"/>
                  </a:cubicBezTo>
                  <a:cubicBezTo>
                    <a:pt x="49" y="79"/>
                    <a:pt x="37" y="88"/>
                    <a:pt x="40" y="94"/>
                  </a:cubicBezTo>
                  <a:cubicBezTo>
                    <a:pt x="53" y="116"/>
                    <a:pt x="49" y="116"/>
                    <a:pt x="48" y="120"/>
                  </a:cubicBezTo>
                  <a:cubicBezTo>
                    <a:pt x="45" y="139"/>
                    <a:pt x="58" y="135"/>
                    <a:pt x="56" y="143"/>
                  </a:cubicBezTo>
                  <a:cubicBezTo>
                    <a:pt x="51" y="164"/>
                    <a:pt x="63" y="160"/>
                    <a:pt x="63" y="150"/>
                  </a:cubicBezTo>
                  <a:cubicBezTo>
                    <a:pt x="73" y="164"/>
                    <a:pt x="73" y="164"/>
                    <a:pt x="73" y="164"/>
                  </a:cubicBezTo>
                  <a:cubicBezTo>
                    <a:pt x="75" y="165"/>
                    <a:pt x="74" y="147"/>
                    <a:pt x="67" y="141"/>
                  </a:cubicBezTo>
                  <a:cubicBezTo>
                    <a:pt x="61" y="142"/>
                    <a:pt x="64" y="136"/>
                    <a:pt x="63" y="135"/>
                  </a:cubicBezTo>
                  <a:cubicBezTo>
                    <a:pt x="68" y="137"/>
                    <a:pt x="68" y="137"/>
                    <a:pt x="74" y="146"/>
                  </a:cubicBezTo>
                  <a:cubicBezTo>
                    <a:pt x="78" y="152"/>
                    <a:pt x="81" y="158"/>
                    <a:pt x="86" y="164"/>
                  </a:cubicBezTo>
                  <a:cubicBezTo>
                    <a:pt x="92" y="171"/>
                    <a:pt x="92" y="177"/>
                    <a:pt x="90" y="186"/>
                  </a:cubicBezTo>
                  <a:cubicBezTo>
                    <a:pt x="88" y="193"/>
                    <a:pt x="91" y="200"/>
                    <a:pt x="90" y="208"/>
                  </a:cubicBezTo>
                  <a:cubicBezTo>
                    <a:pt x="89" y="211"/>
                    <a:pt x="88" y="215"/>
                    <a:pt x="86" y="218"/>
                  </a:cubicBezTo>
                  <a:cubicBezTo>
                    <a:pt x="82" y="220"/>
                    <a:pt x="78" y="219"/>
                    <a:pt x="75" y="222"/>
                  </a:cubicBezTo>
                  <a:cubicBezTo>
                    <a:pt x="72" y="224"/>
                    <a:pt x="73" y="230"/>
                    <a:pt x="68" y="233"/>
                  </a:cubicBezTo>
                  <a:cubicBezTo>
                    <a:pt x="69" y="235"/>
                    <a:pt x="73" y="241"/>
                    <a:pt x="73" y="245"/>
                  </a:cubicBezTo>
                  <a:cubicBezTo>
                    <a:pt x="73" y="246"/>
                    <a:pt x="73" y="251"/>
                    <a:pt x="71" y="252"/>
                  </a:cubicBezTo>
                  <a:cubicBezTo>
                    <a:pt x="70" y="254"/>
                    <a:pt x="65" y="253"/>
                    <a:pt x="66" y="250"/>
                  </a:cubicBezTo>
                  <a:cubicBezTo>
                    <a:pt x="67" y="245"/>
                    <a:pt x="70" y="246"/>
                    <a:pt x="64" y="240"/>
                  </a:cubicBezTo>
                  <a:cubicBezTo>
                    <a:pt x="59" y="236"/>
                    <a:pt x="48" y="225"/>
                    <a:pt x="47" y="220"/>
                  </a:cubicBezTo>
                  <a:cubicBezTo>
                    <a:pt x="46" y="212"/>
                    <a:pt x="44" y="214"/>
                    <a:pt x="46" y="208"/>
                  </a:cubicBezTo>
                  <a:cubicBezTo>
                    <a:pt x="47" y="205"/>
                    <a:pt x="48" y="199"/>
                    <a:pt x="50" y="196"/>
                  </a:cubicBezTo>
                  <a:cubicBezTo>
                    <a:pt x="53" y="192"/>
                    <a:pt x="53" y="191"/>
                    <a:pt x="53" y="186"/>
                  </a:cubicBezTo>
                  <a:cubicBezTo>
                    <a:pt x="54" y="179"/>
                    <a:pt x="54" y="171"/>
                    <a:pt x="50" y="165"/>
                  </a:cubicBezTo>
                  <a:cubicBezTo>
                    <a:pt x="48" y="162"/>
                    <a:pt x="43" y="166"/>
                    <a:pt x="38" y="166"/>
                  </a:cubicBezTo>
                  <a:cubicBezTo>
                    <a:pt x="35" y="167"/>
                    <a:pt x="29" y="166"/>
                    <a:pt x="29" y="169"/>
                  </a:cubicBezTo>
                  <a:cubicBezTo>
                    <a:pt x="27" y="167"/>
                    <a:pt x="13" y="150"/>
                    <a:pt x="12" y="150"/>
                  </a:cubicBezTo>
                  <a:cubicBezTo>
                    <a:pt x="8" y="152"/>
                    <a:pt x="0" y="144"/>
                    <a:pt x="1" y="141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71"/>
            <p:cNvSpPr>
              <a:spLocks/>
            </p:cNvSpPr>
            <p:nvPr/>
          </p:nvSpPr>
          <p:spPr bwMode="auto">
            <a:xfrm>
              <a:off x="2209174" y="299483"/>
              <a:ext cx="954456" cy="746510"/>
            </a:xfrm>
            <a:custGeom>
              <a:avLst/>
              <a:gdLst>
                <a:gd name="T0" fmla="*/ 0 w 347"/>
                <a:gd name="T1" fmla="*/ 269 h 272"/>
                <a:gd name="T2" fmla="*/ 7 w 347"/>
                <a:gd name="T3" fmla="*/ 261 h 272"/>
                <a:gd name="T4" fmla="*/ 24 w 347"/>
                <a:gd name="T5" fmla="*/ 257 h 272"/>
                <a:gd name="T6" fmla="*/ 53 w 347"/>
                <a:gd name="T7" fmla="*/ 244 h 272"/>
                <a:gd name="T8" fmla="*/ 76 w 347"/>
                <a:gd name="T9" fmla="*/ 225 h 272"/>
                <a:gd name="T10" fmla="*/ 95 w 347"/>
                <a:gd name="T11" fmla="*/ 202 h 272"/>
                <a:gd name="T12" fmla="*/ 101 w 347"/>
                <a:gd name="T13" fmla="*/ 175 h 272"/>
                <a:gd name="T14" fmla="*/ 98 w 347"/>
                <a:gd name="T15" fmla="*/ 169 h 272"/>
                <a:gd name="T16" fmla="*/ 100 w 347"/>
                <a:gd name="T17" fmla="*/ 156 h 272"/>
                <a:gd name="T18" fmla="*/ 112 w 347"/>
                <a:gd name="T19" fmla="*/ 129 h 272"/>
                <a:gd name="T20" fmla="*/ 117 w 347"/>
                <a:gd name="T21" fmla="*/ 112 h 272"/>
                <a:gd name="T22" fmla="*/ 126 w 347"/>
                <a:gd name="T23" fmla="*/ 101 h 272"/>
                <a:gd name="T24" fmla="*/ 147 w 347"/>
                <a:gd name="T25" fmla="*/ 83 h 272"/>
                <a:gd name="T26" fmla="*/ 177 w 347"/>
                <a:gd name="T27" fmla="*/ 70 h 272"/>
                <a:gd name="T28" fmla="*/ 211 w 347"/>
                <a:gd name="T29" fmla="*/ 15 h 272"/>
                <a:gd name="T30" fmla="*/ 217 w 347"/>
                <a:gd name="T31" fmla="*/ 4 h 272"/>
                <a:gd name="T32" fmla="*/ 226 w 347"/>
                <a:gd name="T33" fmla="*/ 2 h 272"/>
                <a:gd name="T34" fmla="*/ 232 w 347"/>
                <a:gd name="T35" fmla="*/ 7 h 272"/>
                <a:gd name="T36" fmla="*/ 241 w 347"/>
                <a:gd name="T37" fmla="*/ 19 h 272"/>
                <a:gd name="T38" fmla="*/ 269 w 347"/>
                <a:gd name="T39" fmla="*/ 22 h 272"/>
                <a:gd name="T40" fmla="*/ 294 w 347"/>
                <a:gd name="T41" fmla="*/ 16 h 272"/>
                <a:gd name="T42" fmla="*/ 296 w 347"/>
                <a:gd name="T43" fmla="*/ 23 h 272"/>
                <a:gd name="T44" fmla="*/ 297 w 347"/>
                <a:gd name="T45" fmla="*/ 23 h 272"/>
                <a:gd name="T46" fmla="*/ 307 w 347"/>
                <a:gd name="T47" fmla="*/ 26 h 272"/>
                <a:gd name="T48" fmla="*/ 316 w 347"/>
                <a:gd name="T49" fmla="*/ 30 h 272"/>
                <a:gd name="T50" fmla="*/ 325 w 347"/>
                <a:gd name="T51" fmla="*/ 37 h 272"/>
                <a:gd name="T52" fmla="*/ 328 w 347"/>
                <a:gd name="T53" fmla="*/ 47 h 272"/>
                <a:gd name="T54" fmla="*/ 326 w 347"/>
                <a:gd name="T55" fmla="*/ 56 h 272"/>
                <a:gd name="T56" fmla="*/ 326 w 347"/>
                <a:gd name="T57" fmla="*/ 70 h 272"/>
                <a:gd name="T58" fmla="*/ 328 w 347"/>
                <a:gd name="T59" fmla="*/ 80 h 272"/>
                <a:gd name="T60" fmla="*/ 330 w 347"/>
                <a:gd name="T61" fmla="*/ 93 h 272"/>
                <a:gd name="T62" fmla="*/ 332 w 347"/>
                <a:gd name="T63" fmla="*/ 101 h 272"/>
                <a:gd name="T64" fmla="*/ 341 w 347"/>
                <a:gd name="T65" fmla="*/ 109 h 272"/>
                <a:gd name="T66" fmla="*/ 338 w 347"/>
                <a:gd name="T67" fmla="*/ 125 h 272"/>
                <a:gd name="T68" fmla="*/ 289 w 347"/>
                <a:gd name="T69" fmla="*/ 129 h 272"/>
                <a:gd name="T70" fmla="*/ 273 w 347"/>
                <a:gd name="T71" fmla="*/ 138 h 272"/>
                <a:gd name="T72" fmla="*/ 268 w 347"/>
                <a:gd name="T73" fmla="*/ 147 h 272"/>
                <a:gd name="T74" fmla="*/ 270 w 347"/>
                <a:gd name="T75" fmla="*/ 160 h 272"/>
                <a:gd name="T76" fmla="*/ 258 w 347"/>
                <a:gd name="T77" fmla="*/ 165 h 272"/>
                <a:gd name="T78" fmla="*/ 246 w 347"/>
                <a:gd name="T79" fmla="*/ 173 h 272"/>
                <a:gd name="T80" fmla="*/ 236 w 347"/>
                <a:gd name="T81" fmla="*/ 176 h 272"/>
                <a:gd name="T82" fmla="*/ 223 w 347"/>
                <a:gd name="T83" fmla="*/ 191 h 272"/>
                <a:gd name="T84" fmla="*/ 202 w 347"/>
                <a:gd name="T85" fmla="*/ 199 h 272"/>
                <a:gd name="T86" fmla="*/ 188 w 347"/>
                <a:gd name="T87" fmla="*/ 203 h 272"/>
                <a:gd name="T88" fmla="*/ 174 w 347"/>
                <a:gd name="T89" fmla="*/ 205 h 272"/>
                <a:gd name="T90" fmla="*/ 165 w 347"/>
                <a:gd name="T91" fmla="*/ 210 h 272"/>
                <a:gd name="T92" fmla="*/ 157 w 347"/>
                <a:gd name="T93" fmla="*/ 214 h 272"/>
                <a:gd name="T94" fmla="*/ 148 w 347"/>
                <a:gd name="T95" fmla="*/ 221 h 272"/>
                <a:gd name="T96" fmla="*/ 138 w 347"/>
                <a:gd name="T97" fmla="*/ 228 h 272"/>
                <a:gd name="T98" fmla="*/ 127 w 347"/>
                <a:gd name="T99" fmla="*/ 242 h 272"/>
                <a:gd name="T100" fmla="*/ 126 w 347"/>
                <a:gd name="T101" fmla="*/ 268 h 272"/>
                <a:gd name="T102" fmla="*/ 0 w 347"/>
                <a:gd name="T103" fmla="*/ 26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7" h="272">
                  <a:moveTo>
                    <a:pt x="0" y="269"/>
                  </a:moveTo>
                  <a:cubicBezTo>
                    <a:pt x="2" y="268"/>
                    <a:pt x="6" y="261"/>
                    <a:pt x="7" y="261"/>
                  </a:cubicBezTo>
                  <a:cubicBezTo>
                    <a:pt x="13" y="259"/>
                    <a:pt x="19" y="258"/>
                    <a:pt x="24" y="257"/>
                  </a:cubicBezTo>
                  <a:cubicBezTo>
                    <a:pt x="34" y="255"/>
                    <a:pt x="45" y="252"/>
                    <a:pt x="53" y="244"/>
                  </a:cubicBezTo>
                  <a:cubicBezTo>
                    <a:pt x="60" y="237"/>
                    <a:pt x="68" y="231"/>
                    <a:pt x="76" y="225"/>
                  </a:cubicBezTo>
                  <a:cubicBezTo>
                    <a:pt x="83" y="218"/>
                    <a:pt x="89" y="210"/>
                    <a:pt x="95" y="202"/>
                  </a:cubicBezTo>
                  <a:cubicBezTo>
                    <a:pt x="99" y="196"/>
                    <a:pt x="109" y="181"/>
                    <a:pt x="101" y="175"/>
                  </a:cubicBezTo>
                  <a:cubicBezTo>
                    <a:pt x="98" y="173"/>
                    <a:pt x="96" y="173"/>
                    <a:pt x="98" y="169"/>
                  </a:cubicBezTo>
                  <a:cubicBezTo>
                    <a:pt x="100" y="165"/>
                    <a:pt x="99" y="161"/>
                    <a:pt x="100" y="156"/>
                  </a:cubicBezTo>
                  <a:cubicBezTo>
                    <a:pt x="100" y="144"/>
                    <a:pt x="105" y="138"/>
                    <a:pt x="112" y="129"/>
                  </a:cubicBezTo>
                  <a:cubicBezTo>
                    <a:pt x="117" y="123"/>
                    <a:pt x="116" y="118"/>
                    <a:pt x="117" y="112"/>
                  </a:cubicBezTo>
                  <a:cubicBezTo>
                    <a:pt x="119" y="107"/>
                    <a:pt x="122" y="104"/>
                    <a:pt x="126" y="101"/>
                  </a:cubicBezTo>
                  <a:cubicBezTo>
                    <a:pt x="133" y="95"/>
                    <a:pt x="138" y="87"/>
                    <a:pt x="147" y="83"/>
                  </a:cubicBezTo>
                  <a:cubicBezTo>
                    <a:pt x="157" y="78"/>
                    <a:pt x="167" y="75"/>
                    <a:pt x="177" y="70"/>
                  </a:cubicBezTo>
                  <a:cubicBezTo>
                    <a:pt x="195" y="59"/>
                    <a:pt x="204" y="34"/>
                    <a:pt x="211" y="15"/>
                  </a:cubicBezTo>
                  <a:cubicBezTo>
                    <a:pt x="211" y="13"/>
                    <a:pt x="214" y="4"/>
                    <a:pt x="217" y="4"/>
                  </a:cubicBezTo>
                  <a:cubicBezTo>
                    <a:pt x="220" y="5"/>
                    <a:pt x="223" y="3"/>
                    <a:pt x="226" y="2"/>
                  </a:cubicBezTo>
                  <a:cubicBezTo>
                    <a:pt x="230" y="0"/>
                    <a:pt x="231" y="5"/>
                    <a:pt x="232" y="7"/>
                  </a:cubicBezTo>
                  <a:cubicBezTo>
                    <a:pt x="234" y="12"/>
                    <a:pt x="237" y="16"/>
                    <a:pt x="241" y="19"/>
                  </a:cubicBezTo>
                  <a:cubicBezTo>
                    <a:pt x="250" y="26"/>
                    <a:pt x="258" y="24"/>
                    <a:pt x="269" y="22"/>
                  </a:cubicBezTo>
                  <a:cubicBezTo>
                    <a:pt x="278" y="21"/>
                    <a:pt x="289" y="27"/>
                    <a:pt x="294" y="16"/>
                  </a:cubicBezTo>
                  <a:cubicBezTo>
                    <a:pt x="294" y="20"/>
                    <a:pt x="295" y="21"/>
                    <a:pt x="296" y="23"/>
                  </a:cubicBezTo>
                  <a:cubicBezTo>
                    <a:pt x="296" y="26"/>
                    <a:pt x="301" y="27"/>
                    <a:pt x="297" y="23"/>
                  </a:cubicBezTo>
                  <a:cubicBezTo>
                    <a:pt x="299" y="26"/>
                    <a:pt x="303" y="28"/>
                    <a:pt x="307" y="26"/>
                  </a:cubicBezTo>
                  <a:cubicBezTo>
                    <a:pt x="311" y="24"/>
                    <a:pt x="313" y="28"/>
                    <a:pt x="316" y="30"/>
                  </a:cubicBezTo>
                  <a:cubicBezTo>
                    <a:pt x="318" y="33"/>
                    <a:pt x="323" y="34"/>
                    <a:pt x="325" y="37"/>
                  </a:cubicBezTo>
                  <a:cubicBezTo>
                    <a:pt x="326" y="41"/>
                    <a:pt x="323" y="45"/>
                    <a:pt x="328" y="47"/>
                  </a:cubicBezTo>
                  <a:cubicBezTo>
                    <a:pt x="325" y="49"/>
                    <a:pt x="326" y="53"/>
                    <a:pt x="326" y="56"/>
                  </a:cubicBezTo>
                  <a:cubicBezTo>
                    <a:pt x="327" y="61"/>
                    <a:pt x="326" y="65"/>
                    <a:pt x="326" y="70"/>
                  </a:cubicBezTo>
                  <a:cubicBezTo>
                    <a:pt x="327" y="74"/>
                    <a:pt x="329" y="76"/>
                    <a:pt x="328" y="80"/>
                  </a:cubicBezTo>
                  <a:cubicBezTo>
                    <a:pt x="327" y="86"/>
                    <a:pt x="327" y="88"/>
                    <a:pt x="330" y="93"/>
                  </a:cubicBezTo>
                  <a:cubicBezTo>
                    <a:pt x="332" y="96"/>
                    <a:pt x="330" y="99"/>
                    <a:pt x="332" y="101"/>
                  </a:cubicBezTo>
                  <a:cubicBezTo>
                    <a:pt x="334" y="105"/>
                    <a:pt x="337" y="106"/>
                    <a:pt x="341" y="109"/>
                  </a:cubicBezTo>
                  <a:cubicBezTo>
                    <a:pt x="347" y="113"/>
                    <a:pt x="329" y="121"/>
                    <a:pt x="338" y="125"/>
                  </a:cubicBezTo>
                  <a:cubicBezTo>
                    <a:pt x="329" y="127"/>
                    <a:pt x="294" y="115"/>
                    <a:pt x="289" y="129"/>
                  </a:cubicBezTo>
                  <a:cubicBezTo>
                    <a:pt x="287" y="136"/>
                    <a:pt x="280" y="138"/>
                    <a:pt x="273" y="138"/>
                  </a:cubicBezTo>
                  <a:cubicBezTo>
                    <a:pt x="267" y="137"/>
                    <a:pt x="260" y="145"/>
                    <a:pt x="268" y="147"/>
                  </a:cubicBezTo>
                  <a:cubicBezTo>
                    <a:pt x="261" y="153"/>
                    <a:pt x="273" y="157"/>
                    <a:pt x="270" y="160"/>
                  </a:cubicBezTo>
                  <a:cubicBezTo>
                    <a:pt x="267" y="163"/>
                    <a:pt x="262" y="162"/>
                    <a:pt x="258" y="165"/>
                  </a:cubicBezTo>
                  <a:cubicBezTo>
                    <a:pt x="254" y="167"/>
                    <a:pt x="250" y="171"/>
                    <a:pt x="246" y="173"/>
                  </a:cubicBezTo>
                  <a:cubicBezTo>
                    <a:pt x="243" y="174"/>
                    <a:pt x="239" y="174"/>
                    <a:pt x="236" y="176"/>
                  </a:cubicBezTo>
                  <a:cubicBezTo>
                    <a:pt x="230" y="179"/>
                    <a:pt x="228" y="186"/>
                    <a:pt x="223" y="191"/>
                  </a:cubicBezTo>
                  <a:cubicBezTo>
                    <a:pt x="218" y="196"/>
                    <a:pt x="209" y="199"/>
                    <a:pt x="202" y="199"/>
                  </a:cubicBezTo>
                  <a:cubicBezTo>
                    <a:pt x="197" y="199"/>
                    <a:pt x="191" y="197"/>
                    <a:pt x="188" y="203"/>
                  </a:cubicBezTo>
                  <a:cubicBezTo>
                    <a:pt x="186" y="210"/>
                    <a:pt x="179" y="205"/>
                    <a:pt x="174" y="205"/>
                  </a:cubicBezTo>
                  <a:cubicBezTo>
                    <a:pt x="170" y="206"/>
                    <a:pt x="168" y="208"/>
                    <a:pt x="165" y="210"/>
                  </a:cubicBezTo>
                  <a:cubicBezTo>
                    <a:pt x="163" y="213"/>
                    <a:pt x="160" y="212"/>
                    <a:pt x="157" y="214"/>
                  </a:cubicBezTo>
                  <a:cubicBezTo>
                    <a:pt x="153" y="215"/>
                    <a:pt x="151" y="219"/>
                    <a:pt x="148" y="221"/>
                  </a:cubicBezTo>
                  <a:cubicBezTo>
                    <a:pt x="145" y="224"/>
                    <a:pt x="141" y="225"/>
                    <a:pt x="138" y="228"/>
                  </a:cubicBezTo>
                  <a:cubicBezTo>
                    <a:pt x="132" y="233"/>
                    <a:pt x="127" y="233"/>
                    <a:pt x="127" y="242"/>
                  </a:cubicBezTo>
                  <a:cubicBezTo>
                    <a:pt x="128" y="251"/>
                    <a:pt x="127" y="260"/>
                    <a:pt x="126" y="268"/>
                  </a:cubicBezTo>
                  <a:cubicBezTo>
                    <a:pt x="125" y="272"/>
                    <a:pt x="12" y="269"/>
                    <a:pt x="0" y="26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72"/>
            <p:cNvSpPr>
              <a:spLocks/>
            </p:cNvSpPr>
            <p:nvPr/>
          </p:nvSpPr>
          <p:spPr bwMode="auto">
            <a:xfrm>
              <a:off x="2286967" y="2752943"/>
              <a:ext cx="329123" cy="376995"/>
            </a:xfrm>
            <a:custGeom>
              <a:avLst/>
              <a:gdLst>
                <a:gd name="T0" fmla="*/ 0 w 120"/>
                <a:gd name="T1" fmla="*/ 53 h 137"/>
                <a:gd name="T2" fmla="*/ 7 w 120"/>
                <a:gd name="T3" fmla="*/ 42 h 137"/>
                <a:gd name="T4" fmla="*/ 23 w 120"/>
                <a:gd name="T5" fmla="*/ 27 h 137"/>
                <a:gd name="T6" fmla="*/ 27 w 120"/>
                <a:gd name="T7" fmla="*/ 16 h 137"/>
                <a:gd name="T8" fmla="*/ 35 w 120"/>
                <a:gd name="T9" fmla="*/ 7 h 137"/>
                <a:gd name="T10" fmla="*/ 36 w 120"/>
                <a:gd name="T11" fmla="*/ 3 h 137"/>
                <a:gd name="T12" fmla="*/ 44 w 120"/>
                <a:gd name="T13" fmla="*/ 2 h 137"/>
                <a:gd name="T14" fmla="*/ 50 w 120"/>
                <a:gd name="T15" fmla="*/ 0 h 137"/>
                <a:gd name="T16" fmla="*/ 58 w 120"/>
                <a:gd name="T17" fmla="*/ 6 h 137"/>
                <a:gd name="T18" fmla="*/ 58 w 120"/>
                <a:gd name="T19" fmla="*/ 12 h 137"/>
                <a:gd name="T20" fmla="*/ 60 w 120"/>
                <a:gd name="T21" fmla="*/ 16 h 137"/>
                <a:gd name="T22" fmla="*/ 58 w 120"/>
                <a:gd name="T23" fmla="*/ 39 h 137"/>
                <a:gd name="T24" fmla="*/ 69 w 120"/>
                <a:gd name="T25" fmla="*/ 44 h 137"/>
                <a:gd name="T26" fmla="*/ 79 w 120"/>
                <a:gd name="T27" fmla="*/ 33 h 137"/>
                <a:gd name="T28" fmla="*/ 83 w 120"/>
                <a:gd name="T29" fmla="*/ 27 h 137"/>
                <a:gd name="T30" fmla="*/ 89 w 120"/>
                <a:gd name="T31" fmla="*/ 35 h 137"/>
                <a:gd name="T32" fmla="*/ 91 w 120"/>
                <a:gd name="T33" fmla="*/ 55 h 137"/>
                <a:gd name="T34" fmla="*/ 87 w 120"/>
                <a:gd name="T35" fmla="*/ 63 h 137"/>
                <a:gd name="T36" fmla="*/ 83 w 120"/>
                <a:gd name="T37" fmla="*/ 66 h 137"/>
                <a:gd name="T38" fmla="*/ 89 w 120"/>
                <a:gd name="T39" fmla="*/ 68 h 137"/>
                <a:gd name="T40" fmla="*/ 105 w 120"/>
                <a:gd name="T41" fmla="*/ 76 h 137"/>
                <a:gd name="T42" fmla="*/ 108 w 120"/>
                <a:gd name="T43" fmla="*/ 84 h 137"/>
                <a:gd name="T44" fmla="*/ 117 w 120"/>
                <a:gd name="T45" fmla="*/ 93 h 137"/>
                <a:gd name="T46" fmla="*/ 115 w 120"/>
                <a:gd name="T47" fmla="*/ 110 h 137"/>
                <a:gd name="T48" fmla="*/ 114 w 120"/>
                <a:gd name="T49" fmla="*/ 136 h 137"/>
                <a:gd name="T50" fmla="*/ 102 w 120"/>
                <a:gd name="T51" fmla="*/ 133 h 137"/>
                <a:gd name="T52" fmla="*/ 87 w 120"/>
                <a:gd name="T53" fmla="*/ 126 h 137"/>
                <a:gd name="T54" fmla="*/ 62 w 120"/>
                <a:gd name="T55" fmla="*/ 109 h 137"/>
                <a:gd name="T56" fmla="*/ 38 w 120"/>
                <a:gd name="T57" fmla="*/ 83 h 137"/>
                <a:gd name="T58" fmla="*/ 21 w 120"/>
                <a:gd name="T59" fmla="*/ 70 h 137"/>
                <a:gd name="T60" fmla="*/ 10 w 120"/>
                <a:gd name="T61" fmla="*/ 63 h 137"/>
                <a:gd name="T62" fmla="*/ 0 w 120"/>
                <a:gd name="T63" fmla="*/ 5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0" h="137">
                  <a:moveTo>
                    <a:pt x="0" y="53"/>
                  </a:moveTo>
                  <a:cubicBezTo>
                    <a:pt x="4" y="51"/>
                    <a:pt x="4" y="45"/>
                    <a:pt x="7" y="42"/>
                  </a:cubicBezTo>
                  <a:cubicBezTo>
                    <a:pt x="12" y="37"/>
                    <a:pt x="18" y="33"/>
                    <a:pt x="23" y="27"/>
                  </a:cubicBezTo>
                  <a:cubicBezTo>
                    <a:pt x="26" y="24"/>
                    <a:pt x="24" y="19"/>
                    <a:pt x="27" y="16"/>
                  </a:cubicBezTo>
                  <a:cubicBezTo>
                    <a:pt x="30" y="11"/>
                    <a:pt x="33" y="14"/>
                    <a:pt x="35" y="7"/>
                  </a:cubicBezTo>
                  <a:cubicBezTo>
                    <a:pt x="36" y="4"/>
                    <a:pt x="35" y="3"/>
                    <a:pt x="36" y="3"/>
                  </a:cubicBezTo>
                  <a:cubicBezTo>
                    <a:pt x="31" y="1"/>
                    <a:pt x="41" y="1"/>
                    <a:pt x="44" y="2"/>
                  </a:cubicBezTo>
                  <a:cubicBezTo>
                    <a:pt x="46" y="3"/>
                    <a:pt x="48" y="0"/>
                    <a:pt x="50" y="0"/>
                  </a:cubicBezTo>
                  <a:cubicBezTo>
                    <a:pt x="53" y="0"/>
                    <a:pt x="56" y="4"/>
                    <a:pt x="58" y="6"/>
                  </a:cubicBezTo>
                  <a:cubicBezTo>
                    <a:pt x="57" y="8"/>
                    <a:pt x="57" y="10"/>
                    <a:pt x="58" y="12"/>
                  </a:cubicBezTo>
                  <a:cubicBezTo>
                    <a:pt x="59" y="14"/>
                    <a:pt x="58" y="18"/>
                    <a:pt x="60" y="16"/>
                  </a:cubicBezTo>
                  <a:cubicBezTo>
                    <a:pt x="61" y="24"/>
                    <a:pt x="61" y="31"/>
                    <a:pt x="58" y="39"/>
                  </a:cubicBezTo>
                  <a:cubicBezTo>
                    <a:pt x="63" y="37"/>
                    <a:pt x="68" y="38"/>
                    <a:pt x="69" y="44"/>
                  </a:cubicBezTo>
                  <a:cubicBezTo>
                    <a:pt x="75" y="42"/>
                    <a:pt x="77" y="40"/>
                    <a:pt x="79" y="33"/>
                  </a:cubicBezTo>
                  <a:cubicBezTo>
                    <a:pt x="80" y="32"/>
                    <a:pt x="80" y="28"/>
                    <a:pt x="83" y="27"/>
                  </a:cubicBezTo>
                  <a:cubicBezTo>
                    <a:pt x="86" y="27"/>
                    <a:pt x="88" y="33"/>
                    <a:pt x="89" y="35"/>
                  </a:cubicBezTo>
                  <a:cubicBezTo>
                    <a:pt x="93" y="43"/>
                    <a:pt x="93" y="47"/>
                    <a:pt x="91" y="55"/>
                  </a:cubicBezTo>
                  <a:cubicBezTo>
                    <a:pt x="91" y="59"/>
                    <a:pt x="88" y="62"/>
                    <a:pt x="87" y="63"/>
                  </a:cubicBezTo>
                  <a:cubicBezTo>
                    <a:pt x="85" y="63"/>
                    <a:pt x="83" y="66"/>
                    <a:pt x="83" y="66"/>
                  </a:cubicBezTo>
                  <a:cubicBezTo>
                    <a:pt x="83" y="67"/>
                    <a:pt x="85" y="68"/>
                    <a:pt x="89" y="68"/>
                  </a:cubicBezTo>
                  <a:cubicBezTo>
                    <a:pt x="87" y="76"/>
                    <a:pt x="103" y="70"/>
                    <a:pt x="105" y="76"/>
                  </a:cubicBezTo>
                  <a:cubicBezTo>
                    <a:pt x="105" y="78"/>
                    <a:pt x="104" y="81"/>
                    <a:pt x="108" y="84"/>
                  </a:cubicBezTo>
                  <a:cubicBezTo>
                    <a:pt x="112" y="86"/>
                    <a:pt x="115" y="89"/>
                    <a:pt x="117" y="93"/>
                  </a:cubicBezTo>
                  <a:cubicBezTo>
                    <a:pt x="120" y="101"/>
                    <a:pt x="117" y="106"/>
                    <a:pt x="115" y="110"/>
                  </a:cubicBezTo>
                  <a:cubicBezTo>
                    <a:pt x="113" y="120"/>
                    <a:pt x="109" y="127"/>
                    <a:pt x="114" y="136"/>
                  </a:cubicBezTo>
                  <a:cubicBezTo>
                    <a:pt x="109" y="137"/>
                    <a:pt x="106" y="135"/>
                    <a:pt x="102" y="133"/>
                  </a:cubicBezTo>
                  <a:cubicBezTo>
                    <a:pt x="97" y="130"/>
                    <a:pt x="91" y="130"/>
                    <a:pt x="87" y="126"/>
                  </a:cubicBezTo>
                  <a:cubicBezTo>
                    <a:pt x="79" y="119"/>
                    <a:pt x="69" y="116"/>
                    <a:pt x="62" y="109"/>
                  </a:cubicBezTo>
                  <a:cubicBezTo>
                    <a:pt x="53" y="101"/>
                    <a:pt x="47" y="91"/>
                    <a:pt x="38" y="83"/>
                  </a:cubicBezTo>
                  <a:cubicBezTo>
                    <a:pt x="36" y="81"/>
                    <a:pt x="17" y="74"/>
                    <a:pt x="21" y="70"/>
                  </a:cubicBezTo>
                  <a:cubicBezTo>
                    <a:pt x="18" y="70"/>
                    <a:pt x="13" y="65"/>
                    <a:pt x="10" y="63"/>
                  </a:cubicBezTo>
                  <a:cubicBezTo>
                    <a:pt x="4" y="60"/>
                    <a:pt x="5" y="57"/>
                    <a:pt x="0" y="53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73"/>
            <p:cNvSpPr>
              <a:spLocks/>
            </p:cNvSpPr>
            <p:nvPr/>
          </p:nvSpPr>
          <p:spPr bwMode="auto">
            <a:xfrm>
              <a:off x="4333511" y="2533029"/>
              <a:ext cx="1030752" cy="785406"/>
            </a:xfrm>
            <a:custGeom>
              <a:avLst/>
              <a:gdLst>
                <a:gd name="T0" fmla="*/ 7 w 375"/>
                <a:gd name="T1" fmla="*/ 154 h 286"/>
                <a:gd name="T2" fmla="*/ 27 w 375"/>
                <a:gd name="T3" fmla="*/ 118 h 286"/>
                <a:gd name="T4" fmla="*/ 54 w 375"/>
                <a:gd name="T5" fmla="*/ 109 h 286"/>
                <a:gd name="T6" fmla="*/ 69 w 375"/>
                <a:gd name="T7" fmla="*/ 113 h 286"/>
                <a:gd name="T8" fmla="*/ 105 w 375"/>
                <a:gd name="T9" fmla="*/ 97 h 286"/>
                <a:gd name="T10" fmla="*/ 135 w 375"/>
                <a:gd name="T11" fmla="*/ 75 h 286"/>
                <a:gd name="T12" fmla="*/ 148 w 375"/>
                <a:gd name="T13" fmla="*/ 65 h 286"/>
                <a:gd name="T14" fmla="*/ 198 w 375"/>
                <a:gd name="T15" fmla="*/ 32 h 286"/>
                <a:gd name="T16" fmla="*/ 215 w 375"/>
                <a:gd name="T17" fmla="*/ 9 h 286"/>
                <a:gd name="T18" fmla="*/ 247 w 375"/>
                <a:gd name="T19" fmla="*/ 10 h 286"/>
                <a:gd name="T20" fmla="*/ 266 w 375"/>
                <a:gd name="T21" fmla="*/ 52 h 286"/>
                <a:gd name="T22" fmla="*/ 262 w 375"/>
                <a:gd name="T23" fmla="*/ 65 h 286"/>
                <a:gd name="T24" fmla="*/ 279 w 375"/>
                <a:gd name="T25" fmla="*/ 76 h 286"/>
                <a:gd name="T26" fmla="*/ 299 w 375"/>
                <a:gd name="T27" fmla="*/ 92 h 286"/>
                <a:gd name="T28" fmla="*/ 310 w 375"/>
                <a:gd name="T29" fmla="*/ 112 h 286"/>
                <a:gd name="T30" fmla="*/ 329 w 375"/>
                <a:gd name="T31" fmla="*/ 127 h 286"/>
                <a:gd name="T32" fmla="*/ 343 w 375"/>
                <a:gd name="T33" fmla="*/ 144 h 286"/>
                <a:gd name="T34" fmla="*/ 351 w 375"/>
                <a:gd name="T35" fmla="*/ 162 h 286"/>
                <a:gd name="T36" fmla="*/ 369 w 375"/>
                <a:gd name="T37" fmla="*/ 181 h 286"/>
                <a:gd name="T38" fmla="*/ 360 w 375"/>
                <a:gd name="T39" fmla="*/ 192 h 286"/>
                <a:gd name="T40" fmla="*/ 349 w 375"/>
                <a:gd name="T41" fmla="*/ 194 h 286"/>
                <a:gd name="T42" fmla="*/ 333 w 375"/>
                <a:gd name="T43" fmla="*/ 189 h 286"/>
                <a:gd name="T44" fmla="*/ 315 w 375"/>
                <a:gd name="T45" fmla="*/ 189 h 286"/>
                <a:gd name="T46" fmla="*/ 294 w 375"/>
                <a:gd name="T47" fmla="*/ 197 h 286"/>
                <a:gd name="T48" fmla="*/ 271 w 375"/>
                <a:gd name="T49" fmla="*/ 203 h 286"/>
                <a:gd name="T50" fmla="*/ 241 w 375"/>
                <a:gd name="T51" fmla="*/ 205 h 286"/>
                <a:gd name="T52" fmla="*/ 231 w 375"/>
                <a:gd name="T53" fmla="*/ 223 h 286"/>
                <a:gd name="T54" fmla="*/ 200 w 375"/>
                <a:gd name="T55" fmla="*/ 219 h 286"/>
                <a:gd name="T56" fmla="*/ 178 w 375"/>
                <a:gd name="T57" fmla="*/ 215 h 286"/>
                <a:gd name="T58" fmla="*/ 152 w 375"/>
                <a:gd name="T59" fmla="*/ 192 h 286"/>
                <a:gd name="T60" fmla="*/ 126 w 375"/>
                <a:gd name="T61" fmla="*/ 213 h 286"/>
                <a:gd name="T62" fmla="*/ 122 w 375"/>
                <a:gd name="T63" fmla="*/ 229 h 286"/>
                <a:gd name="T64" fmla="*/ 101 w 375"/>
                <a:gd name="T65" fmla="*/ 243 h 286"/>
                <a:gd name="T66" fmla="*/ 76 w 375"/>
                <a:gd name="T67" fmla="*/ 243 h 286"/>
                <a:gd name="T68" fmla="*/ 60 w 375"/>
                <a:gd name="T69" fmla="*/ 267 h 286"/>
                <a:gd name="T70" fmla="*/ 48 w 375"/>
                <a:gd name="T71" fmla="*/ 265 h 286"/>
                <a:gd name="T72" fmla="*/ 22 w 375"/>
                <a:gd name="T73" fmla="*/ 227 h 286"/>
                <a:gd name="T74" fmla="*/ 8 w 375"/>
                <a:gd name="T75" fmla="*/ 192 h 286"/>
                <a:gd name="T76" fmla="*/ 6 w 375"/>
                <a:gd name="T77" fmla="*/ 177 h 286"/>
                <a:gd name="T78" fmla="*/ 0 w 375"/>
                <a:gd name="T79" fmla="*/ 162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75" h="286">
                  <a:moveTo>
                    <a:pt x="0" y="162"/>
                  </a:moveTo>
                  <a:cubicBezTo>
                    <a:pt x="2" y="159"/>
                    <a:pt x="4" y="157"/>
                    <a:pt x="7" y="154"/>
                  </a:cubicBezTo>
                  <a:cubicBezTo>
                    <a:pt x="11" y="151"/>
                    <a:pt x="11" y="147"/>
                    <a:pt x="14" y="143"/>
                  </a:cubicBezTo>
                  <a:cubicBezTo>
                    <a:pt x="19" y="135"/>
                    <a:pt x="22" y="125"/>
                    <a:pt x="27" y="118"/>
                  </a:cubicBezTo>
                  <a:cubicBezTo>
                    <a:pt x="33" y="109"/>
                    <a:pt x="34" y="115"/>
                    <a:pt x="42" y="113"/>
                  </a:cubicBezTo>
                  <a:cubicBezTo>
                    <a:pt x="47" y="111"/>
                    <a:pt x="50" y="110"/>
                    <a:pt x="54" y="109"/>
                  </a:cubicBezTo>
                  <a:cubicBezTo>
                    <a:pt x="58" y="108"/>
                    <a:pt x="57" y="103"/>
                    <a:pt x="61" y="102"/>
                  </a:cubicBezTo>
                  <a:cubicBezTo>
                    <a:pt x="62" y="106"/>
                    <a:pt x="66" y="109"/>
                    <a:pt x="69" y="113"/>
                  </a:cubicBezTo>
                  <a:cubicBezTo>
                    <a:pt x="71" y="108"/>
                    <a:pt x="78" y="106"/>
                    <a:pt x="80" y="104"/>
                  </a:cubicBezTo>
                  <a:cubicBezTo>
                    <a:pt x="87" y="99"/>
                    <a:pt x="97" y="97"/>
                    <a:pt x="105" y="97"/>
                  </a:cubicBezTo>
                  <a:cubicBezTo>
                    <a:pt x="112" y="97"/>
                    <a:pt x="119" y="99"/>
                    <a:pt x="123" y="93"/>
                  </a:cubicBezTo>
                  <a:cubicBezTo>
                    <a:pt x="125" y="88"/>
                    <a:pt x="135" y="80"/>
                    <a:pt x="135" y="75"/>
                  </a:cubicBezTo>
                  <a:cubicBezTo>
                    <a:pt x="134" y="73"/>
                    <a:pt x="128" y="73"/>
                    <a:pt x="128" y="70"/>
                  </a:cubicBezTo>
                  <a:cubicBezTo>
                    <a:pt x="127" y="65"/>
                    <a:pt x="144" y="64"/>
                    <a:pt x="148" y="65"/>
                  </a:cubicBezTo>
                  <a:cubicBezTo>
                    <a:pt x="162" y="65"/>
                    <a:pt x="176" y="60"/>
                    <a:pt x="185" y="49"/>
                  </a:cubicBezTo>
                  <a:cubicBezTo>
                    <a:pt x="190" y="43"/>
                    <a:pt x="193" y="37"/>
                    <a:pt x="198" y="32"/>
                  </a:cubicBezTo>
                  <a:cubicBezTo>
                    <a:pt x="202" y="30"/>
                    <a:pt x="210" y="23"/>
                    <a:pt x="208" y="19"/>
                  </a:cubicBezTo>
                  <a:cubicBezTo>
                    <a:pt x="206" y="15"/>
                    <a:pt x="210" y="10"/>
                    <a:pt x="215" y="9"/>
                  </a:cubicBezTo>
                  <a:cubicBezTo>
                    <a:pt x="221" y="7"/>
                    <a:pt x="226" y="0"/>
                    <a:pt x="233" y="0"/>
                  </a:cubicBezTo>
                  <a:cubicBezTo>
                    <a:pt x="241" y="0"/>
                    <a:pt x="243" y="5"/>
                    <a:pt x="247" y="10"/>
                  </a:cubicBezTo>
                  <a:cubicBezTo>
                    <a:pt x="253" y="17"/>
                    <a:pt x="259" y="22"/>
                    <a:pt x="262" y="30"/>
                  </a:cubicBezTo>
                  <a:cubicBezTo>
                    <a:pt x="266" y="37"/>
                    <a:pt x="266" y="44"/>
                    <a:pt x="266" y="52"/>
                  </a:cubicBezTo>
                  <a:cubicBezTo>
                    <a:pt x="265" y="59"/>
                    <a:pt x="258" y="60"/>
                    <a:pt x="259" y="66"/>
                  </a:cubicBezTo>
                  <a:cubicBezTo>
                    <a:pt x="260" y="66"/>
                    <a:pt x="261" y="65"/>
                    <a:pt x="262" y="65"/>
                  </a:cubicBezTo>
                  <a:cubicBezTo>
                    <a:pt x="263" y="68"/>
                    <a:pt x="262" y="71"/>
                    <a:pt x="261" y="73"/>
                  </a:cubicBezTo>
                  <a:cubicBezTo>
                    <a:pt x="267" y="74"/>
                    <a:pt x="274" y="73"/>
                    <a:pt x="279" y="76"/>
                  </a:cubicBezTo>
                  <a:cubicBezTo>
                    <a:pt x="285" y="79"/>
                    <a:pt x="275" y="88"/>
                    <a:pt x="287" y="90"/>
                  </a:cubicBezTo>
                  <a:cubicBezTo>
                    <a:pt x="291" y="90"/>
                    <a:pt x="296" y="90"/>
                    <a:pt x="299" y="92"/>
                  </a:cubicBezTo>
                  <a:cubicBezTo>
                    <a:pt x="303" y="95"/>
                    <a:pt x="305" y="98"/>
                    <a:pt x="309" y="101"/>
                  </a:cubicBezTo>
                  <a:cubicBezTo>
                    <a:pt x="315" y="106"/>
                    <a:pt x="310" y="110"/>
                    <a:pt x="310" y="112"/>
                  </a:cubicBezTo>
                  <a:cubicBezTo>
                    <a:pt x="310" y="116"/>
                    <a:pt x="316" y="119"/>
                    <a:pt x="319" y="121"/>
                  </a:cubicBezTo>
                  <a:cubicBezTo>
                    <a:pt x="322" y="123"/>
                    <a:pt x="326" y="125"/>
                    <a:pt x="329" y="127"/>
                  </a:cubicBezTo>
                  <a:cubicBezTo>
                    <a:pt x="336" y="130"/>
                    <a:pt x="334" y="132"/>
                    <a:pt x="336" y="136"/>
                  </a:cubicBezTo>
                  <a:cubicBezTo>
                    <a:pt x="338" y="139"/>
                    <a:pt x="345" y="140"/>
                    <a:pt x="343" y="144"/>
                  </a:cubicBezTo>
                  <a:cubicBezTo>
                    <a:pt x="341" y="150"/>
                    <a:pt x="343" y="151"/>
                    <a:pt x="346" y="154"/>
                  </a:cubicBezTo>
                  <a:cubicBezTo>
                    <a:pt x="349" y="157"/>
                    <a:pt x="346" y="159"/>
                    <a:pt x="351" y="162"/>
                  </a:cubicBezTo>
                  <a:cubicBezTo>
                    <a:pt x="354" y="165"/>
                    <a:pt x="358" y="166"/>
                    <a:pt x="362" y="168"/>
                  </a:cubicBezTo>
                  <a:cubicBezTo>
                    <a:pt x="367" y="171"/>
                    <a:pt x="370" y="174"/>
                    <a:pt x="369" y="181"/>
                  </a:cubicBezTo>
                  <a:cubicBezTo>
                    <a:pt x="369" y="187"/>
                    <a:pt x="373" y="190"/>
                    <a:pt x="375" y="195"/>
                  </a:cubicBezTo>
                  <a:cubicBezTo>
                    <a:pt x="370" y="190"/>
                    <a:pt x="364" y="188"/>
                    <a:pt x="360" y="192"/>
                  </a:cubicBezTo>
                  <a:cubicBezTo>
                    <a:pt x="358" y="194"/>
                    <a:pt x="354" y="194"/>
                    <a:pt x="352" y="193"/>
                  </a:cubicBezTo>
                  <a:cubicBezTo>
                    <a:pt x="351" y="193"/>
                    <a:pt x="350" y="193"/>
                    <a:pt x="349" y="194"/>
                  </a:cubicBezTo>
                  <a:cubicBezTo>
                    <a:pt x="347" y="195"/>
                    <a:pt x="346" y="193"/>
                    <a:pt x="344" y="192"/>
                  </a:cubicBezTo>
                  <a:cubicBezTo>
                    <a:pt x="340" y="190"/>
                    <a:pt x="337" y="187"/>
                    <a:pt x="333" y="189"/>
                  </a:cubicBezTo>
                  <a:cubicBezTo>
                    <a:pt x="325" y="191"/>
                    <a:pt x="325" y="185"/>
                    <a:pt x="320" y="185"/>
                  </a:cubicBezTo>
                  <a:cubicBezTo>
                    <a:pt x="316" y="184"/>
                    <a:pt x="314" y="186"/>
                    <a:pt x="315" y="189"/>
                  </a:cubicBezTo>
                  <a:cubicBezTo>
                    <a:pt x="316" y="195"/>
                    <a:pt x="309" y="196"/>
                    <a:pt x="306" y="197"/>
                  </a:cubicBezTo>
                  <a:cubicBezTo>
                    <a:pt x="302" y="198"/>
                    <a:pt x="297" y="200"/>
                    <a:pt x="294" y="197"/>
                  </a:cubicBezTo>
                  <a:cubicBezTo>
                    <a:pt x="292" y="196"/>
                    <a:pt x="288" y="190"/>
                    <a:pt x="287" y="194"/>
                  </a:cubicBezTo>
                  <a:cubicBezTo>
                    <a:pt x="285" y="199"/>
                    <a:pt x="275" y="202"/>
                    <a:pt x="271" y="203"/>
                  </a:cubicBezTo>
                  <a:cubicBezTo>
                    <a:pt x="263" y="204"/>
                    <a:pt x="258" y="211"/>
                    <a:pt x="255" y="208"/>
                  </a:cubicBezTo>
                  <a:cubicBezTo>
                    <a:pt x="251" y="204"/>
                    <a:pt x="247" y="198"/>
                    <a:pt x="241" y="205"/>
                  </a:cubicBezTo>
                  <a:cubicBezTo>
                    <a:pt x="239" y="207"/>
                    <a:pt x="239" y="211"/>
                    <a:pt x="237" y="213"/>
                  </a:cubicBezTo>
                  <a:cubicBezTo>
                    <a:pt x="235" y="216"/>
                    <a:pt x="235" y="221"/>
                    <a:pt x="231" y="223"/>
                  </a:cubicBezTo>
                  <a:cubicBezTo>
                    <a:pt x="227" y="226"/>
                    <a:pt x="215" y="219"/>
                    <a:pt x="209" y="219"/>
                  </a:cubicBezTo>
                  <a:cubicBezTo>
                    <a:pt x="205" y="220"/>
                    <a:pt x="205" y="221"/>
                    <a:pt x="200" y="219"/>
                  </a:cubicBezTo>
                  <a:cubicBezTo>
                    <a:pt x="196" y="218"/>
                    <a:pt x="195" y="220"/>
                    <a:pt x="192" y="216"/>
                  </a:cubicBezTo>
                  <a:cubicBezTo>
                    <a:pt x="189" y="212"/>
                    <a:pt x="182" y="216"/>
                    <a:pt x="178" y="215"/>
                  </a:cubicBezTo>
                  <a:cubicBezTo>
                    <a:pt x="173" y="214"/>
                    <a:pt x="173" y="207"/>
                    <a:pt x="170" y="204"/>
                  </a:cubicBezTo>
                  <a:cubicBezTo>
                    <a:pt x="165" y="199"/>
                    <a:pt x="157" y="195"/>
                    <a:pt x="152" y="192"/>
                  </a:cubicBezTo>
                  <a:cubicBezTo>
                    <a:pt x="145" y="188"/>
                    <a:pt x="135" y="197"/>
                    <a:pt x="132" y="203"/>
                  </a:cubicBezTo>
                  <a:cubicBezTo>
                    <a:pt x="130" y="206"/>
                    <a:pt x="127" y="210"/>
                    <a:pt x="126" y="213"/>
                  </a:cubicBezTo>
                  <a:cubicBezTo>
                    <a:pt x="125" y="216"/>
                    <a:pt x="120" y="216"/>
                    <a:pt x="119" y="218"/>
                  </a:cubicBezTo>
                  <a:cubicBezTo>
                    <a:pt x="118" y="220"/>
                    <a:pt x="122" y="226"/>
                    <a:pt x="122" y="229"/>
                  </a:cubicBezTo>
                  <a:cubicBezTo>
                    <a:pt x="121" y="233"/>
                    <a:pt x="121" y="235"/>
                    <a:pt x="121" y="245"/>
                  </a:cubicBezTo>
                  <a:cubicBezTo>
                    <a:pt x="117" y="239"/>
                    <a:pt x="108" y="244"/>
                    <a:pt x="101" y="243"/>
                  </a:cubicBezTo>
                  <a:cubicBezTo>
                    <a:pt x="98" y="243"/>
                    <a:pt x="94" y="241"/>
                    <a:pt x="91" y="239"/>
                  </a:cubicBezTo>
                  <a:cubicBezTo>
                    <a:pt x="86" y="237"/>
                    <a:pt x="82" y="242"/>
                    <a:pt x="76" y="243"/>
                  </a:cubicBezTo>
                  <a:cubicBezTo>
                    <a:pt x="69" y="244"/>
                    <a:pt x="63" y="242"/>
                    <a:pt x="61" y="251"/>
                  </a:cubicBezTo>
                  <a:cubicBezTo>
                    <a:pt x="60" y="256"/>
                    <a:pt x="60" y="262"/>
                    <a:pt x="60" y="267"/>
                  </a:cubicBezTo>
                  <a:cubicBezTo>
                    <a:pt x="58" y="274"/>
                    <a:pt x="54" y="280"/>
                    <a:pt x="52" y="286"/>
                  </a:cubicBezTo>
                  <a:cubicBezTo>
                    <a:pt x="50" y="279"/>
                    <a:pt x="48" y="272"/>
                    <a:pt x="48" y="265"/>
                  </a:cubicBezTo>
                  <a:cubicBezTo>
                    <a:pt x="47" y="257"/>
                    <a:pt x="39" y="257"/>
                    <a:pt x="35" y="253"/>
                  </a:cubicBezTo>
                  <a:cubicBezTo>
                    <a:pt x="33" y="251"/>
                    <a:pt x="13" y="227"/>
                    <a:pt x="22" y="227"/>
                  </a:cubicBezTo>
                  <a:cubicBezTo>
                    <a:pt x="17" y="223"/>
                    <a:pt x="18" y="216"/>
                    <a:pt x="13" y="212"/>
                  </a:cubicBezTo>
                  <a:cubicBezTo>
                    <a:pt x="7" y="207"/>
                    <a:pt x="8" y="200"/>
                    <a:pt x="8" y="192"/>
                  </a:cubicBezTo>
                  <a:cubicBezTo>
                    <a:pt x="8" y="189"/>
                    <a:pt x="4" y="187"/>
                    <a:pt x="4" y="185"/>
                  </a:cubicBezTo>
                  <a:cubicBezTo>
                    <a:pt x="4" y="183"/>
                    <a:pt x="6" y="180"/>
                    <a:pt x="6" y="177"/>
                  </a:cubicBezTo>
                  <a:cubicBezTo>
                    <a:pt x="6" y="174"/>
                    <a:pt x="6" y="170"/>
                    <a:pt x="5" y="167"/>
                  </a:cubicBezTo>
                  <a:cubicBezTo>
                    <a:pt x="4" y="164"/>
                    <a:pt x="1" y="165"/>
                    <a:pt x="0" y="162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74"/>
            <p:cNvSpPr>
              <a:spLocks/>
            </p:cNvSpPr>
            <p:nvPr/>
          </p:nvSpPr>
          <p:spPr bwMode="auto">
            <a:xfrm>
              <a:off x="5169782" y="4917672"/>
              <a:ext cx="617853" cy="613365"/>
            </a:xfrm>
            <a:custGeom>
              <a:avLst/>
              <a:gdLst>
                <a:gd name="T0" fmla="*/ 2 w 225"/>
                <a:gd name="T1" fmla="*/ 72 h 223"/>
                <a:gd name="T2" fmla="*/ 13 w 225"/>
                <a:gd name="T3" fmla="*/ 72 h 223"/>
                <a:gd name="T4" fmla="*/ 21 w 225"/>
                <a:gd name="T5" fmla="*/ 77 h 223"/>
                <a:gd name="T6" fmla="*/ 30 w 225"/>
                <a:gd name="T7" fmla="*/ 75 h 223"/>
                <a:gd name="T8" fmla="*/ 41 w 225"/>
                <a:gd name="T9" fmla="*/ 79 h 223"/>
                <a:gd name="T10" fmla="*/ 58 w 225"/>
                <a:gd name="T11" fmla="*/ 69 h 223"/>
                <a:gd name="T12" fmla="*/ 73 w 225"/>
                <a:gd name="T13" fmla="*/ 48 h 223"/>
                <a:gd name="T14" fmla="*/ 81 w 225"/>
                <a:gd name="T15" fmla="*/ 41 h 223"/>
                <a:gd name="T16" fmla="*/ 94 w 225"/>
                <a:gd name="T17" fmla="*/ 34 h 223"/>
                <a:gd name="T18" fmla="*/ 105 w 225"/>
                <a:gd name="T19" fmla="*/ 18 h 223"/>
                <a:gd name="T20" fmla="*/ 119 w 225"/>
                <a:gd name="T21" fmla="*/ 5 h 223"/>
                <a:gd name="T22" fmla="*/ 133 w 225"/>
                <a:gd name="T23" fmla="*/ 0 h 223"/>
                <a:gd name="T24" fmla="*/ 151 w 225"/>
                <a:gd name="T25" fmla="*/ 1 h 223"/>
                <a:gd name="T26" fmla="*/ 162 w 225"/>
                <a:gd name="T27" fmla="*/ 12 h 223"/>
                <a:gd name="T28" fmla="*/ 181 w 225"/>
                <a:gd name="T29" fmla="*/ 17 h 223"/>
                <a:gd name="T30" fmla="*/ 198 w 225"/>
                <a:gd name="T31" fmla="*/ 26 h 223"/>
                <a:gd name="T32" fmla="*/ 215 w 225"/>
                <a:gd name="T33" fmla="*/ 33 h 223"/>
                <a:gd name="T34" fmla="*/ 223 w 225"/>
                <a:gd name="T35" fmla="*/ 36 h 223"/>
                <a:gd name="T36" fmla="*/ 221 w 225"/>
                <a:gd name="T37" fmla="*/ 49 h 223"/>
                <a:gd name="T38" fmla="*/ 223 w 225"/>
                <a:gd name="T39" fmla="*/ 65 h 223"/>
                <a:gd name="T40" fmla="*/ 221 w 225"/>
                <a:gd name="T41" fmla="*/ 83 h 223"/>
                <a:gd name="T42" fmla="*/ 221 w 225"/>
                <a:gd name="T43" fmla="*/ 93 h 223"/>
                <a:gd name="T44" fmla="*/ 219 w 225"/>
                <a:gd name="T45" fmla="*/ 102 h 223"/>
                <a:gd name="T46" fmla="*/ 213 w 225"/>
                <a:gd name="T47" fmla="*/ 109 h 223"/>
                <a:gd name="T48" fmla="*/ 217 w 225"/>
                <a:gd name="T49" fmla="*/ 113 h 223"/>
                <a:gd name="T50" fmla="*/ 217 w 225"/>
                <a:gd name="T51" fmla="*/ 118 h 223"/>
                <a:gd name="T52" fmla="*/ 214 w 225"/>
                <a:gd name="T53" fmla="*/ 123 h 223"/>
                <a:gd name="T54" fmla="*/ 217 w 225"/>
                <a:gd name="T55" fmla="*/ 133 h 223"/>
                <a:gd name="T56" fmla="*/ 219 w 225"/>
                <a:gd name="T57" fmla="*/ 132 h 223"/>
                <a:gd name="T58" fmla="*/ 218 w 225"/>
                <a:gd name="T59" fmla="*/ 146 h 223"/>
                <a:gd name="T60" fmla="*/ 208 w 225"/>
                <a:gd name="T61" fmla="*/ 161 h 223"/>
                <a:gd name="T62" fmla="*/ 205 w 225"/>
                <a:gd name="T63" fmla="*/ 172 h 223"/>
                <a:gd name="T64" fmla="*/ 204 w 225"/>
                <a:gd name="T65" fmla="*/ 187 h 223"/>
                <a:gd name="T66" fmla="*/ 175 w 225"/>
                <a:gd name="T67" fmla="*/ 216 h 223"/>
                <a:gd name="T68" fmla="*/ 168 w 225"/>
                <a:gd name="T69" fmla="*/ 223 h 223"/>
                <a:gd name="T70" fmla="*/ 146 w 225"/>
                <a:gd name="T71" fmla="*/ 219 h 223"/>
                <a:gd name="T72" fmla="*/ 130 w 225"/>
                <a:gd name="T73" fmla="*/ 216 h 223"/>
                <a:gd name="T74" fmla="*/ 114 w 225"/>
                <a:gd name="T75" fmla="*/ 214 h 223"/>
                <a:gd name="T76" fmla="*/ 107 w 225"/>
                <a:gd name="T77" fmla="*/ 210 h 223"/>
                <a:gd name="T78" fmla="*/ 106 w 225"/>
                <a:gd name="T79" fmla="*/ 202 h 223"/>
                <a:gd name="T80" fmla="*/ 76 w 225"/>
                <a:gd name="T81" fmla="*/ 192 h 223"/>
                <a:gd name="T82" fmla="*/ 69 w 225"/>
                <a:gd name="T83" fmla="*/ 170 h 223"/>
                <a:gd name="T84" fmla="*/ 58 w 225"/>
                <a:gd name="T85" fmla="*/ 159 h 223"/>
                <a:gd name="T86" fmla="*/ 48 w 225"/>
                <a:gd name="T87" fmla="*/ 143 h 223"/>
                <a:gd name="T88" fmla="*/ 27 w 225"/>
                <a:gd name="T89" fmla="*/ 126 h 223"/>
                <a:gd name="T90" fmla="*/ 13 w 225"/>
                <a:gd name="T91" fmla="*/ 95 h 223"/>
                <a:gd name="T92" fmla="*/ 2 w 225"/>
                <a:gd name="T93" fmla="*/ 7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5" h="223">
                  <a:moveTo>
                    <a:pt x="2" y="72"/>
                  </a:moveTo>
                  <a:cubicBezTo>
                    <a:pt x="6" y="73"/>
                    <a:pt x="10" y="73"/>
                    <a:pt x="13" y="72"/>
                  </a:cubicBezTo>
                  <a:cubicBezTo>
                    <a:pt x="17" y="71"/>
                    <a:pt x="19" y="76"/>
                    <a:pt x="21" y="77"/>
                  </a:cubicBezTo>
                  <a:cubicBezTo>
                    <a:pt x="23" y="79"/>
                    <a:pt x="28" y="75"/>
                    <a:pt x="30" y="75"/>
                  </a:cubicBezTo>
                  <a:cubicBezTo>
                    <a:pt x="33" y="74"/>
                    <a:pt x="38" y="78"/>
                    <a:pt x="41" y="79"/>
                  </a:cubicBezTo>
                  <a:cubicBezTo>
                    <a:pt x="49" y="82"/>
                    <a:pt x="53" y="75"/>
                    <a:pt x="58" y="69"/>
                  </a:cubicBezTo>
                  <a:cubicBezTo>
                    <a:pt x="63" y="62"/>
                    <a:pt x="69" y="54"/>
                    <a:pt x="73" y="48"/>
                  </a:cubicBezTo>
                  <a:cubicBezTo>
                    <a:pt x="75" y="44"/>
                    <a:pt x="78" y="43"/>
                    <a:pt x="81" y="41"/>
                  </a:cubicBezTo>
                  <a:cubicBezTo>
                    <a:pt x="85" y="38"/>
                    <a:pt x="89" y="36"/>
                    <a:pt x="94" y="34"/>
                  </a:cubicBezTo>
                  <a:cubicBezTo>
                    <a:pt x="103" y="30"/>
                    <a:pt x="105" y="29"/>
                    <a:pt x="105" y="18"/>
                  </a:cubicBezTo>
                  <a:cubicBezTo>
                    <a:pt x="106" y="13"/>
                    <a:pt x="114" y="7"/>
                    <a:pt x="119" y="5"/>
                  </a:cubicBezTo>
                  <a:cubicBezTo>
                    <a:pt x="123" y="3"/>
                    <a:pt x="129" y="1"/>
                    <a:pt x="133" y="0"/>
                  </a:cubicBezTo>
                  <a:cubicBezTo>
                    <a:pt x="139" y="0"/>
                    <a:pt x="145" y="2"/>
                    <a:pt x="151" y="1"/>
                  </a:cubicBezTo>
                  <a:cubicBezTo>
                    <a:pt x="151" y="11"/>
                    <a:pt x="150" y="12"/>
                    <a:pt x="162" y="12"/>
                  </a:cubicBezTo>
                  <a:cubicBezTo>
                    <a:pt x="169" y="12"/>
                    <a:pt x="173" y="14"/>
                    <a:pt x="181" y="17"/>
                  </a:cubicBezTo>
                  <a:cubicBezTo>
                    <a:pt x="185" y="19"/>
                    <a:pt x="194" y="24"/>
                    <a:pt x="198" y="26"/>
                  </a:cubicBezTo>
                  <a:cubicBezTo>
                    <a:pt x="204" y="29"/>
                    <a:pt x="213" y="28"/>
                    <a:pt x="215" y="33"/>
                  </a:cubicBezTo>
                  <a:cubicBezTo>
                    <a:pt x="217" y="36"/>
                    <a:pt x="220" y="37"/>
                    <a:pt x="223" y="36"/>
                  </a:cubicBezTo>
                  <a:cubicBezTo>
                    <a:pt x="222" y="41"/>
                    <a:pt x="219" y="43"/>
                    <a:pt x="221" y="49"/>
                  </a:cubicBezTo>
                  <a:cubicBezTo>
                    <a:pt x="224" y="55"/>
                    <a:pt x="221" y="59"/>
                    <a:pt x="223" y="65"/>
                  </a:cubicBezTo>
                  <a:cubicBezTo>
                    <a:pt x="224" y="70"/>
                    <a:pt x="220" y="77"/>
                    <a:pt x="221" y="83"/>
                  </a:cubicBezTo>
                  <a:cubicBezTo>
                    <a:pt x="222" y="87"/>
                    <a:pt x="225" y="90"/>
                    <a:pt x="221" y="93"/>
                  </a:cubicBezTo>
                  <a:cubicBezTo>
                    <a:pt x="218" y="96"/>
                    <a:pt x="221" y="102"/>
                    <a:pt x="219" y="102"/>
                  </a:cubicBezTo>
                  <a:cubicBezTo>
                    <a:pt x="215" y="105"/>
                    <a:pt x="214" y="104"/>
                    <a:pt x="213" y="109"/>
                  </a:cubicBezTo>
                  <a:cubicBezTo>
                    <a:pt x="212" y="111"/>
                    <a:pt x="216" y="112"/>
                    <a:pt x="217" y="113"/>
                  </a:cubicBezTo>
                  <a:cubicBezTo>
                    <a:pt x="218" y="114"/>
                    <a:pt x="217" y="117"/>
                    <a:pt x="217" y="118"/>
                  </a:cubicBezTo>
                  <a:cubicBezTo>
                    <a:pt x="217" y="120"/>
                    <a:pt x="215" y="121"/>
                    <a:pt x="214" y="123"/>
                  </a:cubicBezTo>
                  <a:cubicBezTo>
                    <a:pt x="214" y="125"/>
                    <a:pt x="216" y="131"/>
                    <a:pt x="217" y="133"/>
                  </a:cubicBezTo>
                  <a:cubicBezTo>
                    <a:pt x="217" y="132"/>
                    <a:pt x="218" y="132"/>
                    <a:pt x="219" y="132"/>
                  </a:cubicBezTo>
                  <a:cubicBezTo>
                    <a:pt x="219" y="138"/>
                    <a:pt x="221" y="140"/>
                    <a:pt x="218" y="146"/>
                  </a:cubicBezTo>
                  <a:cubicBezTo>
                    <a:pt x="215" y="151"/>
                    <a:pt x="213" y="159"/>
                    <a:pt x="208" y="161"/>
                  </a:cubicBezTo>
                  <a:cubicBezTo>
                    <a:pt x="202" y="164"/>
                    <a:pt x="206" y="168"/>
                    <a:pt x="205" y="172"/>
                  </a:cubicBezTo>
                  <a:cubicBezTo>
                    <a:pt x="204" y="178"/>
                    <a:pt x="199" y="181"/>
                    <a:pt x="204" y="187"/>
                  </a:cubicBezTo>
                  <a:cubicBezTo>
                    <a:pt x="199" y="184"/>
                    <a:pt x="179" y="214"/>
                    <a:pt x="175" y="216"/>
                  </a:cubicBezTo>
                  <a:cubicBezTo>
                    <a:pt x="172" y="218"/>
                    <a:pt x="170" y="223"/>
                    <a:pt x="168" y="223"/>
                  </a:cubicBezTo>
                  <a:cubicBezTo>
                    <a:pt x="165" y="217"/>
                    <a:pt x="152" y="219"/>
                    <a:pt x="146" y="219"/>
                  </a:cubicBezTo>
                  <a:cubicBezTo>
                    <a:pt x="141" y="219"/>
                    <a:pt x="135" y="217"/>
                    <a:pt x="130" y="216"/>
                  </a:cubicBezTo>
                  <a:cubicBezTo>
                    <a:pt x="118" y="211"/>
                    <a:pt x="115" y="214"/>
                    <a:pt x="114" y="214"/>
                  </a:cubicBezTo>
                  <a:cubicBezTo>
                    <a:pt x="111" y="210"/>
                    <a:pt x="111" y="212"/>
                    <a:pt x="107" y="210"/>
                  </a:cubicBezTo>
                  <a:cubicBezTo>
                    <a:pt x="103" y="208"/>
                    <a:pt x="107" y="204"/>
                    <a:pt x="106" y="202"/>
                  </a:cubicBezTo>
                  <a:cubicBezTo>
                    <a:pt x="100" y="195"/>
                    <a:pt x="79" y="200"/>
                    <a:pt x="76" y="192"/>
                  </a:cubicBezTo>
                  <a:cubicBezTo>
                    <a:pt x="73" y="184"/>
                    <a:pt x="67" y="177"/>
                    <a:pt x="69" y="170"/>
                  </a:cubicBezTo>
                  <a:cubicBezTo>
                    <a:pt x="73" y="159"/>
                    <a:pt x="68" y="157"/>
                    <a:pt x="58" y="159"/>
                  </a:cubicBezTo>
                  <a:cubicBezTo>
                    <a:pt x="59" y="149"/>
                    <a:pt x="57" y="145"/>
                    <a:pt x="48" y="143"/>
                  </a:cubicBezTo>
                  <a:cubicBezTo>
                    <a:pt x="41" y="140"/>
                    <a:pt x="31" y="132"/>
                    <a:pt x="27" y="126"/>
                  </a:cubicBezTo>
                  <a:cubicBezTo>
                    <a:pt x="21" y="117"/>
                    <a:pt x="21" y="105"/>
                    <a:pt x="13" y="95"/>
                  </a:cubicBezTo>
                  <a:cubicBezTo>
                    <a:pt x="10" y="91"/>
                    <a:pt x="0" y="77"/>
                    <a:pt x="2" y="72"/>
                  </a:cubicBezTo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75"/>
            <p:cNvSpPr>
              <a:spLocks/>
            </p:cNvSpPr>
            <p:nvPr/>
          </p:nvSpPr>
          <p:spPr bwMode="auto">
            <a:xfrm>
              <a:off x="3256382" y="2398388"/>
              <a:ext cx="248338" cy="562501"/>
            </a:xfrm>
            <a:custGeom>
              <a:avLst/>
              <a:gdLst>
                <a:gd name="T0" fmla="*/ 1 w 90"/>
                <a:gd name="T1" fmla="*/ 58 h 205"/>
                <a:gd name="T2" fmla="*/ 5 w 90"/>
                <a:gd name="T3" fmla="*/ 49 h 205"/>
                <a:gd name="T4" fmla="*/ 9 w 90"/>
                <a:gd name="T5" fmla="*/ 45 h 205"/>
                <a:gd name="T6" fmla="*/ 24 w 90"/>
                <a:gd name="T7" fmla="*/ 35 h 205"/>
                <a:gd name="T8" fmla="*/ 44 w 90"/>
                <a:gd name="T9" fmla="*/ 28 h 205"/>
                <a:gd name="T10" fmla="*/ 48 w 90"/>
                <a:gd name="T11" fmla="*/ 16 h 205"/>
                <a:gd name="T12" fmla="*/ 49 w 90"/>
                <a:gd name="T13" fmla="*/ 7 h 205"/>
                <a:gd name="T14" fmla="*/ 56 w 90"/>
                <a:gd name="T15" fmla="*/ 6 h 205"/>
                <a:gd name="T16" fmla="*/ 68 w 90"/>
                <a:gd name="T17" fmla="*/ 10 h 205"/>
                <a:gd name="T18" fmla="*/ 73 w 90"/>
                <a:gd name="T19" fmla="*/ 16 h 205"/>
                <a:gd name="T20" fmla="*/ 81 w 90"/>
                <a:gd name="T21" fmla="*/ 25 h 205"/>
                <a:gd name="T22" fmla="*/ 79 w 90"/>
                <a:gd name="T23" fmla="*/ 34 h 205"/>
                <a:gd name="T24" fmla="*/ 84 w 90"/>
                <a:gd name="T25" fmla="*/ 45 h 205"/>
                <a:gd name="T26" fmla="*/ 86 w 90"/>
                <a:gd name="T27" fmla="*/ 56 h 205"/>
                <a:gd name="T28" fmla="*/ 88 w 90"/>
                <a:gd name="T29" fmla="*/ 67 h 205"/>
                <a:gd name="T30" fmla="*/ 82 w 90"/>
                <a:gd name="T31" fmla="*/ 70 h 205"/>
                <a:gd name="T32" fmla="*/ 82 w 90"/>
                <a:gd name="T33" fmla="*/ 83 h 205"/>
                <a:gd name="T34" fmla="*/ 75 w 90"/>
                <a:gd name="T35" fmla="*/ 89 h 205"/>
                <a:gd name="T36" fmla="*/ 70 w 90"/>
                <a:gd name="T37" fmla="*/ 97 h 205"/>
                <a:gd name="T38" fmla="*/ 63 w 90"/>
                <a:gd name="T39" fmla="*/ 112 h 205"/>
                <a:gd name="T40" fmla="*/ 58 w 90"/>
                <a:gd name="T41" fmla="*/ 115 h 205"/>
                <a:gd name="T42" fmla="*/ 56 w 90"/>
                <a:gd name="T43" fmla="*/ 125 h 205"/>
                <a:gd name="T44" fmla="*/ 55 w 90"/>
                <a:gd name="T45" fmla="*/ 150 h 205"/>
                <a:gd name="T46" fmla="*/ 58 w 90"/>
                <a:gd name="T47" fmla="*/ 165 h 205"/>
                <a:gd name="T48" fmla="*/ 57 w 90"/>
                <a:gd name="T49" fmla="*/ 178 h 205"/>
                <a:gd name="T50" fmla="*/ 58 w 90"/>
                <a:gd name="T51" fmla="*/ 189 h 205"/>
                <a:gd name="T52" fmla="*/ 55 w 90"/>
                <a:gd name="T53" fmla="*/ 200 h 205"/>
                <a:gd name="T54" fmla="*/ 42 w 90"/>
                <a:gd name="T55" fmla="*/ 202 h 205"/>
                <a:gd name="T56" fmla="*/ 24 w 90"/>
                <a:gd name="T57" fmla="*/ 205 h 205"/>
                <a:gd name="T58" fmla="*/ 29 w 90"/>
                <a:gd name="T59" fmla="*/ 203 h 205"/>
                <a:gd name="T60" fmla="*/ 25 w 90"/>
                <a:gd name="T61" fmla="*/ 194 h 205"/>
                <a:gd name="T62" fmla="*/ 22 w 90"/>
                <a:gd name="T63" fmla="*/ 180 h 205"/>
                <a:gd name="T64" fmla="*/ 25 w 90"/>
                <a:gd name="T65" fmla="*/ 171 h 205"/>
                <a:gd name="T66" fmla="*/ 25 w 90"/>
                <a:gd name="T67" fmla="*/ 127 h 205"/>
                <a:gd name="T68" fmla="*/ 20 w 90"/>
                <a:gd name="T69" fmla="*/ 106 h 205"/>
                <a:gd name="T70" fmla="*/ 17 w 90"/>
                <a:gd name="T71" fmla="*/ 84 h 205"/>
                <a:gd name="T72" fmla="*/ 4 w 90"/>
                <a:gd name="T73" fmla="*/ 72 h 205"/>
                <a:gd name="T74" fmla="*/ 1 w 90"/>
                <a:gd name="T75" fmla="*/ 5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" h="205">
                  <a:moveTo>
                    <a:pt x="1" y="58"/>
                  </a:moveTo>
                  <a:cubicBezTo>
                    <a:pt x="2" y="55"/>
                    <a:pt x="3" y="51"/>
                    <a:pt x="5" y="49"/>
                  </a:cubicBezTo>
                  <a:cubicBezTo>
                    <a:pt x="7" y="46"/>
                    <a:pt x="7" y="47"/>
                    <a:pt x="9" y="45"/>
                  </a:cubicBezTo>
                  <a:cubicBezTo>
                    <a:pt x="13" y="41"/>
                    <a:pt x="19" y="30"/>
                    <a:pt x="24" y="35"/>
                  </a:cubicBezTo>
                  <a:cubicBezTo>
                    <a:pt x="25" y="37"/>
                    <a:pt x="41" y="33"/>
                    <a:pt x="44" y="28"/>
                  </a:cubicBezTo>
                  <a:cubicBezTo>
                    <a:pt x="46" y="25"/>
                    <a:pt x="48" y="20"/>
                    <a:pt x="48" y="16"/>
                  </a:cubicBezTo>
                  <a:cubicBezTo>
                    <a:pt x="48" y="14"/>
                    <a:pt x="45" y="8"/>
                    <a:pt x="49" y="7"/>
                  </a:cubicBezTo>
                  <a:cubicBezTo>
                    <a:pt x="51" y="7"/>
                    <a:pt x="55" y="7"/>
                    <a:pt x="56" y="6"/>
                  </a:cubicBezTo>
                  <a:cubicBezTo>
                    <a:pt x="60" y="0"/>
                    <a:pt x="65" y="6"/>
                    <a:pt x="68" y="10"/>
                  </a:cubicBezTo>
                  <a:cubicBezTo>
                    <a:pt x="70" y="12"/>
                    <a:pt x="71" y="14"/>
                    <a:pt x="73" y="16"/>
                  </a:cubicBezTo>
                  <a:cubicBezTo>
                    <a:pt x="75" y="19"/>
                    <a:pt x="79" y="22"/>
                    <a:pt x="81" y="25"/>
                  </a:cubicBezTo>
                  <a:cubicBezTo>
                    <a:pt x="82" y="27"/>
                    <a:pt x="79" y="32"/>
                    <a:pt x="79" y="34"/>
                  </a:cubicBezTo>
                  <a:cubicBezTo>
                    <a:pt x="78" y="38"/>
                    <a:pt x="82" y="41"/>
                    <a:pt x="84" y="45"/>
                  </a:cubicBezTo>
                  <a:cubicBezTo>
                    <a:pt x="87" y="48"/>
                    <a:pt x="85" y="52"/>
                    <a:pt x="86" y="56"/>
                  </a:cubicBezTo>
                  <a:cubicBezTo>
                    <a:pt x="88" y="60"/>
                    <a:pt x="90" y="63"/>
                    <a:pt x="88" y="67"/>
                  </a:cubicBezTo>
                  <a:cubicBezTo>
                    <a:pt x="86" y="70"/>
                    <a:pt x="83" y="67"/>
                    <a:pt x="82" y="70"/>
                  </a:cubicBezTo>
                  <a:cubicBezTo>
                    <a:pt x="81" y="74"/>
                    <a:pt x="87" y="77"/>
                    <a:pt x="82" y="83"/>
                  </a:cubicBezTo>
                  <a:cubicBezTo>
                    <a:pt x="79" y="85"/>
                    <a:pt x="76" y="86"/>
                    <a:pt x="75" y="89"/>
                  </a:cubicBezTo>
                  <a:cubicBezTo>
                    <a:pt x="73" y="92"/>
                    <a:pt x="73" y="94"/>
                    <a:pt x="70" y="97"/>
                  </a:cubicBezTo>
                  <a:cubicBezTo>
                    <a:pt x="66" y="102"/>
                    <a:pt x="73" y="110"/>
                    <a:pt x="63" y="112"/>
                  </a:cubicBezTo>
                  <a:cubicBezTo>
                    <a:pt x="60" y="113"/>
                    <a:pt x="58" y="111"/>
                    <a:pt x="58" y="115"/>
                  </a:cubicBezTo>
                  <a:cubicBezTo>
                    <a:pt x="57" y="118"/>
                    <a:pt x="56" y="122"/>
                    <a:pt x="56" y="125"/>
                  </a:cubicBezTo>
                  <a:cubicBezTo>
                    <a:pt x="56" y="133"/>
                    <a:pt x="56" y="141"/>
                    <a:pt x="55" y="150"/>
                  </a:cubicBezTo>
                  <a:cubicBezTo>
                    <a:pt x="55" y="153"/>
                    <a:pt x="59" y="160"/>
                    <a:pt x="58" y="165"/>
                  </a:cubicBezTo>
                  <a:cubicBezTo>
                    <a:pt x="58" y="170"/>
                    <a:pt x="58" y="174"/>
                    <a:pt x="57" y="178"/>
                  </a:cubicBezTo>
                  <a:cubicBezTo>
                    <a:pt x="56" y="184"/>
                    <a:pt x="58" y="186"/>
                    <a:pt x="58" y="189"/>
                  </a:cubicBezTo>
                  <a:cubicBezTo>
                    <a:pt x="57" y="193"/>
                    <a:pt x="55" y="198"/>
                    <a:pt x="55" y="200"/>
                  </a:cubicBezTo>
                  <a:cubicBezTo>
                    <a:pt x="52" y="200"/>
                    <a:pt x="45" y="201"/>
                    <a:pt x="42" y="202"/>
                  </a:cubicBezTo>
                  <a:cubicBezTo>
                    <a:pt x="36" y="203"/>
                    <a:pt x="30" y="204"/>
                    <a:pt x="24" y="205"/>
                  </a:cubicBezTo>
                  <a:cubicBezTo>
                    <a:pt x="26" y="204"/>
                    <a:pt x="27" y="203"/>
                    <a:pt x="29" y="203"/>
                  </a:cubicBezTo>
                  <a:cubicBezTo>
                    <a:pt x="29" y="200"/>
                    <a:pt x="27" y="197"/>
                    <a:pt x="25" y="194"/>
                  </a:cubicBezTo>
                  <a:cubicBezTo>
                    <a:pt x="23" y="191"/>
                    <a:pt x="23" y="184"/>
                    <a:pt x="22" y="180"/>
                  </a:cubicBezTo>
                  <a:cubicBezTo>
                    <a:pt x="22" y="180"/>
                    <a:pt x="26" y="179"/>
                    <a:pt x="25" y="171"/>
                  </a:cubicBezTo>
                  <a:cubicBezTo>
                    <a:pt x="24" y="157"/>
                    <a:pt x="25" y="142"/>
                    <a:pt x="25" y="127"/>
                  </a:cubicBezTo>
                  <a:cubicBezTo>
                    <a:pt x="25" y="119"/>
                    <a:pt x="25" y="113"/>
                    <a:pt x="20" y="106"/>
                  </a:cubicBezTo>
                  <a:cubicBezTo>
                    <a:pt x="16" y="99"/>
                    <a:pt x="17" y="92"/>
                    <a:pt x="17" y="84"/>
                  </a:cubicBezTo>
                  <a:cubicBezTo>
                    <a:pt x="17" y="79"/>
                    <a:pt x="8" y="76"/>
                    <a:pt x="4" y="72"/>
                  </a:cubicBezTo>
                  <a:cubicBezTo>
                    <a:pt x="0" y="68"/>
                    <a:pt x="1" y="63"/>
                    <a:pt x="1" y="5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76"/>
            <p:cNvSpPr>
              <a:spLocks/>
            </p:cNvSpPr>
            <p:nvPr/>
          </p:nvSpPr>
          <p:spPr bwMode="auto">
            <a:xfrm>
              <a:off x="6056917" y="1906200"/>
              <a:ext cx="537068" cy="516124"/>
            </a:xfrm>
            <a:custGeom>
              <a:avLst/>
              <a:gdLst>
                <a:gd name="T0" fmla="*/ 0 w 195"/>
                <a:gd name="T1" fmla="*/ 93 h 188"/>
                <a:gd name="T2" fmla="*/ 6 w 195"/>
                <a:gd name="T3" fmla="*/ 77 h 188"/>
                <a:gd name="T4" fmla="*/ 12 w 195"/>
                <a:gd name="T5" fmla="*/ 59 h 188"/>
                <a:gd name="T6" fmla="*/ 17 w 195"/>
                <a:gd name="T7" fmla="*/ 31 h 188"/>
                <a:gd name="T8" fmla="*/ 26 w 195"/>
                <a:gd name="T9" fmla="*/ 30 h 188"/>
                <a:gd name="T10" fmla="*/ 32 w 195"/>
                <a:gd name="T11" fmla="*/ 20 h 188"/>
                <a:gd name="T12" fmla="*/ 46 w 195"/>
                <a:gd name="T13" fmla="*/ 14 h 188"/>
                <a:gd name="T14" fmla="*/ 58 w 195"/>
                <a:gd name="T15" fmla="*/ 0 h 188"/>
                <a:gd name="T16" fmla="*/ 77 w 195"/>
                <a:gd name="T17" fmla="*/ 51 h 188"/>
                <a:gd name="T18" fmla="*/ 80 w 195"/>
                <a:gd name="T19" fmla="*/ 64 h 188"/>
                <a:gd name="T20" fmla="*/ 85 w 195"/>
                <a:gd name="T21" fmla="*/ 77 h 188"/>
                <a:gd name="T22" fmla="*/ 91 w 195"/>
                <a:gd name="T23" fmla="*/ 84 h 188"/>
                <a:gd name="T24" fmla="*/ 95 w 195"/>
                <a:gd name="T25" fmla="*/ 95 h 188"/>
                <a:gd name="T26" fmla="*/ 96 w 195"/>
                <a:gd name="T27" fmla="*/ 82 h 188"/>
                <a:gd name="T28" fmla="*/ 103 w 195"/>
                <a:gd name="T29" fmla="*/ 89 h 188"/>
                <a:gd name="T30" fmla="*/ 108 w 195"/>
                <a:gd name="T31" fmla="*/ 99 h 188"/>
                <a:gd name="T32" fmla="*/ 120 w 195"/>
                <a:gd name="T33" fmla="*/ 100 h 188"/>
                <a:gd name="T34" fmla="*/ 130 w 195"/>
                <a:gd name="T35" fmla="*/ 108 h 188"/>
                <a:gd name="T36" fmla="*/ 143 w 195"/>
                <a:gd name="T37" fmla="*/ 120 h 188"/>
                <a:gd name="T38" fmla="*/ 155 w 195"/>
                <a:gd name="T39" fmla="*/ 134 h 188"/>
                <a:gd name="T40" fmla="*/ 162 w 195"/>
                <a:gd name="T41" fmla="*/ 140 h 188"/>
                <a:gd name="T42" fmla="*/ 166 w 195"/>
                <a:gd name="T43" fmla="*/ 142 h 188"/>
                <a:gd name="T44" fmla="*/ 171 w 195"/>
                <a:gd name="T45" fmla="*/ 153 h 188"/>
                <a:gd name="T46" fmla="*/ 177 w 195"/>
                <a:gd name="T47" fmla="*/ 157 h 188"/>
                <a:gd name="T48" fmla="*/ 190 w 195"/>
                <a:gd name="T49" fmla="*/ 167 h 188"/>
                <a:gd name="T50" fmla="*/ 193 w 195"/>
                <a:gd name="T51" fmla="*/ 173 h 188"/>
                <a:gd name="T52" fmla="*/ 185 w 195"/>
                <a:gd name="T53" fmla="*/ 180 h 188"/>
                <a:gd name="T54" fmla="*/ 171 w 195"/>
                <a:gd name="T55" fmla="*/ 182 h 188"/>
                <a:gd name="T56" fmla="*/ 161 w 195"/>
                <a:gd name="T57" fmla="*/ 168 h 188"/>
                <a:gd name="T58" fmla="*/ 145 w 195"/>
                <a:gd name="T59" fmla="*/ 149 h 188"/>
                <a:gd name="T60" fmla="*/ 130 w 195"/>
                <a:gd name="T61" fmla="*/ 130 h 188"/>
                <a:gd name="T62" fmla="*/ 111 w 195"/>
                <a:gd name="T63" fmla="*/ 118 h 188"/>
                <a:gd name="T64" fmla="*/ 96 w 195"/>
                <a:gd name="T65" fmla="*/ 116 h 188"/>
                <a:gd name="T66" fmla="*/ 80 w 195"/>
                <a:gd name="T67" fmla="*/ 116 h 188"/>
                <a:gd name="T68" fmla="*/ 75 w 195"/>
                <a:gd name="T69" fmla="*/ 108 h 188"/>
                <a:gd name="T70" fmla="*/ 66 w 195"/>
                <a:gd name="T71" fmla="*/ 116 h 188"/>
                <a:gd name="T72" fmla="*/ 55 w 195"/>
                <a:gd name="T73" fmla="*/ 112 h 188"/>
                <a:gd name="T74" fmla="*/ 42 w 195"/>
                <a:gd name="T75" fmla="*/ 101 h 188"/>
                <a:gd name="T76" fmla="*/ 33 w 195"/>
                <a:gd name="T77" fmla="*/ 127 h 188"/>
                <a:gd name="T78" fmla="*/ 22 w 195"/>
                <a:gd name="T79" fmla="*/ 117 h 188"/>
                <a:gd name="T80" fmla="*/ 16 w 195"/>
                <a:gd name="T81" fmla="*/ 121 h 188"/>
                <a:gd name="T82" fmla="*/ 2 w 195"/>
                <a:gd name="T83" fmla="*/ 126 h 188"/>
                <a:gd name="T84" fmla="*/ 0 w 195"/>
                <a:gd name="T85" fmla="*/ 9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188">
                  <a:moveTo>
                    <a:pt x="0" y="93"/>
                  </a:moveTo>
                  <a:cubicBezTo>
                    <a:pt x="5" y="88"/>
                    <a:pt x="4" y="82"/>
                    <a:pt x="6" y="77"/>
                  </a:cubicBezTo>
                  <a:cubicBezTo>
                    <a:pt x="8" y="71"/>
                    <a:pt x="10" y="65"/>
                    <a:pt x="12" y="59"/>
                  </a:cubicBezTo>
                  <a:cubicBezTo>
                    <a:pt x="14" y="54"/>
                    <a:pt x="9" y="32"/>
                    <a:pt x="17" y="31"/>
                  </a:cubicBezTo>
                  <a:cubicBezTo>
                    <a:pt x="19" y="31"/>
                    <a:pt x="25" y="32"/>
                    <a:pt x="26" y="30"/>
                  </a:cubicBezTo>
                  <a:cubicBezTo>
                    <a:pt x="29" y="26"/>
                    <a:pt x="27" y="22"/>
                    <a:pt x="32" y="20"/>
                  </a:cubicBezTo>
                  <a:cubicBezTo>
                    <a:pt x="37" y="19"/>
                    <a:pt x="42" y="16"/>
                    <a:pt x="46" y="14"/>
                  </a:cubicBezTo>
                  <a:cubicBezTo>
                    <a:pt x="53" y="11"/>
                    <a:pt x="53" y="4"/>
                    <a:pt x="58" y="0"/>
                  </a:cubicBezTo>
                  <a:cubicBezTo>
                    <a:pt x="66" y="17"/>
                    <a:pt x="73" y="33"/>
                    <a:pt x="77" y="51"/>
                  </a:cubicBezTo>
                  <a:cubicBezTo>
                    <a:pt x="78" y="56"/>
                    <a:pt x="78" y="60"/>
                    <a:pt x="80" y="64"/>
                  </a:cubicBezTo>
                  <a:cubicBezTo>
                    <a:pt x="82" y="69"/>
                    <a:pt x="84" y="72"/>
                    <a:pt x="85" y="77"/>
                  </a:cubicBezTo>
                  <a:cubicBezTo>
                    <a:pt x="85" y="80"/>
                    <a:pt x="90" y="81"/>
                    <a:pt x="91" y="84"/>
                  </a:cubicBezTo>
                  <a:cubicBezTo>
                    <a:pt x="91" y="87"/>
                    <a:pt x="92" y="93"/>
                    <a:pt x="95" y="95"/>
                  </a:cubicBezTo>
                  <a:cubicBezTo>
                    <a:pt x="99" y="93"/>
                    <a:pt x="93" y="83"/>
                    <a:pt x="96" y="82"/>
                  </a:cubicBezTo>
                  <a:cubicBezTo>
                    <a:pt x="100" y="82"/>
                    <a:pt x="102" y="86"/>
                    <a:pt x="103" y="89"/>
                  </a:cubicBezTo>
                  <a:cubicBezTo>
                    <a:pt x="103" y="92"/>
                    <a:pt x="105" y="98"/>
                    <a:pt x="108" y="99"/>
                  </a:cubicBezTo>
                  <a:cubicBezTo>
                    <a:pt x="113" y="101"/>
                    <a:pt x="115" y="95"/>
                    <a:pt x="120" y="100"/>
                  </a:cubicBezTo>
                  <a:cubicBezTo>
                    <a:pt x="124" y="104"/>
                    <a:pt x="124" y="108"/>
                    <a:pt x="130" y="108"/>
                  </a:cubicBezTo>
                  <a:cubicBezTo>
                    <a:pt x="137" y="109"/>
                    <a:pt x="139" y="115"/>
                    <a:pt x="143" y="120"/>
                  </a:cubicBezTo>
                  <a:cubicBezTo>
                    <a:pt x="147" y="125"/>
                    <a:pt x="150" y="131"/>
                    <a:pt x="155" y="134"/>
                  </a:cubicBezTo>
                  <a:cubicBezTo>
                    <a:pt x="158" y="136"/>
                    <a:pt x="160" y="138"/>
                    <a:pt x="162" y="140"/>
                  </a:cubicBezTo>
                  <a:cubicBezTo>
                    <a:pt x="163" y="141"/>
                    <a:pt x="169" y="148"/>
                    <a:pt x="166" y="142"/>
                  </a:cubicBezTo>
                  <a:cubicBezTo>
                    <a:pt x="170" y="144"/>
                    <a:pt x="170" y="149"/>
                    <a:pt x="171" y="153"/>
                  </a:cubicBezTo>
                  <a:cubicBezTo>
                    <a:pt x="172" y="156"/>
                    <a:pt x="175" y="155"/>
                    <a:pt x="177" y="157"/>
                  </a:cubicBezTo>
                  <a:cubicBezTo>
                    <a:pt x="179" y="159"/>
                    <a:pt x="187" y="174"/>
                    <a:pt x="190" y="167"/>
                  </a:cubicBezTo>
                  <a:cubicBezTo>
                    <a:pt x="193" y="169"/>
                    <a:pt x="195" y="171"/>
                    <a:pt x="193" y="173"/>
                  </a:cubicBezTo>
                  <a:cubicBezTo>
                    <a:pt x="189" y="175"/>
                    <a:pt x="185" y="178"/>
                    <a:pt x="185" y="180"/>
                  </a:cubicBezTo>
                  <a:cubicBezTo>
                    <a:pt x="185" y="188"/>
                    <a:pt x="178" y="176"/>
                    <a:pt x="171" y="182"/>
                  </a:cubicBezTo>
                  <a:cubicBezTo>
                    <a:pt x="172" y="180"/>
                    <a:pt x="170" y="174"/>
                    <a:pt x="161" y="168"/>
                  </a:cubicBezTo>
                  <a:cubicBezTo>
                    <a:pt x="154" y="157"/>
                    <a:pt x="150" y="150"/>
                    <a:pt x="145" y="149"/>
                  </a:cubicBezTo>
                  <a:cubicBezTo>
                    <a:pt x="137" y="146"/>
                    <a:pt x="135" y="137"/>
                    <a:pt x="130" y="130"/>
                  </a:cubicBezTo>
                  <a:cubicBezTo>
                    <a:pt x="125" y="124"/>
                    <a:pt x="118" y="123"/>
                    <a:pt x="111" y="118"/>
                  </a:cubicBezTo>
                  <a:cubicBezTo>
                    <a:pt x="105" y="114"/>
                    <a:pt x="102" y="117"/>
                    <a:pt x="96" y="116"/>
                  </a:cubicBezTo>
                  <a:cubicBezTo>
                    <a:pt x="92" y="115"/>
                    <a:pt x="84" y="110"/>
                    <a:pt x="80" y="116"/>
                  </a:cubicBezTo>
                  <a:cubicBezTo>
                    <a:pt x="80" y="113"/>
                    <a:pt x="73" y="106"/>
                    <a:pt x="75" y="108"/>
                  </a:cubicBezTo>
                  <a:cubicBezTo>
                    <a:pt x="75" y="109"/>
                    <a:pt x="70" y="115"/>
                    <a:pt x="66" y="116"/>
                  </a:cubicBezTo>
                  <a:cubicBezTo>
                    <a:pt x="63" y="116"/>
                    <a:pt x="57" y="117"/>
                    <a:pt x="55" y="112"/>
                  </a:cubicBezTo>
                  <a:cubicBezTo>
                    <a:pt x="50" y="105"/>
                    <a:pt x="48" y="111"/>
                    <a:pt x="42" y="101"/>
                  </a:cubicBezTo>
                  <a:cubicBezTo>
                    <a:pt x="40" y="110"/>
                    <a:pt x="36" y="118"/>
                    <a:pt x="33" y="127"/>
                  </a:cubicBezTo>
                  <a:cubicBezTo>
                    <a:pt x="31" y="124"/>
                    <a:pt x="27" y="115"/>
                    <a:pt x="22" y="117"/>
                  </a:cubicBezTo>
                  <a:cubicBezTo>
                    <a:pt x="19" y="118"/>
                    <a:pt x="20" y="121"/>
                    <a:pt x="16" y="121"/>
                  </a:cubicBezTo>
                  <a:cubicBezTo>
                    <a:pt x="5" y="120"/>
                    <a:pt x="5" y="120"/>
                    <a:pt x="2" y="126"/>
                  </a:cubicBezTo>
                  <a:cubicBezTo>
                    <a:pt x="0" y="117"/>
                    <a:pt x="0" y="102"/>
                    <a:pt x="0" y="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77"/>
            <p:cNvSpPr>
              <a:spLocks/>
            </p:cNvSpPr>
            <p:nvPr/>
          </p:nvSpPr>
          <p:spPr bwMode="auto">
            <a:xfrm>
              <a:off x="5582681" y="5836224"/>
              <a:ext cx="112201" cy="137633"/>
            </a:xfrm>
            <a:custGeom>
              <a:avLst/>
              <a:gdLst>
                <a:gd name="T0" fmla="*/ 0 w 41"/>
                <a:gd name="T1" fmla="*/ 28 h 50"/>
                <a:gd name="T2" fmla="*/ 0 w 41"/>
                <a:gd name="T3" fmla="*/ 28 h 50"/>
                <a:gd name="T4" fmla="*/ 6 w 41"/>
                <a:gd name="T5" fmla="*/ 34 h 50"/>
                <a:gd name="T6" fmla="*/ 12 w 41"/>
                <a:gd name="T7" fmla="*/ 42 h 50"/>
                <a:gd name="T8" fmla="*/ 28 w 41"/>
                <a:gd name="T9" fmla="*/ 45 h 50"/>
                <a:gd name="T10" fmla="*/ 31 w 41"/>
                <a:gd name="T11" fmla="*/ 40 h 50"/>
                <a:gd name="T12" fmla="*/ 34 w 41"/>
                <a:gd name="T13" fmla="*/ 33 h 50"/>
                <a:gd name="T14" fmla="*/ 39 w 41"/>
                <a:gd name="T15" fmla="*/ 33 h 50"/>
                <a:gd name="T16" fmla="*/ 39 w 41"/>
                <a:gd name="T17" fmla="*/ 31 h 50"/>
                <a:gd name="T18" fmla="*/ 35 w 41"/>
                <a:gd name="T19" fmla="*/ 9 h 50"/>
                <a:gd name="T20" fmla="*/ 25 w 41"/>
                <a:gd name="T21" fmla="*/ 0 h 50"/>
                <a:gd name="T22" fmla="*/ 16 w 41"/>
                <a:gd name="T23" fmla="*/ 0 h 50"/>
                <a:gd name="T24" fmla="*/ 8 w 41"/>
                <a:gd name="T25" fmla="*/ 9 h 50"/>
                <a:gd name="T26" fmla="*/ 5 w 41"/>
                <a:gd name="T27" fmla="*/ 14 h 50"/>
                <a:gd name="T28" fmla="*/ 0 w 41"/>
                <a:gd name="T29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" h="50"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4" y="31"/>
                    <a:pt x="3" y="31"/>
                    <a:pt x="6" y="34"/>
                  </a:cubicBezTo>
                  <a:cubicBezTo>
                    <a:pt x="9" y="38"/>
                    <a:pt x="9" y="39"/>
                    <a:pt x="12" y="42"/>
                  </a:cubicBezTo>
                  <a:cubicBezTo>
                    <a:pt x="15" y="45"/>
                    <a:pt x="22" y="50"/>
                    <a:pt x="28" y="45"/>
                  </a:cubicBezTo>
                  <a:cubicBezTo>
                    <a:pt x="31" y="43"/>
                    <a:pt x="29" y="43"/>
                    <a:pt x="31" y="40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33" y="8"/>
                    <a:pt x="41" y="24"/>
                    <a:pt x="35" y="9"/>
                  </a:cubicBezTo>
                  <a:cubicBezTo>
                    <a:pt x="32" y="5"/>
                    <a:pt x="28" y="2"/>
                    <a:pt x="2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4"/>
                    <a:pt x="11" y="4"/>
                    <a:pt x="8" y="9"/>
                  </a:cubicBezTo>
                  <a:cubicBezTo>
                    <a:pt x="7" y="11"/>
                    <a:pt x="6" y="13"/>
                    <a:pt x="5" y="14"/>
                  </a:cubicBezTo>
                  <a:cubicBezTo>
                    <a:pt x="5" y="16"/>
                    <a:pt x="2" y="26"/>
                    <a:pt x="0" y="2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78"/>
            <p:cNvSpPr>
              <a:spLocks/>
            </p:cNvSpPr>
            <p:nvPr/>
          </p:nvSpPr>
          <p:spPr bwMode="auto">
            <a:xfrm>
              <a:off x="1877059" y="2277211"/>
              <a:ext cx="239362" cy="71809"/>
            </a:xfrm>
            <a:custGeom>
              <a:avLst/>
              <a:gdLst>
                <a:gd name="T0" fmla="*/ 0 w 87"/>
                <a:gd name="T1" fmla="*/ 16 h 26"/>
                <a:gd name="T2" fmla="*/ 8 w 87"/>
                <a:gd name="T3" fmla="*/ 18 h 26"/>
                <a:gd name="T4" fmla="*/ 19 w 87"/>
                <a:gd name="T5" fmla="*/ 18 h 26"/>
                <a:gd name="T6" fmla="*/ 34 w 87"/>
                <a:gd name="T7" fmla="*/ 12 h 26"/>
                <a:gd name="T8" fmla="*/ 18 w 87"/>
                <a:gd name="T9" fmla="*/ 14 h 26"/>
                <a:gd name="T10" fmla="*/ 8 w 87"/>
                <a:gd name="T11" fmla="*/ 12 h 26"/>
                <a:gd name="T12" fmla="*/ 14 w 87"/>
                <a:gd name="T13" fmla="*/ 8 h 26"/>
                <a:gd name="T14" fmla="*/ 38 w 87"/>
                <a:gd name="T15" fmla="*/ 8 h 26"/>
                <a:gd name="T16" fmla="*/ 44 w 87"/>
                <a:gd name="T17" fmla="*/ 3 h 26"/>
                <a:gd name="T18" fmla="*/ 56 w 87"/>
                <a:gd name="T19" fmla="*/ 2 h 26"/>
                <a:gd name="T20" fmla="*/ 60 w 87"/>
                <a:gd name="T21" fmla="*/ 6 h 26"/>
                <a:gd name="T22" fmla="*/ 66 w 87"/>
                <a:gd name="T23" fmla="*/ 6 h 26"/>
                <a:gd name="T24" fmla="*/ 69 w 87"/>
                <a:gd name="T25" fmla="*/ 12 h 26"/>
                <a:gd name="T26" fmla="*/ 77 w 87"/>
                <a:gd name="T27" fmla="*/ 10 h 26"/>
                <a:gd name="T28" fmla="*/ 86 w 87"/>
                <a:gd name="T29" fmla="*/ 14 h 26"/>
                <a:gd name="T30" fmla="*/ 77 w 87"/>
                <a:gd name="T31" fmla="*/ 20 h 26"/>
                <a:gd name="T32" fmla="*/ 48 w 87"/>
                <a:gd name="T33" fmla="*/ 10 h 26"/>
                <a:gd name="T34" fmla="*/ 38 w 87"/>
                <a:gd name="T35" fmla="*/ 16 h 26"/>
                <a:gd name="T36" fmla="*/ 29 w 87"/>
                <a:gd name="T37" fmla="*/ 22 h 26"/>
                <a:gd name="T38" fmla="*/ 2 w 87"/>
                <a:gd name="T39" fmla="*/ 26 h 26"/>
                <a:gd name="T40" fmla="*/ 0 w 87"/>
                <a:gd name="T41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" h="26">
                  <a:moveTo>
                    <a:pt x="0" y="16"/>
                  </a:moveTo>
                  <a:cubicBezTo>
                    <a:pt x="6" y="11"/>
                    <a:pt x="5" y="12"/>
                    <a:pt x="8" y="18"/>
                  </a:cubicBezTo>
                  <a:cubicBezTo>
                    <a:pt x="10" y="22"/>
                    <a:pt x="16" y="16"/>
                    <a:pt x="19" y="18"/>
                  </a:cubicBezTo>
                  <a:cubicBezTo>
                    <a:pt x="12" y="15"/>
                    <a:pt x="33" y="13"/>
                    <a:pt x="34" y="12"/>
                  </a:cubicBezTo>
                  <a:cubicBezTo>
                    <a:pt x="29" y="12"/>
                    <a:pt x="23" y="12"/>
                    <a:pt x="18" y="14"/>
                  </a:cubicBezTo>
                  <a:cubicBezTo>
                    <a:pt x="13" y="16"/>
                    <a:pt x="11" y="17"/>
                    <a:pt x="8" y="12"/>
                  </a:cubicBezTo>
                  <a:cubicBezTo>
                    <a:pt x="6" y="8"/>
                    <a:pt x="11" y="8"/>
                    <a:pt x="14" y="8"/>
                  </a:cubicBezTo>
                  <a:cubicBezTo>
                    <a:pt x="22" y="9"/>
                    <a:pt x="30" y="8"/>
                    <a:pt x="38" y="8"/>
                  </a:cubicBezTo>
                  <a:cubicBezTo>
                    <a:pt x="40" y="8"/>
                    <a:pt x="39" y="2"/>
                    <a:pt x="44" y="3"/>
                  </a:cubicBezTo>
                  <a:cubicBezTo>
                    <a:pt x="48" y="4"/>
                    <a:pt x="52" y="0"/>
                    <a:pt x="56" y="2"/>
                  </a:cubicBezTo>
                  <a:cubicBezTo>
                    <a:pt x="58" y="3"/>
                    <a:pt x="58" y="5"/>
                    <a:pt x="60" y="6"/>
                  </a:cubicBezTo>
                  <a:cubicBezTo>
                    <a:pt x="62" y="8"/>
                    <a:pt x="64" y="6"/>
                    <a:pt x="66" y="6"/>
                  </a:cubicBezTo>
                  <a:cubicBezTo>
                    <a:pt x="68" y="7"/>
                    <a:pt x="67" y="11"/>
                    <a:pt x="69" y="12"/>
                  </a:cubicBezTo>
                  <a:cubicBezTo>
                    <a:pt x="72" y="13"/>
                    <a:pt x="75" y="11"/>
                    <a:pt x="77" y="10"/>
                  </a:cubicBezTo>
                  <a:cubicBezTo>
                    <a:pt x="80" y="9"/>
                    <a:pt x="87" y="10"/>
                    <a:pt x="86" y="14"/>
                  </a:cubicBezTo>
                  <a:cubicBezTo>
                    <a:pt x="86" y="18"/>
                    <a:pt x="80" y="19"/>
                    <a:pt x="77" y="20"/>
                  </a:cubicBezTo>
                  <a:cubicBezTo>
                    <a:pt x="64" y="22"/>
                    <a:pt x="50" y="7"/>
                    <a:pt x="48" y="10"/>
                  </a:cubicBezTo>
                  <a:cubicBezTo>
                    <a:pt x="46" y="14"/>
                    <a:pt x="46" y="16"/>
                    <a:pt x="38" y="16"/>
                  </a:cubicBezTo>
                  <a:cubicBezTo>
                    <a:pt x="35" y="16"/>
                    <a:pt x="27" y="17"/>
                    <a:pt x="29" y="22"/>
                  </a:cubicBezTo>
                  <a:cubicBezTo>
                    <a:pt x="29" y="22"/>
                    <a:pt x="3" y="20"/>
                    <a:pt x="2" y="26"/>
                  </a:cubicBezTo>
                  <a:cubicBezTo>
                    <a:pt x="1" y="23"/>
                    <a:pt x="0" y="19"/>
                    <a:pt x="0" y="16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79"/>
            <p:cNvSpPr>
              <a:spLocks noEditPoints="1"/>
            </p:cNvSpPr>
            <p:nvPr/>
          </p:nvSpPr>
          <p:spPr bwMode="auto">
            <a:xfrm>
              <a:off x="1214326" y="1967536"/>
              <a:ext cx="222906" cy="224402"/>
            </a:xfrm>
            <a:custGeom>
              <a:avLst/>
              <a:gdLst>
                <a:gd name="T0" fmla="*/ 4 w 81"/>
                <a:gd name="T1" fmla="*/ 13 h 82"/>
                <a:gd name="T2" fmla="*/ 12 w 81"/>
                <a:gd name="T3" fmla="*/ 6 h 82"/>
                <a:gd name="T4" fmla="*/ 4 w 81"/>
                <a:gd name="T5" fmla="*/ 13 h 82"/>
                <a:gd name="T6" fmla="*/ 12 w 81"/>
                <a:gd name="T7" fmla="*/ 17 h 82"/>
                <a:gd name="T8" fmla="*/ 12 w 81"/>
                <a:gd name="T9" fmla="*/ 17 h 82"/>
                <a:gd name="T10" fmla="*/ 26 w 81"/>
                <a:gd name="T11" fmla="*/ 82 h 82"/>
                <a:gd name="T12" fmla="*/ 28 w 81"/>
                <a:gd name="T13" fmla="*/ 75 h 82"/>
                <a:gd name="T14" fmla="*/ 26 w 81"/>
                <a:gd name="T15" fmla="*/ 82 h 82"/>
                <a:gd name="T16" fmla="*/ 31 w 81"/>
                <a:gd name="T17" fmla="*/ 27 h 82"/>
                <a:gd name="T18" fmla="*/ 39 w 81"/>
                <a:gd name="T19" fmla="*/ 24 h 82"/>
                <a:gd name="T20" fmla="*/ 28 w 81"/>
                <a:gd name="T21" fmla="*/ 21 h 82"/>
                <a:gd name="T22" fmla="*/ 31 w 81"/>
                <a:gd name="T23" fmla="*/ 27 h 82"/>
                <a:gd name="T24" fmla="*/ 51 w 81"/>
                <a:gd name="T25" fmla="*/ 79 h 82"/>
                <a:gd name="T26" fmla="*/ 47 w 81"/>
                <a:gd name="T27" fmla="*/ 65 h 82"/>
                <a:gd name="T28" fmla="*/ 51 w 81"/>
                <a:gd name="T29" fmla="*/ 79 h 82"/>
                <a:gd name="T30" fmla="*/ 62 w 81"/>
                <a:gd name="T31" fmla="*/ 72 h 82"/>
                <a:gd name="T32" fmla="*/ 62 w 81"/>
                <a:gd name="T33" fmla="*/ 72 h 82"/>
                <a:gd name="T34" fmla="*/ 73 w 81"/>
                <a:gd name="T35" fmla="*/ 43 h 82"/>
                <a:gd name="T36" fmla="*/ 71 w 81"/>
                <a:gd name="T37" fmla="*/ 35 h 82"/>
                <a:gd name="T38" fmla="*/ 73 w 81"/>
                <a:gd name="T39" fmla="*/ 43 h 82"/>
                <a:gd name="T40" fmla="*/ 71 w 81"/>
                <a:gd name="T41" fmla="*/ 24 h 82"/>
                <a:gd name="T42" fmla="*/ 71 w 81"/>
                <a:gd name="T43" fmla="*/ 15 h 82"/>
                <a:gd name="T44" fmla="*/ 71 w 81"/>
                <a:gd name="T45" fmla="*/ 2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1" h="82">
                  <a:moveTo>
                    <a:pt x="4" y="13"/>
                  </a:moveTo>
                  <a:cubicBezTo>
                    <a:pt x="7" y="13"/>
                    <a:pt x="13" y="9"/>
                    <a:pt x="12" y="6"/>
                  </a:cubicBezTo>
                  <a:cubicBezTo>
                    <a:pt x="10" y="0"/>
                    <a:pt x="0" y="7"/>
                    <a:pt x="4" y="13"/>
                  </a:cubicBezTo>
                  <a:moveTo>
                    <a:pt x="12" y="17"/>
                  </a:moveTo>
                  <a:cubicBezTo>
                    <a:pt x="20" y="17"/>
                    <a:pt x="9" y="10"/>
                    <a:pt x="12" y="17"/>
                  </a:cubicBezTo>
                  <a:moveTo>
                    <a:pt x="26" y="82"/>
                  </a:moveTo>
                  <a:cubicBezTo>
                    <a:pt x="29" y="81"/>
                    <a:pt x="31" y="76"/>
                    <a:pt x="28" y="75"/>
                  </a:cubicBezTo>
                  <a:cubicBezTo>
                    <a:pt x="24" y="72"/>
                    <a:pt x="22" y="79"/>
                    <a:pt x="26" y="82"/>
                  </a:cubicBezTo>
                  <a:moveTo>
                    <a:pt x="31" y="27"/>
                  </a:moveTo>
                  <a:cubicBezTo>
                    <a:pt x="32" y="21"/>
                    <a:pt x="37" y="27"/>
                    <a:pt x="39" y="24"/>
                  </a:cubicBezTo>
                  <a:cubicBezTo>
                    <a:pt x="36" y="22"/>
                    <a:pt x="32" y="20"/>
                    <a:pt x="28" y="21"/>
                  </a:cubicBezTo>
                  <a:cubicBezTo>
                    <a:pt x="29" y="23"/>
                    <a:pt x="30" y="25"/>
                    <a:pt x="31" y="27"/>
                  </a:cubicBezTo>
                  <a:moveTo>
                    <a:pt x="51" y="79"/>
                  </a:moveTo>
                  <a:cubicBezTo>
                    <a:pt x="56" y="74"/>
                    <a:pt x="49" y="69"/>
                    <a:pt x="47" y="65"/>
                  </a:cubicBezTo>
                  <a:cubicBezTo>
                    <a:pt x="44" y="71"/>
                    <a:pt x="43" y="78"/>
                    <a:pt x="51" y="79"/>
                  </a:cubicBezTo>
                  <a:moveTo>
                    <a:pt x="62" y="72"/>
                  </a:moveTo>
                  <a:cubicBezTo>
                    <a:pt x="70" y="64"/>
                    <a:pt x="54" y="67"/>
                    <a:pt x="62" y="72"/>
                  </a:cubicBezTo>
                  <a:moveTo>
                    <a:pt x="73" y="43"/>
                  </a:moveTo>
                  <a:cubicBezTo>
                    <a:pt x="81" y="40"/>
                    <a:pt x="74" y="36"/>
                    <a:pt x="71" y="35"/>
                  </a:cubicBezTo>
                  <a:cubicBezTo>
                    <a:pt x="71" y="38"/>
                    <a:pt x="68" y="43"/>
                    <a:pt x="73" y="43"/>
                  </a:cubicBezTo>
                  <a:moveTo>
                    <a:pt x="71" y="24"/>
                  </a:moveTo>
                  <a:cubicBezTo>
                    <a:pt x="72" y="21"/>
                    <a:pt x="72" y="18"/>
                    <a:pt x="71" y="15"/>
                  </a:cubicBezTo>
                  <a:cubicBezTo>
                    <a:pt x="68" y="18"/>
                    <a:pt x="71" y="21"/>
                    <a:pt x="71" y="2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80"/>
            <p:cNvSpPr>
              <a:spLocks noEditPoints="1"/>
            </p:cNvSpPr>
            <p:nvPr/>
          </p:nvSpPr>
          <p:spPr bwMode="auto">
            <a:xfrm>
              <a:off x="6595481" y="4536189"/>
              <a:ext cx="113697" cy="92753"/>
            </a:xfrm>
            <a:custGeom>
              <a:avLst/>
              <a:gdLst>
                <a:gd name="T0" fmla="*/ 8 w 41"/>
                <a:gd name="T1" fmla="*/ 19 h 34"/>
                <a:gd name="T2" fmla="*/ 8 w 41"/>
                <a:gd name="T3" fmla="*/ 13 h 34"/>
                <a:gd name="T4" fmla="*/ 6 w 41"/>
                <a:gd name="T5" fmla="*/ 1 h 34"/>
                <a:gd name="T6" fmla="*/ 2 w 41"/>
                <a:gd name="T7" fmla="*/ 10 h 34"/>
                <a:gd name="T8" fmla="*/ 8 w 41"/>
                <a:gd name="T9" fmla="*/ 19 h 34"/>
                <a:gd name="T10" fmla="*/ 18 w 41"/>
                <a:gd name="T11" fmla="*/ 34 h 34"/>
                <a:gd name="T12" fmla="*/ 12 w 41"/>
                <a:gd name="T13" fmla="*/ 30 h 34"/>
                <a:gd name="T14" fmla="*/ 18 w 41"/>
                <a:gd name="T15" fmla="*/ 34 h 34"/>
                <a:gd name="T16" fmla="*/ 37 w 41"/>
                <a:gd name="T17" fmla="*/ 33 h 34"/>
                <a:gd name="T18" fmla="*/ 29 w 41"/>
                <a:gd name="T19" fmla="*/ 27 h 34"/>
                <a:gd name="T20" fmla="*/ 37 w 41"/>
                <a:gd name="T21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34">
                  <a:moveTo>
                    <a:pt x="8" y="19"/>
                  </a:moveTo>
                  <a:cubicBezTo>
                    <a:pt x="9" y="18"/>
                    <a:pt x="8" y="15"/>
                    <a:pt x="8" y="13"/>
                  </a:cubicBezTo>
                  <a:cubicBezTo>
                    <a:pt x="6" y="9"/>
                    <a:pt x="7" y="5"/>
                    <a:pt x="6" y="1"/>
                  </a:cubicBezTo>
                  <a:cubicBezTo>
                    <a:pt x="0" y="0"/>
                    <a:pt x="3" y="7"/>
                    <a:pt x="2" y="10"/>
                  </a:cubicBezTo>
                  <a:cubicBezTo>
                    <a:pt x="0" y="15"/>
                    <a:pt x="5" y="16"/>
                    <a:pt x="8" y="19"/>
                  </a:cubicBezTo>
                  <a:moveTo>
                    <a:pt x="18" y="34"/>
                  </a:moveTo>
                  <a:cubicBezTo>
                    <a:pt x="17" y="31"/>
                    <a:pt x="15" y="29"/>
                    <a:pt x="12" y="30"/>
                  </a:cubicBezTo>
                  <a:cubicBezTo>
                    <a:pt x="12" y="33"/>
                    <a:pt x="16" y="33"/>
                    <a:pt x="18" y="34"/>
                  </a:cubicBezTo>
                  <a:moveTo>
                    <a:pt x="37" y="33"/>
                  </a:moveTo>
                  <a:cubicBezTo>
                    <a:pt x="41" y="25"/>
                    <a:pt x="34" y="28"/>
                    <a:pt x="29" y="27"/>
                  </a:cubicBezTo>
                  <a:cubicBezTo>
                    <a:pt x="32" y="29"/>
                    <a:pt x="35" y="31"/>
                    <a:pt x="37" y="33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81"/>
            <p:cNvSpPr>
              <a:spLocks/>
            </p:cNvSpPr>
            <p:nvPr/>
          </p:nvSpPr>
          <p:spPr bwMode="auto">
            <a:xfrm>
              <a:off x="7654658" y="5308131"/>
              <a:ext cx="49368" cy="52360"/>
            </a:xfrm>
            <a:custGeom>
              <a:avLst/>
              <a:gdLst>
                <a:gd name="T0" fmla="*/ 11 w 18"/>
                <a:gd name="T1" fmla="*/ 1 h 19"/>
                <a:gd name="T2" fmla="*/ 7 w 18"/>
                <a:gd name="T3" fmla="*/ 18 h 19"/>
                <a:gd name="T4" fmla="*/ 11 w 18"/>
                <a:gd name="T5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9">
                  <a:moveTo>
                    <a:pt x="11" y="1"/>
                  </a:moveTo>
                  <a:cubicBezTo>
                    <a:pt x="9" y="3"/>
                    <a:pt x="0" y="17"/>
                    <a:pt x="7" y="18"/>
                  </a:cubicBezTo>
                  <a:cubicBezTo>
                    <a:pt x="17" y="19"/>
                    <a:pt x="18" y="0"/>
                    <a:pt x="11" y="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82"/>
            <p:cNvSpPr>
              <a:spLocks noEditPoints="1"/>
            </p:cNvSpPr>
            <p:nvPr/>
          </p:nvSpPr>
          <p:spPr bwMode="auto">
            <a:xfrm>
              <a:off x="3702194" y="3364812"/>
              <a:ext cx="79289" cy="151097"/>
            </a:xfrm>
            <a:custGeom>
              <a:avLst/>
              <a:gdLst>
                <a:gd name="T0" fmla="*/ 3 w 29"/>
                <a:gd name="T1" fmla="*/ 55 h 55"/>
                <a:gd name="T2" fmla="*/ 9 w 29"/>
                <a:gd name="T3" fmla="*/ 49 h 55"/>
                <a:gd name="T4" fmla="*/ 6 w 29"/>
                <a:gd name="T5" fmla="*/ 43 h 55"/>
                <a:gd name="T6" fmla="*/ 3 w 29"/>
                <a:gd name="T7" fmla="*/ 55 h 55"/>
                <a:gd name="T8" fmla="*/ 28 w 29"/>
                <a:gd name="T9" fmla="*/ 6 h 55"/>
                <a:gd name="T10" fmla="*/ 28 w 29"/>
                <a:gd name="T11" fmla="*/ 0 h 55"/>
                <a:gd name="T12" fmla="*/ 28 w 29"/>
                <a:gd name="T13" fmla="*/ 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55">
                  <a:moveTo>
                    <a:pt x="3" y="55"/>
                  </a:moveTo>
                  <a:cubicBezTo>
                    <a:pt x="5" y="54"/>
                    <a:pt x="8" y="51"/>
                    <a:pt x="9" y="49"/>
                  </a:cubicBezTo>
                  <a:cubicBezTo>
                    <a:pt x="9" y="47"/>
                    <a:pt x="9" y="42"/>
                    <a:pt x="6" y="43"/>
                  </a:cubicBezTo>
                  <a:cubicBezTo>
                    <a:pt x="0" y="45"/>
                    <a:pt x="2" y="50"/>
                    <a:pt x="3" y="55"/>
                  </a:cubicBezTo>
                  <a:moveTo>
                    <a:pt x="28" y="6"/>
                  </a:moveTo>
                  <a:cubicBezTo>
                    <a:pt x="29" y="4"/>
                    <a:pt x="29" y="2"/>
                    <a:pt x="28" y="0"/>
                  </a:cubicBezTo>
                  <a:cubicBezTo>
                    <a:pt x="26" y="2"/>
                    <a:pt x="26" y="4"/>
                    <a:pt x="28" y="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83"/>
            <p:cNvSpPr>
              <a:spLocks/>
            </p:cNvSpPr>
            <p:nvPr/>
          </p:nvSpPr>
          <p:spPr bwMode="auto">
            <a:xfrm>
              <a:off x="7573873" y="3931800"/>
              <a:ext cx="11968" cy="16456"/>
            </a:xfrm>
            <a:custGeom>
              <a:avLst/>
              <a:gdLst>
                <a:gd name="T0" fmla="*/ 4 w 4"/>
                <a:gd name="T1" fmla="*/ 6 h 6"/>
                <a:gd name="T2" fmla="*/ 0 w 4"/>
                <a:gd name="T3" fmla="*/ 1 h 6"/>
                <a:gd name="T4" fmla="*/ 4 w 4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cubicBezTo>
                    <a:pt x="4" y="3"/>
                    <a:pt x="3" y="0"/>
                    <a:pt x="0" y="1"/>
                  </a:cubicBezTo>
                  <a:cubicBezTo>
                    <a:pt x="2" y="2"/>
                    <a:pt x="4" y="4"/>
                    <a:pt x="4" y="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84"/>
            <p:cNvSpPr>
              <a:spLocks noEditPoints="1"/>
            </p:cNvSpPr>
            <p:nvPr/>
          </p:nvSpPr>
          <p:spPr bwMode="auto">
            <a:xfrm>
              <a:off x="1830683" y="891904"/>
              <a:ext cx="371011" cy="149601"/>
            </a:xfrm>
            <a:custGeom>
              <a:avLst/>
              <a:gdLst>
                <a:gd name="T0" fmla="*/ 4 w 135"/>
                <a:gd name="T1" fmla="*/ 54 h 54"/>
                <a:gd name="T2" fmla="*/ 8 w 135"/>
                <a:gd name="T3" fmla="*/ 48 h 54"/>
                <a:gd name="T4" fmla="*/ 4 w 135"/>
                <a:gd name="T5" fmla="*/ 54 h 54"/>
                <a:gd name="T6" fmla="*/ 12 w 135"/>
                <a:gd name="T7" fmla="*/ 25 h 54"/>
                <a:gd name="T8" fmla="*/ 10 w 135"/>
                <a:gd name="T9" fmla="*/ 27 h 54"/>
                <a:gd name="T10" fmla="*/ 9 w 135"/>
                <a:gd name="T11" fmla="*/ 15 h 54"/>
                <a:gd name="T12" fmla="*/ 12 w 135"/>
                <a:gd name="T13" fmla="*/ 25 h 54"/>
                <a:gd name="T14" fmla="*/ 26 w 135"/>
                <a:gd name="T15" fmla="*/ 42 h 54"/>
                <a:gd name="T16" fmla="*/ 27 w 135"/>
                <a:gd name="T17" fmla="*/ 36 h 54"/>
                <a:gd name="T18" fmla="*/ 26 w 135"/>
                <a:gd name="T19" fmla="*/ 42 h 54"/>
                <a:gd name="T20" fmla="*/ 42 w 135"/>
                <a:gd name="T21" fmla="*/ 43 h 54"/>
                <a:gd name="T22" fmla="*/ 36 w 135"/>
                <a:gd name="T23" fmla="*/ 31 h 54"/>
                <a:gd name="T24" fmla="*/ 58 w 135"/>
                <a:gd name="T25" fmla="*/ 23 h 54"/>
                <a:gd name="T26" fmla="*/ 42 w 135"/>
                <a:gd name="T27" fmla="*/ 43 h 54"/>
                <a:gd name="T28" fmla="*/ 71 w 135"/>
                <a:gd name="T29" fmla="*/ 51 h 54"/>
                <a:gd name="T30" fmla="*/ 70 w 135"/>
                <a:gd name="T31" fmla="*/ 38 h 54"/>
                <a:gd name="T32" fmla="*/ 71 w 135"/>
                <a:gd name="T33" fmla="*/ 51 h 54"/>
                <a:gd name="T34" fmla="*/ 107 w 135"/>
                <a:gd name="T35" fmla="*/ 41 h 54"/>
                <a:gd name="T36" fmla="*/ 105 w 135"/>
                <a:gd name="T37" fmla="*/ 39 h 54"/>
                <a:gd name="T38" fmla="*/ 119 w 135"/>
                <a:gd name="T39" fmla="*/ 19 h 54"/>
                <a:gd name="T40" fmla="*/ 121 w 135"/>
                <a:gd name="T41" fmla="*/ 30 h 54"/>
                <a:gd name="T42" fmla="*/ 107 w 135"/>
                <a:gd name="T43" fmla="*/ 41 h 54"/>
                <a:gd name="T44" fmla="*/ 124 w 135"/>
                <a:gd name="T45" fmla="*/ 15 h 54"/>
                <a:gd name="T46" fmla="*/ 121 w 135"/>
                <a:gd name="T47" fmla="*/ 14 h 54"/>
                <a:gd name="T48" fmla="*/ 133 w 135"/>
                <a:gd name="T49" fmla="*/ 6 h 54"/>
                <a:gd name="T50" fmla="*/ 124 w 135"/>
                <a:gd name="T51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5" h="54">
                  <a:moveTo>
                    <a:pt x="4" y="54"/>
                  </a:moveTo>
                  <a:cubicBezTo>
                    <a:pt x="0" y="51"/>
                    <a:pt x="4" y="47"/>
                    <a:pt x="8" y="48"/>
                  </a:cubicBezTo>
                  <a:cubicBezTo>
                    <a:pt x="7" y="51"/>
                    <a:pt x="6" y="52"/>
                    <a:pt x="4" y="54"/>
                  </a:cubicBezTo>
                  <a:moveTo>
                    <a:pt x="12" y="25"/>
                  </a:moveTo>
                  <a:cubicBezTo>
                    <a:pt x="11" y="26"/>
                    <a:pt x="10" y="26"/>
                    <a:pt x="10" y="27"/>
                  </a:cubicBezTo>
                  <a:cubicBezTo>
                    <a:pt x="9" y="24"/>
                    <a:pt x="4" y="16"/>
                    <a:pt x="9" y="15"/>
                  </a:cubicBezTo>
                  <a:cubicBezTo>
                    <a:pt x="15" y="14"/>
                    <a:pt x="14" y="22"/>
                    <a:pt x="12" y="25"/>
                  </a:cubicBezTo>
                  <a:moveTo>
                    <a:pt x="26" y="42"/>
                  </a:moveTo>
                  <a:cubicBezTo>
                    <a:pt x="23" y="41"/>
                    <a:pt x="23" y="35"/>
                    <a:pt x="27" y="36"/>
                  </a:cubicBezTo>
                  <a:cubicBezTo>
                    <a:pt x="32" y="37"/>
                    <a:pt x="29" y="42"/>
                    <a:pt x="26" y="42"/>
                  </a:cubicBezTo>
                  <a:moveTo>
                    <a:pt x="42" y="43"/>
                  </a:moveTo>
                  <a:cubicBezTo>
                    <a:pt x="39" y="39"/>
                    <a:pt x="38" y="35"/>
                    <a:pt x="36" y="31"/>
                  </a:cubicBezTo>
                  <a:cubicBezTo>
                    <a:pt x="44" y="29"/>
                    <a:pt x="50" y="27"/>
                    <a:pt x="58" y="23"/>
                  </a:cubicBezTo>
                  <a:cubicBezTo>
                    <a:pt x="55" y="30"/>
                    <a:pt x="48" y="41"/>
                    <a:pt x="42" y="43"/>
                  </a:cubicBezTo>
                  <a:moveTo>
                    <a:pt x="71" y="51"/>
                  </a:moveTo>
                  <a:cubicBezTo>
                    <a:pt x="65" y="50"/>
                    <a:pt x="64" y="39"/>
                    <a:pt x="70" y="38"/>
                  </a:cubicBezTo>
                  <a:cubicBezTo>
                    <a:pt x="81" y="35"/>
                    <a:pt x="78" y="48"/>
                    <a:pt x="71" y="51"/>
                  </a:cubicBezTo>
                  <a:moveTo>
                    <a:pt x="107" y="41"/>
                  </a:moveTo>
                  <a:cubicBezTo>
                    <a:pt x="106" y="40"/>
                    <a:pt x="105" y="40"/>
                    <a:pt x="105" y="39"/>
                  </a:cubicBezTo>
                  <a:cubicBezTo>
                    <a:pt x="113" y="37"/>
                    <a:pt x="114" y="24"/>
                    <a:pt x="119" y="19"/>
                  </a:cubicBezTo>
                  <a:cubicBezTo>
                    <a:pt x="123" y="15"/>
                    <a:pt x="121" y="29"/>
                    <a:pt x="121" y="30"/>
                  </a:cubicBezTo>
                  <a:cubicBezTo>
                    <a:pt x="118" y="37"/>
                    <a:pt x="111" y="37"/>
                    <a:pt x="107" y="41"/>
                  </a:cubicBezTo>
                  <a:moveTo>
                    <a:pt x="124" y="15"/>
                  </a:moveTo>
                  <a:cubicBezTo>
                    <a:pt x="123" y="15"/>
                    <a:pt x="122" y="14"/>
                    <a:pt x="121" y="14"/>
                  </a:cubicBezTo>
                  <a:cubicBezTo>
                    <a:pt x="122" y="12"/>
                    <a:pt x="131" y="0"/>
                    <a:pt x="133" y="6"/>
                  </a:cubicBezTo>
                  <a:cubicBezTo>
                    <a:pt x="135" y="10"/>
                    <a:pt x="126" y="13"/>
                    <a:pt x="124" y="1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485"/>
            <p:cNvSpPr>
              <a:spLocks noChangeShapeType="1"/>
            </p:cNvSpPr>
            <p:nvPr/>
          </p:nvSpPr>
          <p:spPr bwMode="auto">
            <a:xfrm>
              <a:off x="6758546" y="4736655"/>
              <a:ext cx="0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486"/>
            <p:cNvSpPr>
              <a:spLocks noChangeShapeType="1"/>
            </p:cNvSpPr>
            <p:nvPr/>
          </p:nvSpPr>
          <p:spPr bwMode="auto">
            <a:xfrm>
              <a:off x="6758546" y="4736655"/>
              <a:ext cx="0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87"/>
            <p:cNvSpPr>
              <a:spLocks/>
            </p:cNvSpPr>
            <p:nvPr/>
          </p:nvSpPr>
          <p:spPr bwMode="auto">
            <a:xfrm>
              <a:off x="7491592" y="5379940"/>
              <a:ext cx="65825" cy="62833"/>
            </a:xfrm>
            <a:custGeom>
              <a:avLst/>
              <a:gdLst>
                <a:gd name="T0" fmla="*/ 15 w 24"/>
                <a:gd name="T1" fmla="*/ 8 h 23"/>
                <a:gd name="T2" fmla="*/ 2 w 24"/>
                <a:gd name="T3" fmla="*/ 12 h 23"/>
                <a:gd name="T4" fmla="*/ 15 w 24"/>
                <a:gd name="T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3">
                  <a:moveTo>
                    <a:pt x="15" y="8"/>
                  </a:moveTo>
                  <a:cubicBezTo>
                    <a:pt x="15" y="0"/>
                    <a:pt x="0" y="5"/>
                    <a:pt x="2" y="12"/>
                  </a:cubicBezTo>
                  <a:cubicBezTo>
                    <a:pt x="4" y="23"/>
                    <a:pt x="24" y="23"/>
                    <a:pt x="15" y="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7"/>
            <p:cNvSpPr>
              <a:spLocks/>
            </p:cNvSpPr>
            <p:nvPr/>
          </p:nvSpPr>
          <p:spPr bwMode="auto">
            <a:xfrm>
              <a:off x="5049842" y="2400834"/>
              <a:ext cx="990600" cy="806450"/>
            </a:xfrm>
            <a:custGeom>
              <a:avLst/>
              <a:gdLst>
                <a:gd name="T0" fmla="*/ 6 w 624"/>
                <a:gd name="T1" fmla="*/ 200 h 508"/>
                <a:gd name="T2" fmla="*/ 30 w 624"/>
                <a:gd name="T3" fmla="*/ 214 h 508"/>
                <a:gd name="T4" fmla="*/ 36 w 624"/>
                <a:gd name="T5" fmla="*/ 232 h 508"/>
                <a:gd name="T6" fmla="*/ 70 w 624"/>
                <a:gd name="T7" fmla="*/ 244 h 508"/>
                <a:gd name="T8" fmla="*/ 92 w 624"/>
                <a:gd name="T9" fmla="*/ 268 h 508"/>
                <a:gd name="T10" fmla="*/ 98 w 624"/>
                <a:gd name="T11" fmla="*/ 290 h 508"/>
                <a:gd name="T12" fmla="*/ 134 w 624"/>
                <a:gd name="T13" fmla="*/ 320 h 508"/>
                <a:gd name="T14" fmla="*/ 146 w 624"/>
                <a:gd name="T15" fmla="*/ 338 h 508"/>
                <a:gd name="T16" fmla="*/ 152 w 624"/>
                <a:gd name="T17" fmla="*/ 354 h 508"/>
                <a:gd name="T18" fmla="*/ 180 w 624"/>
                <a:gd name="T19" fmla="*/ 378 h 508"/>
                <a:gd name="T20" fmla="*/ 194 w 624"/>
                <a:gd name="T21" fmla="*/ 410 h 508"/>
                <a:gd name="T22" fmla="*/ 212 w 624"/>
                <a:gd name="T23" fmla="*/ 434 h 508"/>
                <a:gd name="T24" fmla="*/ 230 w 624"/>
                <a:gd name="T25" fmla="*/ 454 h 508"/>
                <a:gd name="T26" fmla="*/ 258 w 624"/>
                <a:gd name="T27" fmla="*/ 456 h 508"/>
                <a:gd name="T28" fmla="*/ 288 w 624"/>
                <a:gd name="T29" fmla="*/ 456 h 508"/>
                <a:gd name="T30" fmla="*/ 306 w 624"/>
                <a:gd name="T31" fmla="*/ 442 h 508"/>
                <a:gd name="T32" fmla="*/ 334 w 624"/>
                <a:gd name="T33" fmla="*/ 476 h 508"/>
                <a:gd name="T34" fmla="*/ 356 w 624"/>
                <a:gd name="T35" fmla="*/ 502 h 508"/>
                <a:gd name="T36" fmla="*/ 380 w 624"/>
                <a:gd name="T37" fmla="*/ 496 h 508"/>
                <a:gd name="T38" fmla="*/ 402 w 624"/>
                <a:gd name="T39" fmla="*/ 498 h 508"/>
                <a:gd name="T40" fmla="*/ 420 w 624"/>
                <a:gd name="T41" fmla="*/ 492 h 508"/>
                <a:gd name="T42" fmla="*/ 440 w 624"/>
                <a:gd name="T43" fmla="*/ 498 h 508"/>
                <a:gd name="T44" fmla="*/ 480 w 624"/>
                <a:gd name="T45" fmla="*/ 488 h 508"/>
                <a:gd name="T46" fmla="*/ 514 w 624"/>
                <a:gd name="T47" fmla="*/ 486 h 508"/>
                <a:gd name="T48" fmla="*/ 544 w 624"/>
                <a:gd name="T49" fmla="*/ 448 h 508"/>
                <a:gd name="T50" fmla="*/ 616 w 624"/>
                <a:gd name="T51" fmla="*/ 436 h 508"/>
                <a:gd name="T52" fmla="*/ 614 w 624"/>
                <a:gd name="T53" fmla="*/ 406 h 508"/>
                <a:gd name="T54" fmla="*/ 596 w 624"/>
                <a:gd name="T55" fmla="*/ 400 h 508"/>
                <a:gd name="T56" fmla="*/ 580 w 624"/>
                <a:gd name="T57" fmla="*/ 380 h 508"/>
                <a:gd name="T58" fmla="*/ 560 w 624"/>
                <a:gd name="T59" fmla="*/ 326 h 508"/>
                <a:gd name="T60" fmla="*/ 538 w 624"/>
                <a:gd name="T61" fmla="*/ 306 h 508"/>
                <a:gd name="T62" fmla="*/ 500 w 624"/>
                <a:gd name="T63" fmla="*/ 268 h 508"/>
                <a:gd name="T64" fmla="*/ 476 w 624"/>
                <a:gd name="T65" fmla="*/ 256 h 508"/>
                <a:gd name="T66" fmla="*/ 488 w 624"/>
                <a:gd name="T67" fmla="*/ 230 h 508"/>
                <a:gd name="T68" fmla="*/ 522 w 624"/>
                <a:gd name="T69" fmla="*/ 230 h 508"/>
                <a:gd name="T70" fmla="*/ 530 w 624"/>
                <a:gd name="T71" fmla="*/ 190 h 508"/>
                <a:gd name="T72" fmla="*/ 538 w 624"/>
                <a:gd name="T73" fmla="*/ 136 h 508"/>
                <a:gd name="T74" fmla="*/ 546 w 624"/>
                <a:gd name="T75" fmla="*/ 94 h 508"/>
                <a:gd name="T76" fmla="*/ 526 w 624"/>
                <a:gd name="T77" fmla="*/ 76 h 508"/>
                <a:gd name="T78" fmla="*/ 520 w 624"/>
                <a:gd name="T79" fmla="*/ 46 h 508"/>
                <a:gd name="T80" fmla="*/ 516 w 624"/>
                <a:gd name="T81" fmla="*/ 24 h 508"/>
                <a:gd name="T82" fmla="*/ 488 w 624"/>
                <a:gd name="T83" fmla="*/ 4 h 508"/>
                <a:gd name="T84" fmla="*/ 464 w 624"/>
                <a:gd name="T85" fmla="*/ 22 h 508"/>
                <a:gd name="T86" fmla="*/ 466 w 624"/>
                <a:gd name="T87" fmla="*/ 64 h 508"/>
                <a:gd name="T88" fmla="*/ 454 w 624"/>
                <a:gd name="T89" fmla="*/ 80 h 508"/>
                <a:gd name="T90" fmla="*/ 438 w 624"/>
                <a:gd name="T91" fmla="*/ 100 h 508"/>
                <a:gd name="T92" fmla="*/ 412 w 624"/>
                <a:gd name="T93" fmla="*/ 122 h 508"/>
                <a:gd name="T94" fmla="*/ 360 w 624"/>
                <a:gd name="T95" fmla="*/ 118 h 508"/>
                <a:gd name="T96" fmla="*/ 346 w 624"/>
                <a:gd name="T97" fmla="*/ 112 h 508"/>
                <a:gd name="T98" fmla="*/ 310 w 624"/>
                <a:gd name="T99" fmla="*/ 118 h 508"/>
                <a:gd name="T100" fmla="*/ 300 w 624"/>
                <a:gd name="T101" fmla="*/ 134 h 508"/>
                <a:gd name="T102" fmla="*/ 282 w 624"/>
                <a:gd name="T103" fmla="*/ 140 h 508"/>
                <a:gd name="T104" fmla="*/ 248 w 624"/>
                <a:gd name="T105" fmla="*/ 156 h 508"/>
                <a:gd name="T106" fmla="*/ 228 w 624"/>
                <a:gd name="T107" fmla="*/ 146 h 508"/>
                <a:gd name="T108" fmla="*/ 140 w 624"/>
                <a:gd name="T109" fmla="*/ 148 h 508"/>
                <a:gd name="T110" fmla="*/ 128 w 624"/>
                <a:gd name="T111" fmla="*/ 138 h 508"/>
                <a:gd name="T112" fmla="*/ 110 w 624"/>
                <a:gd name="T113" fmla="*/ 112 h 508"/>
                <a:gd name="T114" fmla="*/ 78 w 624"/>
                <a:gd name="T115" fmla="*/ 96 h 508"/>
                <a:gd name="T116" fmla="*/ 40 w 624"/>
                <a:gd name="T117" fmla="*/ 124 h 508"/>
                <a:gd name="T118" fmla="*/ 6 w 624"/>
                <a:gd name="T119" fmla="*/ 18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4" h="508">
                  <a:moveTo>
                    <a:pt x="6" y="186"/>
                  </a:moveTo>
                  <a:lnTo>
                    <a:pt x="4" y="188"/>
                  </a:lnTo>
                  <a:lnTo>
                    <a:pt x="2" y="190"/>
                  </a:lnTo>
                  <a:lnTo>
                    <a:pt x="2" y="192"/>
                  </a:lnTo>
                  <a:lnTo>
                    <a:pt x="2" y="194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198"/>
                  </a:lnTo>
                  <a:lnTo>
                    <a:pt x="4" y="198"/>
                  </a:lnTo>
                  <a:lnTo>
                    <a:pt x="4" y="198"/>
                  </a:lnTo>
                  <a:lnTo>
                    <a:pt x="6" y="198"/>
                  </a:lnTo>
                  <a:lnTo>
                    <a:pt x="6" y="200"/>
                  </a:lnTo>
                  <a:lnTo>
                    <a:pt x="6" y="202"/>
                  </a:lnTo>
                  <a:lnTo>
                    <a:pt x="6" y="204"/>
                  </a:lnTo>
                  <a:lnTo>
                    <a:pt x="6" y="204"/>
                  </a:lnTo>
                  <a:lnTo>
                    <a:pt x="6" y="208"/>
                  </a:lnTo>
                  <a:lnTo>
                    <a:pt x="4" y="210"/>
                  </a:lnTo>
                  <a:lnTo>
                    <a:pt x="6" y="210"/>
                  </a:lnTo>
                  <a:lnTo>
                    <a:pt x="8" y="210"/>
                  </a:lnTo>
                  <a:lnTo>
                    <a:pt x="10" y="212"/>
                  </a:lnTo>
                  <a:lnTo>
                    <a:pt x="16" y="212"/>
                  </a:lnTo>
                  <a:lnTo>
                    <a:pt x="22" y="212"/>
                  </a:lnTo>
                  <a:lnTo>
                    <a:pt x="26" y="212"/>
                  </a:lnTo>
                  <a:lnTo>
                    <a:pt x="30" y="214"/>
                  </a:lnTo>
                  <a:lnTo>
                    <a:pt x="32" y="214"/>
                  </a:lnTo>
                  <a:lnTo>
                    <a:pt x="34" y="216"/>
                  </a:lnTo>
                  <a:lnTo>
                    <a:pt x="36" y="216"/>
                  </a:lnTo>
                  <a:lnTo>
                    <a:pt x="36" y="218"/>
                  </a:lnTo>
                  <a:lnTo>
                    <a:pt x="38" y="218"/>
                  </a:lnTo>
                  <a:lnTo>
                    <a:pt x="38" y="220"/>
                  </a:lnTo>
                  <a:lnTo>
                    <a:pt x="38" y="222"/>
                  </a:lnTo>
                  <a:lnTo>
                    <a:pt x="38" y="224"/>
                  </a:lnTo>
                  <a:lnTo>
                    <a:pt x="38" y="228"/>
                  </a:lnTo>
                  <a:lnTo>
                    <a:pt x="36" y="230"/>
                  </a:lnTo>
                  <a:lnTo>
                    <a:pt x="36" y="232"/>
                  </a:lnTo>
                  <a:lnTo>
                    <a:pt x="36" y="232"/>
                  </a:lnTo>
                  <a:lnTo>
                    <a:pt x="38" y="234"/>
                  </a:lnTo>
                  <a:lnTo>
                    <a:pt x="38" y="236"/>
                  </a:lnTo>
                  <a:lnTo>
                    <a:pt x="40" y="238"/>
                  </a:lnTo>
                  <a:lnTo>
                    <a:pt x="42" y="238"/>
                  </a:lnTo>
                  <a:lnTo>
                    <a:pt x="46" y="240"/>
                  </a:lnTo>
                  <a:lnTo>
                    <a:pt x="50" y="240"/>
                  </a:lnTo>
                  <a:lnTo>
                    <a:pt x="54" y="240"/>
                  </a:lnTo>
                  <a:lnTo>
                    <a:pt x="56" y="242"/>
                  </a:lnTo>
                  <a:lnTo>
                    <a:pt x="60" y="242"/>
                  </a:lnTo>
                  <a:lnTo>
                    <a:pt x="64" y="242"/>
                  </a:lnTo>
                  <a:lnTo>
                    <a:pt x="66" y="244"/>
                  </a:lnTo>
                  <a:lnTo>
                    <a:pt x="70" y="244"/>
                  </a:lnTo>
                  <a:lnTo>
                    <a:pt x="74" y="248"/>
                  </a:lnTo>
                  <a:lnTo>
                    <a:pt x="76" y="250"/>
                  </a:lnTo>
                  <a:lnTo>
                    <a:pt x="78" y="254"/>
                  </a:lnTo>
                  <a:lnTo>
                    <a:pt x="80" y="256"/>
                  </a:lnTo>
                  <a:lnTo>
                    <a:pt x="82" y="258"/>
                  </a:lnTo>
                  <a:lnTo>
                    <a:pt x="84" y="258"/>
                  </a:lnTo>
                  <a:lnTo>
                    <a:pt x="86" y="260"/>
                  </a:lnTo>
                  <a:lnTo>
                    <a:pt x="88" y="262"/>
                  </a:lnTo>
                  <a:lnTo>
                    <a:pt x="90" y="262"/>
                  </a:lnTo>
                  <a:lnTo>
                    <a:pt x="90" y="264"/>
                  </a:lnTo>
                  <a:lnTo>
                    <a:pt x="92" y="266"/>
                  </a:lnTo>
                  <a:lnTo>
                    <a:pt x="92" y="268"/>
                  </a:lnTo>
                  <a:lnTo>
                    <a:pt x="92" y="270"/>
                  </a:lnTo>
                  <a:lnTo>
                    <a:pt x="92" y="272"/>
                  </a:lnTo>
                  <a:lnTo>
                    <a:pt x="92" y="272"/>
                  </a:lnTo>
                  <a:lnTo>
                    <a:pt x="90" y="274"/>
                  </a:lnTo>
                  <a:lnTo>
                    <a:pt x="90" y="276"/>
                  </a:lnTo>
                  <a:lnTo>
                    <a:pt x="88" y="278"/>
                  </a:lnTo>
                  <a:lnTo>
                    <a:pt x="88" y="278"/>
                  </a:lnTo>
                  <a:lnTo>
                    <a:pt x="88" y="280"/>
                  </a:lnTo>
                  <a:lnTo>
                    <a:pt x="88" y="280"/>
                  </a:lnTo>
                  <a:lnTo>
                    <a:pt x="88" y="282"/>
                  </a:lnTo>
                  <a:lnTo>
                    <a:pt x="92" y="286"/>
                  </a:lnTo>
                  <a:lnTo>
                    <a:pt x="98" y="290"/>
                  </a:lnTo>
                  <a:lnTo>
                    <a:pt x="102" y="292"/>
                  </a:lnTo>
                  <a:lnTo>
                    <a:pt x="106" y="296"/>
                  </a:lnTo>
                  <a:lnTo>
                    <a:pt x="110" y="298"/>
                  </a:lnTo>
                  <a:lnTo>
                    <a:pt x="116" y="302"/>
                  </a:lnTo>
                  <a:lnTo>
                    <a:pt x="126" y="306"/>
                  </a:lnTo>
                  <a:lnTo>
                    <a:pt x="126" y="306"/>
                  </a:lnTo>
                  <a:lnTo>
                    <a:pt x="128" y="308"/>
                  </a:lnTo>
                  <a:lnTo>
                    <a:pt x="130" y="310"/>
                  </a:lnTo>
                  <a:lnTo>
                    <a:pt x="130" y="312"/>
                  </a:lnTo>
                  <a:lnTo>
                    <a:pt x="132" y="316"/>
                  </a:lnTo>
                  <a:lnTo>
                    <a:pt x="132" y="318"/>
                  </a:lnTo>
                  <a:lnTo>
                    <a:pt x="134" y="320"/>
                  </a:lnTo>
                  <a:lnTo>
                    <a:pt x="136" y="322"/>
                  </a:lnTo>
                  <a:lnTo>
                    <a:pt x="136" y="322"/>
                  </a:lnTo>
                  <a:lnTo>
                    <a:pt x="140" y="324"/>
                  </a:lnTo>
                  <a:lnTo>
                    <a:pt x="142" y="324"/>
                  </a:lnTo>
                  <a:lnTo>
                    <a:pt x="144" y="326"/>
                  </a:lnTo>
                  <a:lnTo>
                    <a:pt x="146" y="328"/>
                  </a:lnTo>
                  <a:lnTo>
                    <a:pt x="146" y="330"/>
                  </a:lnTo>
                  <a:lnTo>
                    <a:pt x="146" y="330"/>
                  </a:lnTo>
                  <a:lnTo>
                    <a:pt x="146" y="332"/>
                  </a:lnTo>
                  <a:lnTo>
                    <a:pt x="146" y="334"/>
                  </a:lnTo>
                  <a:lnTo>
                    <a:pt x="146" y="336"/>
                  </a:lnTo>
                  <a:lnTo>
                    <a:pt x="146" y="338"/>
                  </a:lnTo>
                  <a:lnTo>
                    <a:pt x="144" y="340"/>
                  </a:lnTo>
                  <a:lnTo>
                    <a:pt x="144" y="342"/>
                  </a:lnTo>
                  <a:lnTo>
                    <a:pt x="144" y="342"/>
                  </a:lnTo>
                  <a:lnTo>
                    <a:pt x="144" y="344"/>
                  </a:lnTo>
                  <a:lnTo>
                    <a:pt x="146" y="344"/>
                  </a:lnTo>
                  <a:lnTo>
                    <a:pt x="146" y="346"/>
                  </a:lnTo>
                  <a:lnTo>
                    <a:pt x="148" y="348"/>
                  </a:lnTo>
                  <a:lnTo>
                    <a:pt x="150" y="348"/>
                  </a:lnTo>
                  <a:lnTo>
                    <a:pt x="150" y="350"/>
                  </a:lnTo>
                  <a:lnTo>
                    <a:pt x="152" y="352"/>
                  </a:lnTo>
                  <a:lnTo>
                    <a:pt x="152" y="352"/>
                  </a:lnTo>
                  <a:lnTo>
                    <a:pt x="152" y="354"/>
                  </a:lnTo>
                  <a:lnTo>
                    <a:pt x="152" y="356"/>
                  </a:lnTo>
                  <a:lnTo>
                    <a:pt x="152" y="358"/>
                  </a:lnTo>
                  <a:lnTo>
                    <a:pt x="154" y="360"/>
                  </a:lnTo>
                  <a:lnTo>
                    <a:pt x="156" y="364"/>
                  </a:lnTo>
                  <a:lnTo>
                    <a:pt x="158" y="366"/>
                  </a:lnTo>
                  <a:lnTo>
                    <a:pt x="162" y="368"/>
                  </a:lnTo>
                  <a:lnTo>
                    <a:pt x="166" y="370"/>
                  </a:lnTo>
                  <a:lnTo>
                    <a:pt x="168" y="372"/>
                  </a:lnTo>
                  <a:lnTo>
                    <a:pt x="172" y="372"/>
                  </a:lnTo>
                  <a:lnTo>
                    <a:pt x="174" y="374"/>
                  </a:lnTo>
                  <a:lnTo>
                    <a:pt x="178" y="376"/>
                  </a:lnTo>
                  <a:lnTo>
                    <a:pt x="180" y="378"/>
                  </a:lnTo>
                  <a:lnTo>
                    <a:pt x="184" y="380"/>
                  </a:lnTo>
                  <a:lnTo>
                    <a:pt x="186" y="382"/>
                  </a:lnTo>
                  <a:lnTo>
                    <a:pt x="188" y="384"/>
                  </a:lnTo>
                  <a:lnTo>
                    <a:pt x="190" y="388"/>
                  </a:lnTo>
                  <a:lnTo>
                    <a:pt x="192" y="390"/>
                  </a:lnTo>
                  <a:lnTo>
                    <a:pt x="190" y="396"/>
                  </a:lnTo>
                  <a:lnTo>
                    <a:pt x="190" y="398"/>
                  </a:lnTo>
                  <a:lnTo>
                    <a:pt x="190" y="400"/>
                  </a:lnTo>
                  <a:lnTo>
                    <a:pt x="192" y="402"/>
                  </a:lnTo>
                  <a:lnTo>
                    <a:pt x="192" y="406"/>
                  </a:lnTo>
                  <a:lnTo>
                    <a:pt x="192" y="408"/>
                  </a:lnTo>
                  <a:lnTo>
                    <a:pt x="194" y="410"/>
                  </a:lnTo>
                  <a:lnTo>
                    <a:pt x="196" y="414"/>
                  </a:lnTo>
                  <a:lnTo>
                    <a:pt x="198" y="418"/>
                  </a:lnTo>
                  <a:lnTo>
                    <a:pt x="200" y="420"/>
                  </a:lnTo>
                  <a:lnTo>
                    <a:pt x="202" y="420"/>
                  </a:lnTo>
                  <a:lnTo>
                    <a:pt x="202" y="422"/>
                  </a:lnTo>
                  <a:lnTo>
                    <a:pt x="204" y="424"/>
                  </a:lnTo>
                  <a:lnTo>
                    <a:pt x="206" y="426"/>
                  </a:lnTo>
                  <a:lnTo>
                    <a:pt x="208" y="426"/>
                  </a:lnTo>
                  <a:lnTo>
                    <a:pt x="210" y="428"/>
                  </a:lnTo>
                  <a:lnTo>
                    <a:pt x="212" y="430"/>
                  </a:lnTo>
                  <a:lnTo>
                    <a:pt x="212" y="432"/>
                  </a:lnTo>
                  <a:lnTo>
                    <a:pt x="212" y="434"/>
                  </a:lnTo>
                  <a:lnTo>
                    <a:pt x="214" y="436"/>
                  </a:lnTo>
                  <a:lnTo>
                    <a:pt x="214" y="438"/>
                  </a:lnTo>
                  <a:lnTo>
                    <a:pt x="214" y="440"/>
                  </a:lnTo>
                  <a:lnTo>
                    <a:pt x="216" y="442"/>
                  </a:lnTo>
                  <a:lnTo>
                    <a:pt x="218" y="444"/>
                  </a:lnTo>
                  <a:lnTo>
                    <a:pt x="220" y="446"/>
                  </a:lnTo>
                  <a:lnTo>
                    <a:pt x="222" y="448"/>
                  </a:lnTo>
                  <a:lnTo>
                    <a:pt x="224" y="450"/>
                  </a:lnTo>
                  <a:lnTo>
                    <a:pt x="228" y="450"/>
                  </a:lnTo>
                  <a:lnTo>
                    <a:pt x="228" y="452"/>
                  </a:lnTo>
                  <a:lnTo>
                    <a:pt x="230" y="454"/>
                  </a:lnTo>
                  <a:lnTo>
                    <a:pt x="230" y="454"/>
                  </a:lnTo>
                  <a:lnTo>
                    <a:pt x="234" y="456"/>
                  </a:lnTo>
                  <a:lnTo>
                    <a:pt x="236" y="456"/>
                  </a:lnTo>
                  <a:lnTo>
                    <a:pt x="240" y="458"/>
                  </a:lnTo>
                  <a:lnTo>
                    <a:pt x="240" y="460"/>
                  </a:lnTo>
                  <a:lnTo>
                    <a:pt x="242" y="460"/>
                  </a:lnTo>
                  <a:lnTo>
                    <a:pt x="244" y="460"/>
                  </a:lnTo>
                  <a:lnTo>
                    <a:pt x="246" y="462"/>
                  </a:lnTo>
                  <a:lnTo>
                    <a:pt x="248" y="462"/>
                  </a:lnTo>
                  <a:lnTo>
                    <a:pt x="250" y="462"/>
                  </a:lnTo>
                  <a:lnTo>
                    <a:pt x="252" y="460"/>
                  </a:lnTo>
                  <a:lnTo>
                    <a:pt x="254" y="458"/>
                  </a:lnTo>
                  <a:lnTo>
                    <a:pt x="258" y="456"/>
                  </a:lnTo>
                  <a:lnTo>
                    <a:pt x="260" y="454"/>
                  </a:lnTo>
                  <a:lnTo>
                    <a:pt x="264" y="452"/>
                  </a:lnTo>
                  <a:lnTo>
                    <a:pt x="264" y="452"/>
                  </a:lnTo>
                  <a:lnTo>
                    <a:pt x="268" y="450"/>
                  </a:lnTo>
                  <a:lnTo>
                    <a:pt x="270" y="450"/>
                  </a:lnTo>
                  <a:lnTo>
                    <a:pt x="272" y="450"/>
                  </a:lnTo>
                  <a:lnTo>
                    <a:pt x="272" y="450"/>
                  </a:lnTo>
                  <a:lnTo>
                    <a:pt x="276" y="450"/>
                  </a:lnTo>
                  <a:lnTo>
                    <a:pt x="278" y="452"/>
                  </a:lnTo>
                  <a:lnTo>
                    <a:pt x="282" y="454"/>
                  </a:lnTo>
                  <a:lnTo>
                    <a:pt x="286" y="456"/>
                  </a:lnTo>
                  <a:lnTo>
                    <a:pt x="288" y="456"/>
                  </a:lnTo>
                  <a:lnTo>
                    <a:pt x="288" y="456"/>
                  </a:lnTo>
                  <a:lnTo>
                    <a:pt x="292" y="456"/>
                  </a:lnTo>
                  <a:lnTo>
                    <a:pt x="292" y="456"/>
                  </a:lnTo>
                  <a:lnTo>
                    <a:pt x="294" y="454"/>
                  </a:lnTo>
                  <a:lnTo>
                    <a:pt x="296" y="452"/>
                  </a:lnTo>
                  <a:lnTo>
                    <a:pt x="298" y="450"/>
                  </a:lnTo>
                  <a:lnTo>
                    <a:pt x="300" y="446"/>
                  </a:lnTo>
                  <a:lnTo>
                    <a:pt x="302" y="444"/>
                  </a:lnTo>
                  <a:lnTo>
                    <a:pt x="302" y="442"/>
                  </a:lnTo>
                  <a:lnTo>
                    <a:pt x="304" y="442"/>
                  </a:lnTo>
                  <a:lnTo>
                    <a:pt x="306" y="442"/>
                  </a:lnTo>
                  <a:lnTo>
                    <a:pt x="306" y="442"/>
                  </a:lnTo>
                  <a:lnTo>
                    <a:pt x="308" y="442"/>
                  </a:lnTo>
                  <a:lnTo>
                    <a:pt x="310" y="442"/>
                  </a:lnTo>
                  <a:lnTo>
                    <a:pt x="314" y="444"/>
                  </a:lnTo>
                  <a:lnTo>
                    <a:pt x="316" y="448"/>
                  </a:lnTo>
                  <a:lnTo>
                    <a:pt x="318" y="452"/>
                  </a:lnTo>
                  <a:lnTo>
                    <a:pt x="320" y="456"/>
                  </a:lnTo>
                  <a:lnTo>
                    <a:pt x="322" y="458"/>
                  </a:lnTo>
                  <a:lnTo>
                    <a:pt x="324" y="462"/>
                  </a:lnTo>
                  <a:lnTo>
                    <a:pt x="326" y="466"/>
                  </a:lnTo>
                  <a:lnTo>
                    <a:pt x="328" y="470"/>
                  </a:lnTo>
                  <a:lnTo>
                    <a:pt x="332" y="474"/>
                  </a:lnTo>
                  <a:lnTo>
                    <a:pt x="334" y="476"/>
                  </a:lnTo>
                  <a:lnTo>
                    <a:pt x="334" y="476"/>
                  </a:lnTo>
                  <a:lnTo>
                    <a:pt x="340" y="480"/>
                  </a:lnTo>
                  <a:lnTo>
                    <a:pt x="344" y="482"/>
                  </a:lnTo>
                  <a:lnTo>
                    <a:pt x="350" y="486"/>
                  </a:lnTo>
                  <a:lnTo>
                    <a:pt x="352" y="486"/>
                  </a:lnTo>
                  <a:lnTo>
                    <a:pt x="354" y="488"/>
                  </a:lnTo>
                  <a:lnTo>
                    <a:pt x="356" y="490"/>
                  </a:lnTo>
                  <a:lnTo>
                    <a:pt x="356" y="492"/>
                  </a:lnTo>
                  <a:lnTo>
                    <a:pt x="358" y="494"/>
                  </a:lnTo>
                  <a:lnTo>
                    <a:pt x="358" y="496"/>
                  </a:lnTo>
                  <a:lnTo>
                    <a:pt x="358" y="498"/>
                  </a:lnTo>
                  <a:lnTo>
                    <a:pt x="356" y="502"/>
                  </a:lnTo>
                  <a:lnTo>
                    <a:pt x="358" y="500"/>
                  </a:lnTo>
                  <a:lnTo>
                    <a:pt x="360" y="500"/>
                  </a:lnTo>
                  <a:lnTo>
                    <a:pt x="364" y="500"/>
                  </a:lnTo>
                  <a:lnTo>
                    <a:pt x="366" y="500"/>
                  </a:lnTo>
                  <a:lnTo>
                    <a:pt x="368" y="502"/>
                  </a:lnTo>
                  <a:lnTo>
                    <a:pt x="370" y="504"/>
                  </a:lnTo>
                  <a:lnTo>
                    <a:pt x="370" y="506"/>
                  </a:lnTo>
                  <a:lnTo>
                    <a:pt x="370" y="508"/>
                  </a:lnTo>
                  <a:lnTo>
                    <a:pt x="372" y="506"/>
                  </a:lnTo>
                  <a:lnTo>
                    <a:pt x="374" y="502"/>
                  </a:lnTo>
                  <a:lnTo>
                    <a:pt x="376" y="500"/>
                  </a:lnTo>
                  <a:lnTo>
                    <a:pt x="380" y="496"/>
                  </a:lnTo>
                  <a:lnTo>
                    <a:pt x="382" y="494"/>
                  </a:lnTo>
                  <a:lnTo>
                    <a:pt x="384" y="492"/>
                  </a:lnTo>
                  <a:lnTo>
                    <a:pt x="386" y="492"/>
                  </a:lnTo>
                  <a:lnTo>
                    <a:pt x="388" y="492"/>
                  </a:lnTo>
                  <a:lnTo>
                    <a:pt x="390" y="492"/>
                  </a:lnTo>
                  <a:lnTo>
                    <a:pt x="392" y="492"/>
                  </a:lnTo>
                  <a:lnTo>
                    <a:pt x="394" y="492"/>
                  </a:lnTo>
                  <a:lnTo>
                    <a:pt x="396" y="492"/>
                  </a:lnTo>
                  <a:lnTo>
                    <a:pt x="396" y="494"/>
                  </a:lnTo>
                  <a:lnTo>
                    <a:pt x="398" y="494"/>
                  </a:lnTo>
                  <a:lnTo>
                    <a:pt x="400" y="496"/>
                  </a:lnTo>
                  <a:lnTo>
                    <a:pt x="402" y="498"/>
                  </a:lnTo>
                  <a:lnTo>
                    <a:pt x="402" y="498"/>
                  </a:lnTo>
                  <a:lnTo>
                    <a:pt x="404" y="498"/>
                  </a:lnTo>
                  <a:lnTo>
                    <a:pt x="406" y="498"/>
                  </a:lnTo>
                  <a:lnTo>
                    <a:pt x="406" y="498"/>
                  </a:lnTo>
                  <a:lnTo>
                    <a:pt x="408" y="496"/>
                  </a:lnTo>
                  <a:lnTo>
                    <a:pt x="410" y="496"/>
                  </a:lnTo>
                  <a:lnTo>
                    <a:pt x="412" y="494"/>
                  </a:lnTo>
                  <a:lnTo>
                    <a:pt x="414" y="492"/>
                  </a:lnTo>
                  <a:lnTo>
                    <a:pt x="416" y="492"/>
                  </a:lnTo>
                  <a:lnTo>
                    <a:pt x="418" y="492"/>
                  </a:lnTo>
                  <a:lnTo>
                    <a:pt x="420" y="492"/>
                  </a:lnTo>
                  <a:lnTo>
                    <a:pt x="420" y="492"/>
                  </a:lnTo>
                  <a:lnTo>
                    <a:pt x="422" y="492"/>
                  </a:lnTo>
                  <a:lnTo>
                    <a:pt x="422" y="494"/>
                  </a:lnTo>
                  <a:lnTo>
                    <a:pt x="424" y="498"/>
                  </a:lnTo>
                  <a:lnTo>
                    <a:pt x="428" y="500"/>
                  </a:lnTo>
                  <a:lnTo>
                    <a:pt x="430" y="502"/>
                  </a:lnTo>
                  <a:lnTo>
                    <a:pt x="432" y="504"/>
                  </a:lnTo>
                  <a:lnTo>
                    <a:pt x="434" y="506"/>
                  </a:lnTo>
                  <a:lnTo>
                    <a:pt x="438" y="506"/>
                  </a:lnTo>
                  <a:lnTo>
                    <a:pt x="438" y="504"/>
                  </a:lnTo>
                  <a:lnTo>
                    <a:pt x="438" y="502"/>
                  </a:lnTo>
                  <a:lnTo>
                    <a:pt x="438" y="500"/>
                  </a:lnTo>
                  <a:lnTo>
                    <a:pt x="440" y="498"/>
                  </a:lnTo>
                  <a:lnTo>
                    <a:pt x="442" y="498"/>
                  </a:lnTo>
                  <a:lnTo>
                    <a:pt x="444" y="496"/>
                  </a:lnTo>
                  <a:lnTo>
                    <a:pt x="446" y="494"/>
                  </a:lnTo>
                  <a:lnTo>
                    <a:pt x="448" y="494"/>
                  </a:lnTo>
                  <a:lnTo>
                    <a:pt x="456" y="492"/>
                  </a:lnTo>
                  <a:lnTo>
                    <a:pt x="462" y="490"/>
                  </a:lnTo>
                  <a:lnTo>
                    <a:pt x="468" y="490"/>
                  </a:lnTo>
                  <a:lnTo>
                    <a:pt x="472" y="488"/>
                  </a:lnTo>
                  <a:lnTo>
                    <a:pt x="474" y="488"/>
                  </a:lnTo>
                  <a:lnTo>
                    <a:pt x="476" y="488"/>
                  </a:lnTo>
                  <a:lnTo>
                    <a:pt x="476" y="488"/>
                  </a:lnTo>
                  <a:lnTo>
                    <a:pt x="480" y="488"/>
                  </a:lnTo>
                  <a:lnTo>
                    <a:pt x="482" y="488"/>
                  </a:lnTo>
                  <a:lnTo>
                    <a:pt x="486" y="488"/>
                  </a:lnTo>
                  <a:lnTo>
                    <a:pt x="490" y="490"/>
                  </a:lnTo>
                  <a:lnTo>
                    <a:pt x="492" y="490"/>
                  </a:lnTo>
                  <a:lnTo>
                    <a:pt x="494" y="492"/>
                  </a:lnTo>
                  <a:lnTo>
                    <a:pt x="498" y="492"/>
                  </a:lnTo>
                  <a:lnTo>
                    <a:pt x="500" y="492"/>
                  </a:lnTo>
                  <a:lnTo>
                    <a:pt x="502" y="492"/>
                  </a:lnTo>
                  <a:lnTo>
                    <a:pt x="504" y="490"/>
                  </a:lnTo>
                  <a:lnTo>
                    <a:pt x="508" y="488"/>
                  </a:lnTo>
                  <a:lnTo>
                    <a:pt x="510" y="488"/>
                  </a:lnTo>
                  <a:lnTo>
                    <a:pt x="514" y="486"/>
                  </a:lnTo>
                  <a:lnTo>
                    <a:pt x="516" y="484"/>
                  </a:lnTo>
                  <a:lnTo>
                    <a:pt x="516" y="482"/>
                  </a:lnTo>
                  <a:lnTo>
                    <a:pt x="518" y="480"/>
                  </a:lnTo>
                  <a:lnTo>
                    <a:pt x="518" y="478"/>
                  </a:lnTo>
                  <a:lnTo>
                    <a:pt x="522" y="472"/>
                  </a:lnTo>
                  <a:lnTo>
                    <a:pt x="526" y="466"/>
                  </a:lnTo>
                  <a:lnTo>
                    <a:pt x="532" y="462"/>
                  </a:lnTo>
                  <a:lnTo>
                    <a:pt x="536" y="456"/>
                  </a:lnTo>
                  <a:lnTo>
                    <a:pt x="538" y="454"/>
                  </a:lnTo>
                  <a:lnTo>
                    <a:pt x="540" y="452"/>
                  </a:lnTo>
                  <a:lnTo>
                    <a:pt x="542" y="450"/>
                  </a:lnTo>
                  <a:lnTo>
                    <a:pt x="544" y="448"/>
                  </a:lnTo>
                  <a:lnTo>
                    <a:pt x="548" y="446"/>
                  </a:lnTo>
                  <a:lnTo>
                    <a:pt x="550" y="446"/>
                  </a:lnTo>
                  <a:lnTo>
                    <a:pt x="560" y="444"/>
                  </a:lnTo>
                  <a:lnTo>
                    <a:pt x="568" y="444"/>
                  </a:lnTo>
                  <a:lnTo>
                    <a:pt x="578" y="444"/>
                  </a:lnTo>
                  <a:lnTo>
                    <a:pt x="586" y="444"/>
                  </a:lnTo>
                  <a:lnTo>
                    <a:pt x="606" y="444"/>
                  </a:lnTo>
                  <a:lnTo>
                    <a:pt x="614" y="444"/>
                  </a:lnTo>
                  <a:lnTo>
                    <a:pt x="624" y="444"/>
                  </a:lnTo>
                  <a:lnTo>
                    <a:pt x="620" y="440"/>
                  </a:lnTo>
                  <a:lnTo>
                    <a:pt x="618" y="438"/>
                  </a:lnTo>
                  <a:lnTo>
                    <a:pt x="616" y="436"/>
                  </a:lnTo>
                  <a:lnTo>
                    <a:pt x="614" y="432"/>
                  </a:lnTo>
                  <a:lnTo>
                    <a:pt x="614" y="430"/>
                  </a:lnTo>
                  <a:lnTo>
                    <a:pt x="614" y="426"/>
                  </a:lnTo>
                  <a:lnTo>
                    <a:pt x="614" y="424"/>
                  </a:lnTo>
                  <a:lnTo>
                    <a:pt x="614" y="422"/>
                  </a:lnTo>
                  <a:lnTo>
                    <a:pt x="616" y="418"/>
                  </a:lnTo>
                  <a:lnTo>
                    <a:pt x="616" y="416"/>
                  </a:lnTo>
                  <a:lnTo>
                    <a:pt x="618" y="414"/>
                  </a:lnTo>
                  <a:lnTo>
                    <a:pt x="616" y="412"/>
                  </a:lnTo>
                  <a:lnTo>
                    <a:pt x="616" y="410"/>
                  </a:lnTo>
                  <a:lnTo>
                    <a:pt x="616" y="408"/>
                  </a:lnTo>
                  <a:lnTo>
                    <a:pt x="614" y="406"/>
                  </a:lnTo>
                  <a:lnTo>
                    <a:pt x="614" y="406"/>
                  </a:lnTo>
                  <a:lnTo>
                    <a:pt x="614" y="404"/>
                  </a:lnTo>
                  <a:lnTo>
                    <a:pt x="614" y="404"/>
                  </a:lnTo>
                  <a:lnTo>
                    <a:pt x="612" y="402"/>
                  </a:lnTo>
                  <a:lnTo>
                    <a:pt x="610" y="400"/>
                  </a:lnTo>
                  <a:lnTo>
                    <a:pt x="610" y="400"/>
                  </a:lnTo>
                  <a:lnTo>
                    <a:pt x="608" y="398"/>
                  </a:lnTo>
                  <a:lnTo>
                    <a:pt x="604" y="398"/>
                  </a:lnTo>
                  <a:lnTo>
                    <a:pt x="602" y="398"/>
                  </a:lnTo>
                  <a:lnTo>
                    <a:pt x="600" y="398"/>
                  </a:lnTo>
                  <a:lnTo>
                    <a:pt x="598" y="398"/>
                  </a:lnTo>
                  <a:lnTo>
                    <a:pt x="596" y="400"/>
                  </a:lnTo>
                  <a:lnTo>
                    <a:pt x="594" y="402"/>
                  </a:lnTo>
                  <a:lnTo>
                    <a:pt x="592" y="402"/>
                  </a:lnTo>
                  <a:lnTo>
                    <a:pt x="592" y="400"/>
                  </a:lnTo>
                  <a:lnTo>
                    <a:pt x="590" y="396"/>
                  </a:lnTo>
                  <a:lnTo>
                    <a:pt x="590" y="394"/>
                  </a:lnTo>
                  <a:lnTo>
                    <a:pt x="590" y="394"/>
                  </a:lnTo>
                  <a:lnTo>
                    <a:pt x="588" y="394"/>
                  </a:lnTo>
                  <a:lnTo>
                    <a:pt x="586" y="392"/>
                  </a:lnTo>
                  <a:lnTo>
                    <a:pt x="584" y="390"/>
                  </a:lnTo>
                  <a:lnTo>
                    <a:pt x="582" y="386"/>
                  </a:lnTo>
                  <a:lnTo>
                    <a:pt x="582" y="384"/>
                  </a:lnTo>
                  <a:lnTo>
                    <a:pt x="580" y="380"/>
                  </a:lnTo>
                  <a:lnTo>
                    <a:pt x="578" y="372"/>
                  </a:lnTo>
                  <a:lnTo>
                    <a:pt x="576" y="366"/>
                  </a:lnTo>
                  <a:lnTo>
                    <a:pt x="574" y="360"/>
                  </a:lnTo>
                  <a:lnTo>
                    <a:pt x="570" y="352"/>
                  </a:lnTo>
                  <a:lnTo>
                    <a:pt x="570" y="348"/>
                  </a:lnTo>
                  <a:lnTo>
                    <a:pt x="568" y="346"/>
                  </a:lnTo>
                  <a:lnTo>
                    <a:pt x="566" y="338"/>
                  </a:lnTo>
                  <a:lnTo>
                    <a:pt x="564" y="334"/>
                  </a:lnTo>
                  <a:lnTo>
                    <a:pt x="564" y="332"/>
                  </a:lnTo>
                  <a:lnTo>
                    <a:pt x="562" y="328"/>
                  </a:lnTo>
                  <a:lnTo>
                    <a:pt x="560" y="328"/>
                  </a:lnTo>
                  <a:lnTo>
                    <a:pt x="560" y="326"/>
                  </a:lnTo>
                  <a:lnTo>
                    <a:pt x="556" y="324"/>
                  </a:lnTo>
                  <a:lnTo>
                    <a:pt x="554" y="322"/>
                  </a:lnTo>
                  <a:lnTo>
                    <a:pt x="550" y="318"/>
                  </a:lnTo>
                  <a:lnTo>
                    <a:pt x="548" y="316"/>
                  </a:lnTo>
                  <a:lnTo>
                    <a:pt x="546" y="316"/>
                  </a:lnTo>
                  <a:lnTo>
                    <a:pt x="546" y="314"/>
                  </a:lnTo>
                  <a:lnTo>
                    <a:pt x="544" y="312"/>
                  </a:lnTo>
                  <a:lnTo>
                    <a:pt x="542" y="312"/>
                  </a:lnTo>
                  <a:lnTo>
                    <a:pt x="540" y="312"/>
                  </a:lnTo>
                  <a:lnTo>
                    <a:pt x="540" y="310"/>
                  </a:lnTo>
                  <a:lnTo>
                    <a:pt x="540" y="310"/>
                  </a:lnTo>
                  <a:lnTo>
                    <a:pt x="538" y="306"/>
                  </a:lnTo>
                  <a:lnTo>
                    <a:pt x="536" y="302"/>
                  </a:lnTo>
                  <a:lnTo>
                    <a:pt x="532" y="300"/>
                  </a:lnTo>
                  <a:lnTo>
                    <a:pt x="530" y="296"/>
                  </a:lnTo>
                  <a:lnTo>
                    <a:pt x="528" y="292"/>
                  </a:lnTo>
                  <a:lnTo>
                    <a:pt x="526" y="288"/>
                  </a:lnTo>
                  <a:lnTo>
                    <a:pt x="522" y="284"/>
                  </a:lnTo>
                  <a:lnTo>
                    <a:pt x="518" y="278"/>
                  </a:lnTo>
                  <a:lnTo>
                    <a:pt x="514" y="276"/>
                  </a:lnTo>
                  <a:lnTo>
                    <a:pt x="510" y="274"/>
                  </a:lnTo>
                  <a:lnTo>
                    <a:pt x="508" y="272"/>
                  </a:lnTo>
                  <a:lnTo>
                    <a:pt x="504" y="270"/>
                  </a:lnTo>
                  <a:lnTo>
                    <a:pt x="500" y="268"/>
                  </a:lnTo>
                  <a:lnTo>
                    <a:pt x="496" y="268"/>
                  </a:lnTo>
                  <a:lnTo>
                    <a:pt x="494" y="268"/>
                  </a:lnTo>
                  <a:lnTo>
                    <a:pt x="486" y="266"/>
                  </a:lnTo>
                  <a:lnTo>
                    <a:pt x="482" y="266"/>
                  </a:lnTo>
                  <a:lnTo>
                    <a:pt x="480" y="264"/>
                  </a:lnTo>
                  <a:lnTo>
                    <a:pt x="478" y="262"/>
                  </a:lnTo>
                  <a:lnTo>
                    <a:pt x="476" y="262"/>
                  </a:lnTo>
                  <a:lnTo>
                    <a:pt x="474" y="260"/>
                  </a:lnTo>
                  <a:lnTo>
                    <a:pt x="474" y="260"/>
                  </a:lnTo>
                  <a:lnTo>
                    <a:pt x="474" y="258"/>
                  </a:lnTo>
                  <a:lnTo>
                    <a:pt x="474" y="256"/>
                  </a:lnTo>
                  <a:lnTo>
                    <a:pt x="476" y="256"/>
                  </a:lnTo>
                  <a:lnTo>
                    <a:pt x="476" y="254"/>
                  </a:lnTo>
                  <a:lnTo>
                    <a:pt x="478" y="252"/>
                  </a:lnTo>
                  <a:lnTo>
                    <a:pt x="480" y="250"/>
                  </a:lnTo>
                  <a:lnTo>
                    <a:pt x="482" y="246"/>
                  </a:lnTo>
                  <a:lnTo>
                    <a:pt x="482" y="246"/>
                  </a:lnTo>
                  <a:lnTo>
                    <a:pt x="482" y="244"/>
                  </a:lnTo>
                  <a:lnTo>
                    <a:pt x="484" y="240"/>
                  </a:lnTo>
                  <a:lnTo>
                    <a:pt x="484" y="238"/>
                  </a:lnTo>
                  <a:lnTo>
                    <a:pt x="484" y="234"/>
                  </a:lnTo>
                  <a:lnTo>
                    <a:pt x="486" y="232"/>
                  </a:lnTo>
                  <a:lnTo>
                    <a:pt x="486" y="232"/>
                  </a:lnTo>
                  <a:lnTo>
                    <a:pt x="488" y="230"/>
                  </a:lnTo>
                  <a:lnTo>
                    <a:pt x="490" y="230"/>
                  </a:lnTo>
                  <a:lnTo>
                    <a:pt x="492" y="228"/>
                  </a:lnTo>
                  <a:lnTo>
                    <a:pt x="494" y="228"/>
                  </a:lnTo>
                  <a:lnTo>
                    <a:pt x="494" y="228"/>
                  </a:lnTo>
                  <a:lnTo>
                    <a:pt x="498" y="228"/>
                  </a:lnTo>
                  <a:lnTo>
                    <a:pt x="500" y="230"/>
                  </a:lnTo>
                  <a:lnTo>
                    <a:pt x="506" y="230"/>
                  </a:lnTo>
                  <a:lnTo>
                    <a:pt x="510" y="230"/>
                  </a:lnTo>
                  <a:lnTo>
                    <a:pt x="512" y="230"/>
                  </a:lnTo>
                  <a:lnTo>
                    <a:pt x="516" y="230"/>
                  </a:lnTo>
                  <a:lnTo>
                    <a:pt x="518" y="230"/>
                  </a:lnTo>
                  <a:lnTo>
                    <a:pt x="522" y="230"/>
                  </a:lnTo>
                  <a:lnTo>
                    <a:pt x="524" y="228"/>
                  </a:lnTo>
                  <a:lnTo>
                    <a:pt x="528" y="226"/>
                  </a:lnTo>
                  <a:lnTo>
                    <a:pt x="530" y="224"/>
                  </a:lnTo>
                  <a:lnTo>
                    <a:pt x="530" y="222"/>
                  </a:lnTo>
                  <a:lnTo>
                    <a:pt x="532" y="220"/>
                  </a:lnTo>
                  <a:lnTo>
                    <a:pt x="532" y="216"/>
                  </a:lnTo>
                  <a:lnTo>
                    <a:pt x="532" y="212"/>
                  </a:lnTo>
                  <a:lnTo>
                    <a:pt x="532" y="208"/>
                  </a:lnTo>
                  <a:lnTo>
                    <a:pt x="532" y="206"/>
                  </a:lnTo>
                  <a:lnTo>
                    <a:pt x="532" y="200"/>
                  </a:lnTo>
                  <a:lnTo>
                    <a:pt x="530" y="192"/>
                  </a:lnTo>
                  <a:lnTo>
                    <a:pt x="530" y="190"/>
                  </a:lnTo>
                  <a:lnTo>
                    <a:pt x="530" y="186"/>
                  </a:lnTo>
                  <a:lnTo>
                    <a:pt x="530" y="178"/>
                  </a:lnTo>
                  <a:lnTo>
                    <a:pt x="530" y="174"/>
                  </a:lnTo>
                  <a:lnTo>
                    <a:pt x="530" y="168"/>
                  </a:lnTo>
                  <a:lnTo>
                    <a:pt x="530" y="164"/>
                  </a:lnTo>
                  <a:lnTo>
                    <a:pt x="530" y="160"/>
                  </a:lnTo>
                  <a:lnTo>
                    <a:pt x="532" y="156"/>
                  </a:lnTo>
                  <a:lnTo>
                    <a:pt x="534" y="150"/>
                  </a:lnTo>
                  <a:lnTo>
                    <a:pt x="534" y="148"/>
                  </a:lnTo>
                  <a:lnTo>
                    <a:pt x="536" y="144"/>
                  </a:lnTo>
                  <a:lnTo>
                    <a:pt x="538" y="138"/>
                  </a:lnTo>
                  <a:lnTo>
                    <a:pt x="538" y="136"/>
                  </a:lnTo>
                  <a:lnTo>
                    <a:pt x="540" y="132"/>
                  </a:lnTo>
                  <a:lnTo>
                    <a:pt x="540" y="128"/>
                  </a:lnTo>
                  <a:lnTo>
                    <a:pt x="540" y="124"/>
                  </a:lnTo>
                  <a:lnTo>
                    <a:pt x="540" y="120"/>
                  </a:lnTo>
                  <a:lnTo>
                    <a:pt x="540" y="116"/>
                  </a:lnTo>
                  <a:lnTo>
                    <a:pt x="540" y="112"/>
                  </a:lnTo>
                  <a:lnTo>
                    <a:pt x="540" y="110"/>
                  </a:lnTo>
                  <a:lnTo>
                    <a:pt x="540" y="106"/>
                  </a:lnTo>
                  <a:lnTo>
                    <a:pt x="540" y="102"/>
                  </a:lnTo>
                  <a:lnTo>
                    <a:pt x="542" y="98"/>
                  </a:lnTo>
                  <a:lnTo>
                    <a:pt x="544" y="94"/>
                  </a:lnTo>
                  <a:lnTo>
                    <a:pt x="546" y="94"/>
                  </a:lnTo>
                  <a:lnTo>
                    <a:pt x="548" y="92"/>
                  </a:lnTo>
                  <a:lnTo>
                    <a:pt x="550" y="92"/>
                  </a:lnTo>
                  <a:lnTo>
                    <a:pt x="550" y="92"/>
                  </a:lnTo>
                  <a:lnTo>
                    <a:pt x="544" y="90"/>
                  </a:lnTo>
                  <a:lnTo>
                    <a:pt x="542" y="90"/>
                  </a:lnTo>
                  <a:lnTo>
                    <a:pt x="538" y="88"/>
                  </a:lnTo>
                  <a:lnTo>
                    <a:pt x="534" y="86"/>
                  </a:lnTo>
                  <a:lnTo>
                    <a:pt x="532" y="84"/>
                  </a:lnTo>
                  <a:lnTo>
                    <a:pt x="528" y="80"/>
                  </a:lnTo>
                  <a:lnTo>
                    <a:pt x="528" y="80"/>
                  </a:lnTo>
                  <a:lnTo>
                    <a:pt x="526" y="78"/>
                  </a:lnTo>
                  <a:lnTo>
                    <a:pt x="526" y="76"/>
                  </a:lnTo>
                  <a:lnTo>
                    <a:pt x="524" y="74"/>
                  </a:lnTo>
                  <a:lnTo>
                    <a:pt x="524" y="70"/>
                  </a:lnTo>
                  <a:lnTo>
                    <a:pt x="524" y="68"/>
                  </a:lnTo>
                  <a:lnTo>
                    <a:pt x="524" y="64"/>
                  </a:lnTo>
                  <a:lnTo>
                    <a:pt x="524" y="60"/>
                  </a:lnTo>
                  <a:lnTo>
                    <a:pt x="524" y="58"/>
                  </a:lnTo>
                  <a:lnTo>
                    <a:pt x="522" y="54"/>
                  </a:lnTo>
                  <a:lnTo>
                    <a:pt x="522" y="52"/>
                  </a:lnTo>
                  <a:lnTo>
                    <a:pt x="522" y="50"/>
                  </a:lnTo>
                  <a:lnTo>
                    <a:pt x="522" y="48"/>
                  </a:lnTo>
                  <a:lnTo>
                    <a:pt x="522" y="46"/>
                  </a:lnTo>
                  <a:lnTo>
                    <a:pt x="520" y="46"/>
                  </a:lnTo>
                  <a:lnTo>
                    <a:pt x="520" y="46"/>
                  </a:lnTo>
                  <a:lnTo>
                    <a:pt x="520" y="48"/>
                  </a:lnTo>
                  <a:lnTo>
                    <a:pt x="520" y="48"/>
                  </a:lnTo>
                  <a:lnTo>
                    <a:pt x="520" y="46"/>
                  </a:lnTo>
                  <a:lnTo>
                    <a:pt x="520" y="46"/>
                  </a:lnTo>
                  <a:lnTo>
                    <a:pt x="520" y="44"/>
                  </a:lnTo>
                  <a:lnTo>
                    <a:pt x="520" y="42"/>
                  </a:lnTo>
                  <a:lnTo>
                    <a:pt x="518" y="40"/>
                  </a:lnTo>
                  <a:lnTo>
                    <a:pt x="518" y="38"/>
                  </a:lnTo>
                  <a:lnTo>
                    <a:pt x="518" y="34"/>
                  </a:lnTo>
                  <a:lnTo>
                    <a:pt x="516" y="28"/>
                  </a:lnTo>
                  <a:lnTo>
                    <a:pt x="516" y="24"/>
                  </a:lnTo>
                  <a:lnTo>
                    <a:pt x="516" y="20"/>
                  </a:lnTo>
                  <a:lnTo>
                    <a:pt x="514" y="14"/>
                  </a:lnTo>
                  <a:lnTo>
                    <a:pt x="512" y="6"/>
                  </a:lnTo>
                  <a:lnTo>
                    <a:pt x="508" y="4"/>
                  </a:lnTo>
                  <a:lnTo>
                    <a:pt x="506" y="2"/>
                  </a:lnTo>
                  <a:lnTo>
                    <a:pt x="502" y="0"/>
                  </a:lnTo>
                  <a:lnTo>
                    <a:pt x="500" y="0"/>
                  </a:lnTo>
                  <a:lnTo>
                    <a:pt x="498" y="0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2" y="2"/>
                  </a:lnTo>
                  <a:lnTo>
                    <a:pt x="488" y="4"/>
                  </a:lnTo>
                  <a:lnTo>
                    <a:pt x="486" y="6"/>
                  </a:lnTo>
                  <a:lnTo>
                    <a:pt x="482" y="10"/>
                  </a:lnTo>
                  <a:lnTo>
                    <a:pt x="482" y="12"/>
                  </a:lnTo>
                  <a:lnTo>
                    <a:pt x="480" y="14"/>
                  </a:lnTo>
                  <a:lnTo>
                    <a:pt x="478" y="18"/>
                  </a:lnTo>
                  <a:lnTo>
                    <a:pt x="474" y="18"/>
                  </a:lnTo>
                  <a:lnTo>
                    <a:pt x="470" y="18"/>
                  </a:lnTo>
                  <a:lnTo>
                    <a:pt x="470" y="18"/>
                  </a:lnTo>
                  <a:lnTo>
                    <a:pt x="468" y="18"/>
                  </a:lnTo>
                  <a:lnTo>
                    <a:pt x="468" y="20"/>
                  </a:lnTo>
                  <a:lnTo>
                    <a:pt x="466" y="20"/>
                  </a:lnTo>
                  <a:lnTo>
                    <a:pt x="464" y="22"/>
                  </a:lnTo>
                  <a:lnTo>
                    <a:pt x="462" y="24"/>
                  </a:lnTo>
                  <a:lnTo>
                    <a:pt x="462" y="26"/>
                  </a:lnTo>
                  <a:lnTo>
                    <a:pt x="460" y="28"/>
                  </a:lnTo>
                  <a:lnTo>
                    <a:pt x="460" y="30"/>
                  </a:lnTo>
                  <a:lnTo>
                    <a:pt x="460" y="32"/>
                  </a:lnTo>
                  <a:lnTo>
                    <a:pt x="460" y="34"/>
                  </a:lnTo>
                  <a:lnTo>
                    <a:pt x="460" y="38"/>
                  </a:lnTo>
                  <a:lnTo>
                    <a:pt x="460" y="42"/>
                  </a:lnTo>
                  <a:lnTo>
                    <a:pt x="462" y="46"/>
                  </a:lnTo>
                  <a:lnTo>
                    <a:pt x="462" y="50"/>
                  </a:lnTo>
                  <a:lnTo>
                    <a:pt x="464" y="56"/>
                  </a:lnTo>
                  <a:lnTo>
                    <a:pt x="466" y="64"/>
                  </a:lnTo>
                  <a:lnTo>
                    <a:pt x="464" y="66"/>
                  </a:lnTo>
                  <a:lnTo>
                    <a:pt x="464" y="66"/>
                  </a:lnTo>
                  <a:lnTo>
                    <a:pt x="462" y="70"/>
                  </a:lnTo>
                  <a:lnTo>
                    <a:pt x="462" y="72"/>
                  </a:lnTo>
                  <a:lnTo>
                    <a:pt x="460" y="74"/>
                  </a:lnTo>
                  <a:lnTo>
                    <a:pt x="460" y="74"/>
                  </a:lnTo>
                  <a:lnTo>
                    <a:pt x="460" y="76"/>
                  </a:lnTo>
                  <a:lnTo>
                    <a:pt x="458" y="76"/>
                  </a:lnTo>
                  <a:lnTo>
                    <a:pt x="458" y="76"/>
                  </a:lnTo>
                  <a:lnTo>
                    <a:pt x="456" y="78"/>
                  </a:lnTo>
                  <a:lnTo>
                    <a:pt x="456" y="78"/>
                  </a:lnTo>
                  <a:lnTo>
                    <a:pt x="454" y="80"/>
                  </a:lnTo>
                  <a:lnTo>
                    <a:pt x="452" y="84"/>
                  </a:lnTo>
                  <a:lnTo>
                    <a:pt x="448" y="88"/>
                  </a:lnTo>
                  <a:lnTo>
                    <a:pt x="446" y="88"/>
                  </a:lnTo>
                  <a:lnTo>
                    <a:pt x="446" y="90"/>
                  </a:lnTo>
                  <a:lnTo>
                    <a:pt x="444" y="92"/>
                  </a:lnTo>
                  <a:lnTo>
                    <a:pt x="444" y="92"/>
                  </a:lnTo>
                  <a:lnTo>
                    <a:pt x="444" y="94"/>
                  </a:lnTo>
                  <a:lnTo>
                    <a:pt x="442" y="96"/>
                  </a:lnTo>
                  <a:lnTo>
                    <a:pt x="442" y="98"/>
                  </a:lnTo>
                  <a:lnTo>
                    <a:pt x="440" y="98"/>
                  </a:lnTo>
                  <a:lnTo>
                    <a:pt x="440" y="100"/>
                  </a:lnTo>
                  <a:lnTo>
                    <a:pt x="438" y="100"/>
                  </a:lnTo>
                  <a:lnTo>
                    <a:pt x="438" y="102"/>
                  </a:lnTo>
                  <a:lnTo>
                    <a:pt x="436" y="102"/>
                  </a:lnTo>
                  <a:lnTo>
                    <a:pt x="434" y="104"/>
                  </a:lnTo>
                  <a:lnTo>
                    <a:pt x="430" y="106"/>
                  </a:lnTo>
                  <a:lnTo>
                    <a:pt x="426" y="108"/>
                  </a:lnTo>
                  <a:lnTo>
                    <a:pt x="422" y="110"/>
                  </a:lnTo>
                  <a:lnTo>
                    <a:pt x="418" y="114"/>
                  </a:lnTo>
                  <a:lnTo>
                    <a:pt x="418" y="114"/>
                  </a:lnTo>
                  <a:lnTo>
                    <a:pt x="416" y="116"/>
                  </a:lnTo>
                  <a:lnTo>
                    <a:pt x="416" y="120"/>
                  </a:lnTo>
                  <a:lnTo>
                    <a:pt x="414" y="122"/>
                  </a:lnTo>
                  <a:lnTo>
                    <a:pt x="412" y="122"/>
                  </a:lnTo>
                  <a:lnTo>
                    <a:pt x="410" y="124"/>
                  </a:lnTo>
                  <a:lnTo>
                    <a:pt x="406" y="124"/>
                  </a:lnTo>
                  <a:lnTo>
                    <a:pt x="406" y="124"/>
                  </a:lnTo>
                  <a:lnTo>
                    <a:pt x="394" y="128"/>
                  </a:lnTo>
                  <a:lnTo>
                    <a:pt x="382" y="130"/>
                  </a:lnTo>
                  <a:lnTo>
                    <a:pt x="376" y="128"/>
                  </a:lnTo>
                  <a:lnTo>
                    <a:pt x="372" y="126"/>
                  </a:lnTo>
                  <a:lnTo>
                    <a:pt x="370" y="124"/>
                  </a:lnTo>
                  <a:lnTo>
                    <a:pt x="368" y="122"/>
                  </a:lnTo>
                  <a:lnTo>
                    <a:pt x="364" y="120"/>
                  </a:lnTo>
                  <a:lnTo>
                    <a:pt x="362" y="120"/>
                  </a:lnTo>
                  <a:lnTo>
                    <a:pt x="360" y="118"/>
                  </a:lnTo>
                  <a:lnTo>
                    <a:pt x="360" y="118"/>
                  </a:lnTo>
                  <a:lnTo>
                    <a:pt x="360" y="116"/>
                  </a:lnTo>
                  <a:lnTo>
                    <a:pt x="358" y="116"/>
                  </a:lnTo>
                  <a:lnTo>
                    <a:pt x="358" y="116"/>
                  </a:lnTo>
                  <a:lnTo>
                    <a:pt x="358" y="116"/>
                  </a:lnTo>
                  <a:lnTo>
                    <a:pt x="356" y="114"/>
                  </a:lnTo>
                  <a:lnTo>
                    <a:pt x="356" y="114"/>
                  </a:lnTo>
                  <a:lnTo>
                    <a:pt x="354" y="114"/>
                  </a:lnTo>
                  <a:lnTo>
                    <a:pt x="352" y="114"/>
                  </a:lnTo>
                  <a:lnTo>
                    <a:pt x="350" y="114"/>
                  </a:lnTo>
                  <a:lnTo>
                    <a:pt x="348" y="112"/>
                  </a:lnTo>
                  <a:lnTo>
                    <a:pt x="346" y="112"/>
                  </a:lnTo>
                  <a:lnTo>
                    <a:pt x="342" y="112"/>
                  </a:lnTo>
                  <a:lnTo>
                    <a:pt x="336" y="110"/>
                  </a:lnTo>
                  <a:lnTo>
                    <a:pt x="330" y="110"/>
                  </a:lnTo>
                  <a:lnTo>
                    <a:pt x="326" y="110"/>
                  </a:lnTo>
                  <a:lnTo>
                    <a:pt x="322" y="110"/>
                  </a:lnTo>
                  <a:lnTo>
                    <a:pt x="320" y="110"/>
                  </a:lnTo>
                  <a:lnTo>
                    <a:pt x="318" y="112"/>
                  </a:lnTo>
                  <a:lnTo>
                    <a:pt x="316" y="112"/>
                  </a:lnTo>
                  <a:lnTo>
                    <a:pt x="314" y="114"/>
                  </a:lnTo>
                  <a:lnTo>
                    <a:pt x="312" y="116"/>
                  </a:lnTo>
                  <a:lnTo>
                    <a:pt x="312" y="116"/>
                  </a:lnTo>
                  <a:lnTo>
                    <a:pt x="310" y="118"/>
                  </a:lnTo>
                  <a:lnTo>
                    <a:pt x="310" y="120"/>
                  </a:lnTo>
                  <a:lnTo>
                    <a:pt x="310" y="122"/>
                  </a:lnTo>
                  <a:lnTo>
                    <a:pt x="310" y="126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8" y="130"/>
                  </a:lnTo>
                  <a:lnTo>
                    <a:pt x="306" y="132"/>
                  </a:lnTo>
                  <a:lnTo>
                    <a:pt x="304" y="132"/>
                  </a:lnTo>
                  <a:lnTo>
                    <a:pt x="304" y="132"/>
                  </a:lnTo>
                  <a:lnTo>
                    <a:pt x="302" y="132"/>
                  </a:lnTo>
                  <a:lnTo>
                    <a:pt x="302" y="134"/>
                  </a:lnTo>
                  <a:lnTo>
                    <a:pt x="300" y="134"/>
                  </a:lnTo>
                  <a:lnTo>
                    <a:pt x="298" y="134"/>
                  </a:lnTo>
                  <a:lnTo>
                    <a:pt x="296" y="134"/>
                  </a:lnTo>
                  <a:lnTo>
                    <a:pt x="294" y="134"/>
                  </a:lnTo>
                  <a:lnTo>
                    <a:pt x="292" y="136"/>
                  </a:lnTo>
                  <a:lnTo>
                    <a:pt x="292" y="136"/>
                  </a:lnTo>
                  <a:lnTo>
                    <a:pt x="290" y="136"/>
                  </a:lnTo>
                  <a:lnTo>
                    <a:pt x="286" y="138"/>
                  </a:lnTo>
                  <a:lnTo>
                    <a:pt x="284" y="138"/>
                  </a:lnTo>
                  <a:lnTo>
                    <a:pt x="282" y="138"/>
                  </a:lnTo>
                  <a:lnTo>
                    <a:pt x="284" y="138"/>
                  </a:lnTo>
                  <a:lnTo>
                    <a:pt x="282" y="138"/>
                  </a:lnTo>
                  <a:lnTo>
                    <a:pt x="282" y="140"/>
                  </a:lnTo>
                  <a:lnTo>
                    <a:pt x="280" y="140"/>
                  </a:lnTo>
                  <a:lnTo>
                    <a:pt x="278" y="140"/>
                  </a:lnTo>
                  <a:lnTo>
                    <a:pt x="278" y="140"/>
                  </a:lnTo>
                  <a:lnTo>
                    <a:pt x="274" y="140"/>
                  </a:lnTo>
                  <a:lnTo>
                    <a:pt x="272" y="140"/>
                  </a:lnTo>
                  <a:lnTo>
                    <a:pt x="268" y="142"/>
                  </a:lnTo>
                  <a:lnTo>
                    <a:pt x="266" y="142"/>
                  </a:lnTo>
                  <a:lnTo>
                    <a:pt x="262" y="144"/>
                  </a:lnTo>
                  <a:lnTo>
                    <a:pt x="260" y="146"/>
                  </a:lnTo>
                  <a:lnTo>
                    <a:pt x="256" y="150"/>
                  </a:lnTo>
                  <a:lnTo>
                    <a:pt x="252" y="154"/>
                  </a:lnTo>
                  <a:lnTo>
                    <a:pt x="248" y="156"/>
                  </a:lnTo>
                  <a:lnTo>
                    <a:pt x="246" y="160"/>
                  </a:lnTo>
                  <a:lnTo>
                    <a:pt x="242" y="158"/>
                  </a:lnTo>
                  <a:lnTo>
                    <a:pt x="238" y="158"/>
                  </a:lnTo>
                  <a:lnTo>
                    <a:pt x="236" y="158"/>
                  </a:lnTo>
                  <a:lnTo>
                    <a:pt x="234" y="158"/>
                  </a:lnTo>
                  <a:lnTo>
                    <a:pt x="232" y="158"/>
                  </a:lnTo>
                  <a:lnTo>
                    <a:pt x="230" y="156"/>
                  </a:lnTo>
                  <a:lnTo>
                    <a:pt x="230" y="154"/>
                  </a:lnTo>
                  <a:lnTo>
                    <a:pt x="228" y="152"/>
                  </a:lnTo>
                  <a:lnTo>
                    <a:pt x="228" y="152"/>
                  </a:lnTo>
                  <a:lnTo>
                    <a:pt x="228" y="148"/>
                  </a:lnTo>
                  <a:lnTo>
                    <a:pt x="228" y="146"/>
                  </a:lnTo>
                  <a:lnTo>
                    <a:pt x="228" y="144"/>
                  </a:lnTo>
                  <a:lnTo>
                    <a:pt x="228" y="142"/>
                  </a:lnTo>
                  <a:lnTo>
                    <a:pt x="226" y="142"/>
                  </a:lnTo>
                  <a:lnTo>
                    <a:pt x="178" y="140"/>
                  </a:lnTo>
                  <a:lnTo>
                    <a:pt x="174" y="140"/>
                  </a:lnTo>
                  <a:lnTo>
                    <a:pt x="168" y="142"/>
                  </a:lnTo>
                  <a:lnTo>
                    <a:pt x="164" y="144"/>
                  </a:lnTo>
                  <a:lnTo>
                    <a:pt x="160" y="144"/>
                  </a:lnTo>
                  <a:lnTo>
                    <a:pt x="158" y="144"/>
                  </a:lnTo>
                  <a:lnTo>
                    <a:pt x="154" y="146"/>
                  </a:lnTo>
                  <a:lnTo>
                    <a:pt x="150" y="146"/>
                  </a:lnTo>
                  <a:lnTo>
                    <a:pt x="140" y="148"/>
                  </a:lnTo>
                  <a:lnTo>
                    <a:pt x="138" y="146"/>
                  </a:lnTo>
                  <a:lnTo>
                    <a:pt x="136" y="146"/>
                  </a:lnTo>
                  <a:lnTo>
                    <a:pt x="136" y="146"/>
                  </a:lnTo>
                  <a:lnTo>
                    <a:pt x="134" y="146"/>
                  </a:lnTo>
                  <a:lnTo>
                    <a:pt x="134" y="146"/>
                  </a:lnTo>
                  <a:lnTo>
                    <a:pt x="132" y="144"/>
                  </a:lnTo>
                  <a:lnTo>
                    <a:pt x="132" y="144"/>
                  </a:lnTo>
                  <a:lnTo>
                    <a:pt x="130" y="142"/>
                  </a:lnTo>
                  <a:lnTo>
                    <a:pt x="130" y="142"/>
                  </a:lnTo>
                  <a:lnTo>
                    <a:pt x="130" y="140"/>
                  </a:lnTo>
                  <a:lnTo>
                    <a:pt x="128" y="140"/>
                  </a:lnTo>
                  <a:lnTo>
                    <a:pt x="128" y="138"/>
                  </a:lnTo>
                  <a:lnTo>
                    <a:pt x="126" y="136"/>
                  </a:lnTo>
                  <a:lnTo>
                    <a:pt x="124" y="134"/>
                  </a:lnTo>
                  <a:lnTo>
                    <a:pt x="120" y="130"/>
                  </a:lnTo>
                  <a:lnTo>
                    <a:pt x="118" y="128"/>
                  </a:lnTo>
                  <a:lnTo>
                    <a:pt x="114" y="124"/>
                  </a:lnTo>
                  <a:lnTo>
                    <a:pt x="112" y="122"/>
                  </a:lnTo>
                  <a:lnTo>
                    <a:pt x="112" y="120"/>
                  </a:lnTo>
                  <a:lnTo>
                    <a:pt x="110" y="118"/>
                  </a:lnTo>
                  <a:lnTo>
                    <a:pt x="110" y="116"/>
                  </a:lnTo>
                  <a:lnTo>
                    <a:pt x="110" y="116"/>
                  </a:lnTo>
                  <a:lnTo>
                    <a:pt x="110" y="114"/>
                  </a:lnTo>
                  <a:lnTo>
                    <a:pt x="110" y="112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06"/>
                  </a:lnTo>
                  <a:lnTo>
                    <a:pt x="106" y="106"/>
                  </a:lnTo>
                  <a:lnTo>
                    <a:pt x="104" y="104"/>
                  </a:lnTo>
                  <a:lnTo>
                    <a:pt x="102" y="102"/>
                  </a:lnTo>
                  <a:lnTo>
                    <a:pt x="100" y="102"/>
                  </a:lnTo>
                  <a:lnTo>
                    <a:pt x="98" y="100"/>
                  </a:lnTo>
                  <a:lnTo>
                    <a:pt x="96" y="100"/>
                  </a:lnTo>
                  <a:lnTo>
                    <a:pt x="88" y="98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62" y="98"/>
                  </a:lnTo>
                  <a:lnTo>
                    <a:pt x="60" y="100"/>
                  </a:lnTo>
                  <a:lnTo>
                    <a:pt x="56" y="102"/>
                  </a:lnTo>
                  <a:lnTo>
                    <a:pt x="54" y="104"/>
                  </a:lnTo>
                  <a:lnTo>
                    <a:pt x="52" y="106"/>
                  </a:lnTo>
                  <a:lnTo>
                    <a:pt x="50" y="110"/>
                  </a:lnTo>
                  <a:lnTo>
                    <a:pt x="48" y="112"/>
                  </a:lnTo>
                  <a:lnTo>
                    <a:pt x="44" y="116"/>
                  </a:lnTo>
                  <a:lnTo>
                    <a:pt x="42" y="118"/>
                  </a:lnTo>
                  <a:lnTo>
                    <a:pt x="42" y="120"/>
                  </a:lnTo>
                  <a:lnTo>
                    <a:pt x="42" y="122"/>
                  </a:lnTo>
                  <a:lnTo>
                    <a:pt x="40" y="124"/>
                  </a:lnTo>
                  <a:lnTo>
                    <a:pt x="40" y="128"/>
                  </a:lnTo>
                  <a:lnTo>
                    <a:pt x="40" y="130"/>
                  </a:lnTo>
                  <a:lnTo>
                    <a:pt x="38" y="134"/>
                  </a:lnTo>
                  <a:lnTo>
                    <a:pt x="38" y="138"/>
                  </a:lnTo>
                  <a:lnTo>
                    <a:pt x="34" y="144"/>
                  </a:lnTo>
                  <a:lnTo>
                    <a:pt x="32" y="150"/>
                  </a:lnTo>
                  <a:lnTo>
                    <a:pt x="30" y="156"/>
                  </a:lnTo>
                  <a:lnTo>
                    <a:pt x="28" y="166"/>
                  </a:lnTo>
                  <a:lnTo>
                    <a:pt x="24" y="178"/>
                  </a:lnTo>
                  <a:lnTo>
                    <a:pt x="22" y="188"/>
                  </a:lnTo>
                  <a:lnTo>
                    <a:pt x="8" y="184"/>
                  </a:lnTo>
                  <a:lnTo>
                    <a:pt x="6" y="186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4919667" y="1448334"/>
              <a:ext cx="1301750" cy="1250950"/>
            </a:xfrm>
            <a:custGeom>
              <a:avLst/>
              <a:gdLst>
                <a:gd name="T0" fmla="*/ 126 w 820"/>
                <a:gd name="T1" fmla="*/ 716 h 788"/>
                <a:gd name="T2" fmla="*/ 184 w 820"/>
                <a:gd name="T3" fmla="*/ 702 h 788"/>
                <a:gd name="T4" fmla="*/ 200 w 820"/>
                <a:gd name="T5" fmla="*/ 728 h 788"/>
                <a:gd name="T6" fmla="*/ 218 w 820"/>
                <a:gd name="T7" fmla="*/ 746 h 788"/>
                <a:gd name="T8" fmla="*/ 310 w 820"/>
                <a:gd name="T9" fmla="*/ 746 h 788"/>
                <a:gd name="T10" fmla="*/ 338 w 820"/>
                <a:gd name="T11" fmla="*/ 750 h 788"/>
                <a:gd name="T12" fmla="*/ 372 w 820"/>
                <a:gd name="T13" fmla="*/ 736 h 788"/>
                <a:gd name="T14" fmla="*/ 392 w 820"/>
                <a:gd name="T15" fmla="*/ 730 h 788"/>
                <a:gd name="T16" fmla="*/ 412 w 820"/>
                <a:gd name="T17" fmla="*/ 710 h 788"/>
                <a:gd name="T18" fmla="*/ 442 w 820"/>
                <a:gd name="T19" fmla="*/ 718 h 788"/>
                <a:gd name="T20" fmla="*/ 496 w 820"/>
                <a:gd name="T21" fmla="*/ 722 h 788"/>
                <a:gd name="T22" fmla="*/ 524 w 820"/>
                <a:gd name="T23" fmla="*/ 698 h 788"/>
                <a:gd name="T24" fmla="*/ 542 w 820"/>
                <a:gd name="T25" fmla="*/ 676 h 788"/>
                <a:gd name="T26" fmla="*/ 542 w 820"/>
                <a:gd name="T27" fmla="*/ 632 h 788"/>
                <a:gd name="T28" fmla="*/ 564 w 820"/>
                <a:gd name="T29" fmla="*/ 612 h 788"/>
                <a:gd name="T30" fmla="*/ 598 w 820"/>
                <a:gd name="T31" fmla="*/ 620 h 788"/>
                <a:gd name="T32" fmla="*/ 602 w 820"/>
                <a:gd name="T33" fmla="*/ 644 h 788"/>
                <a:gd name="T34" fmla="*/ 606 w 820"/>
                <a:gd name="T35" fmla="*/ 674 h 788"/>
                <a:gd name="T36" fmla="*/ 638 w 820"/>
                <a:gd name="T37" fmla="*/ 692 h 788"/>
                <a:gd name="T38" fmla="*/ 654 w 820"/>
                <a:gd name="T39" fmla="*/ 674 h 788"/>
                <a:gd name="T40" fmla="*/ 658 w 820"/>
                <a:gd name="T41" fmla="*/ 640 h 788"/>
                <a:gd name="T42" fmla="*/ 682 w 820"/>
                <a:gd name="T43" fmla="*/ 598 h 788"/>
                <a:gd name="T44" fmla="*/ 708 w 820"/>
                <a:gd name="T45" fmla="*/ 588 h 788"/>
                <a:gd name="T46" fmla="*/ 714 w 820"/>
                <a:gd name="T47" fmla="*/ 550 h 788"/>
                <a:gd name="T48" fmla="*/ 720 w 820"/>
                <a:gd name="T49" fmla="*/ 476 h 788"/>
                <a:gd name="T50" fmla="*/ 738 w 820"/>
                <a:gd name="T51" fmla="*/ 396 h 788"/>
                <a:gd name="T52" fmla="*/ 742 w 820"/>
                <a:gd name="T53" fmla="*/ 354 h 788"/>
                <a:gd name="T54" fmla="*/ 766 w 820"/>
                <a:gd name="T55" fmla="*/ 340 h 788"/>
                <a:gd name="T56" fmla="*/ 790 w 820"/>
                <a:gd name="T57" fmla="*/ 320 h 788"/>
                <a:gd name="T58" fmla="*/ 818 w 820"/>
                <a:gd name="T59" fmla="*/ 290 h 788"/>
                <a:gd name="T60" fmla="*/ 800 w 820"/>
                <a:gd name="T61" fmla="*/ 274 h 788"/>
                <a:gd name="T62" fmla="*/ 768 w 820"/>
                <a:gd name="T63" fmla="*/ 248 h 788"/>
                <a:gd name="T64" fmla="*/ 750 w 820"/>
                <a:gd name="T65" fmla="*/ 196 h 788"/>
                <a:gd name="T66" fmla="*/ 740 w 820"/>
                <a:gd name="T67" fmla="*/ 124 h 788"/>
                <a:gd name="T68" fmla="*/ 746 w 820"/>
                <a:gd name="T69" fmla="*/ 118 h 788"/>
                <a:gd name="T70" fmla="*/ 726 w 820"/>
                <a:gd name="T71" fmla="*/ 74 h 788"/>
                <a:gd name="T72" fmla="*/ 694 w 820"/>
                <a:gd name="T73" fmla="*/ 32 h 788"/>
                <a:gd name="T74" fmla="*/ 658 w 820"/>
                <a:gd name="T75" fmla="*/ 6 h 788"/>
                <a:gd name="T76" fmla="*/ 632 w 820"/>
                <a:gd name="T77" fmla="*/ 18 h 788"/>
                <a:gd name="T78" fmla="*/ 608 w 820"/>
                <a:gd name="T79" fmla="*/ 50 h 788"/>
                <a:gd name="T80" fmla="*/ 582 w 820"/>
                <a:gd name="T81" fmla="*/ 78 h 788"/>
                <a:gd name="T82" fmla="*/ 532 w 820"/>
                <a:gd name="T83" fmla="*/ 64 h 788"/>
                <a:gd name="T84" fmla="*/ 462 w 820"/>
                <a:gd name="T85" fmla="*/ 54 h 788"/>
                <a:gd name="T86" fmla="*/ 444 w 820"/>
                <a:gd name="T87" fmla="*/ 64 h 788"/>
                <a:gd name="T88" fmla="*/ 136 w 820"/>
                <a:gd name="T89" fmla="*/ 176 h 788"/>
                <a:gd name="T90" fmla="*/ 100 w 820"/>
                <a:gd name="T91" fmla="*/ 202 h 788"/>
                <a:gd name="T92" fmla="*/ 102 w 820"/>
                <a:gd name="T93" fmla="*/ 294 h 788"/>
                <a:gd name="T94" fmla="*/ 106 w 820"/>
                <a:gd name="T95" fmla="*/ 420 h 788"/>
                <a:gd name="T96" fmla="*/ 62 w 820"/>
                <a:gd name="T97" fmla="*/ 420 h 788"/>
                <a:gd name="T98" fmla="*/ 52 w 820"/>
                <a:gd name="T99" fmla="*/ 450 h 788"/>
                <a:gd name="T100" fmla="*/ 28 w 820"/>
                <a:gd name="T101" fmla="*/ 488 h 788"/>
                <a:gd name="T102" fmla="*/ 16 w 820"/>
                <a:gd name="T103" fmla="*/ 528 h 788"/>
                <a:gd name="T104" fmla="*/ 12 w 820"/>
                <a:gd name="T105" fmla="*/ 564 h 788"/>
                <a:gd name="T106" fmla="*/ 14 w 820"/>
                <a:gd name="T107" fmla="*/ 590 h 788"/>
                <a:gd name="T108" fmla="*/ 28 w 820"/>
                <a:gd name="T109" fmla="*/ 600 h 788"/>
                <a:gd name="T110" fmla="*/ 36 w 820"/>
                <a:gd name="T111" fmla="*/ 624 h 788"/>
                <a:gd name="T112" fmla="*/ 40 w 820"/>
                <a:gd name="T113" fmla="*/ 652 h 788"/>
                <a:gd name="T114" fmla="*/ 54 w 820"/>
                <a:gd name="T115" fmla="*/ 680 h 788"/>
                <a:gd name="T116" fmla="*/ 88 w 820"/>
                <a:gd name="T117" fmla="*/ 734 h 788"/>
                <a:gd name="T118" fmla="*/ 104 w 820"/>
                <a:gd name="T119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0" h="788">
                  <a:moveTo>
                    <a:pt x="106" y="778"/>
                  </a:moveTo>
                  <a:lnTo>
                    <a:pt x="110" y="766"/>
                  </a:lnTo>
                  <a:lnTo>
                    <a:pt x="112" y="756"/>
                  </a:lnTo>
                  <a:lnTo>
                    <a:pt x="114" y="750"/>
                  </a:lnTo>
                  <a:lnTo>
                    <a:pt x="116" y="744"/>
                  </a:lnTo>
                  <a:lnTo>
                    <a:pt x="120" y="738"/>
                  </a:lnTo>
                  <a:lnTo>
                    <a:pt x="120" y="734"/>
                  </a:lnTo>
                  <a:lnTo>
                    <a:pt x="122" y="730"/>
                  </a:lnTo>
                  <a:lnTo>
                    <a:pt x="122" y="728"/>
                  </a:lnTo>
                  <a:lnTo>
                    <a:pt x="122" y="724"/>
                  </a:lnTo>
                  <a:lnTo>
                    <a:pt x="124" y="722"/>
                  </a:lnTo>
                  <a:lnTo>
                    <a:pt x="124" y="720"/>
                  </a:lnTo>
                  <a:lnTo>
                    <a:pt x="124" y="718"/>
                  </a:lnTo>
                  <a:lnTo>
                    <a:pt x="126" y="716"/>
                  </a:lnTo>
                  <a:lnTo>
                    <a:pt x="130" y="712"/>
                  </a:lnTo>
                  <a:lnTo>
                    <a:pt x="132" y="710"/>
                  </a:lnTo>
                  <a:lnTo>
                    <a:pt x="134" y="706"/>
                  </a:lnTo>
                  <a:lnTo>
                    <a:pt x="136" y="704"/>
                  </a:lnTo>
                  <a:lnTo>
                    <a:pt x="138" y="702"/>
                  </a:lnTo>
                  <a:lnTo>
                    <a:pt x="142" y="700"/>
                  </a:lnTo>
                  <a:lnTo>
                    <a:pt x="144" y="698"/>
                  </a:lnTo>
                  <a:lnTo>
                    <a:pt x="160" y="696"/>
                  </a:lnTo>
                  <a:lnTo>
                    <a:pt x="166" y="696"/>
                  </a:lnTo>
                  <a:lnTo>
                    <a:pt x="170" y="698"/>
                  </a:lnTo>
                  <a:lnTo>
                    <a:pt x="178" y="700"/>
                  </a:lnTo>
                  <a:lnTo>
                    <a:pt x="180" y="700"/>
                  </a:lnTo>
                  <a:lnTo>
                    <a:pt x="182" y="702"/>
                  </a:lnTo>
                  <a:lnTo>
                    <a:pt x="184" y="702"/>
                  </a:lnTo>
                  <a:lnTo>
                    <a:pt x="186" y="704"/>
                  </a:lnTo>
                  <a:lnTo>
                    <a:pt x="188" y="706"/>
                  </a:lnTo>
                  <a:lnTo>
                    <a:pt x="190" y="706"/>
                  </a:lnTo>
                  <a:lnTo>
                    <a:pt x="190" y="708"/>
                  </a:lnTo>
                  <a:lnTo>
                    <a:pt x="190" y="708"/>
                  </a:lnTo>
                  <a:lnTo>
                    <a:pt x="192" y="712"/>
                  </a:lnTo>
                  <a:lnTo>
                    <a:pt x="192" y="714"/>
                  </a:lnTo>
                  <a:lnTo>
                    <a:pt x="192" y="716"/>
                  </a:lnTo>
                  <a:lnTo>
                    <a:pt x="192" y="716"/>
                  </a:lnTo>
                  <a:lnTo>
                    <a:pt x="192" y="718"/>
                  </a:lnTo>
                  <a:lnTo>
                    <a:pt x="194" y="720"/>
                  </a:lnTo>
                  <a:lnTo>
                    <a:pt x="194" y="722"/>
                  </a:lnTo>
                  <a:lnTo>
                    <a:pt x="196" y="724"/>
                  </a:lnTo>
                  <a:lnTo>
                    <a:pt x="200" y="728"/>
                  </a:lnTo>
                  <a:lnTo>
                    <a:pt x="202" y="730"/>
                  </a:lnTo>
                  <a:lnTo>
                    <a:pt x="206" y="734"/>
                  </a:lnTo>
                  <a:lnTo>
                    <a:pt x="208" y="736"/>
                  </a:lnTo>
                  <a:lnTo>
                    <a:pt x="210" y="738"/>
                  </a:lnTo>
                  <a:lnTo>
                    <a:pt x="210" y="740"/>
                  </a:lnTo>
                  <a:lnTo>
                    <a:pt x="212" y="740"/>
                  </a:lnTo>
                  <a:lnTo>
                    <a:pt x="212" y="742"/>
                  </a:lnTo>
                  <a:lnTo>
                    <a:pt x="212" y="742"/>
                  </a:lnTo>
                  <a:lnTo>
                    <a:pt x="214" y="744"/>
                  </a:lnTo>
                  <a:lnTo>
                    <a:pt x="214" y="744"/>
                  </a:lnTo>
                  <a:lnTo>
                    <a:pt x="216" y="746"/>
                  </a:lnTo>
                  <a:lnTo>
                    <a:pt x="216" y="746"/>
                  </a:lnTo>
                  <a:lnTo>
                    <a:pt x="218" y="746"/>
                  </a:lnTo>
                  <a:lnTo>
                    <a:pt x="218" y="746"/>
                  </a:lnTo>
                  <a:lnTo>
                    <a:pt x="220" y="746"/>
                  </a:lnTo>
                  <a:lnTo>
                    <a:pt x="222" y="748"/>
                  </a:lnTo>
                  <a:lnTo>
                    <a:pt x="232" y="746"/>
                  </a:lnTo>
                  <a:lnTo>
                    <a:pt x="236" y="746"/>
                  </a:lnTo>
                  <a:lnTo>
                    <a:pt x="240" y="744"/>
                  </a:lnTo>
                  <a:lnTo>
                    <a:pt x="242" y="744"/>
                  </a:lnTo>
                  <a:lnTo>
                    <a:pt x="246" y="744"/>
                  </a:lnTo>
                  <a:lnTo>
                    <a:pt x="250" y="742"/>
                  </a:lnTo>
                  <a:lnTo>
                    <a:pt x="256" y="740"/>
                  </a:lnTo>
                  <a:lnTo>
                    <a:pt x="260" y="740"/>
                  </a:lnTo>
                  <a:lnTo>
                    <a:pt x="308" y="742"/>
                  </a:lnTo>
                  <a:lnTo>
                    <a:pt x="310" y="742"/>
                  </a:lnTo>
                  <a:lnTo>
                    <a:pt x="310" y="744"/>
                  </a:lnTo>
                  <a:lnTo>
                    <a:pt x="310" y="746"/>
                  </a:lnTo>
                  <a:lnTo>
                    <a:pt x="310" y="748"/>
                  </a:lnTo>
                  <a:lnTo>
                    <a:pt x="310" y="752"/>
                  </a:lnTo>
                  <a:lnTo>
                    <a:pt x="310" y="752"/>
                  </a:lnTo>
                  <a:lnTo>
                    <a:pt x="312" y="754"/>
                  </a:lnTo>
                  <a:lnTo>
                    <a:pt x="312" y="756"/>
                  </a:lnTo>
                  <a:lnTo>
                    <a:pt x="314" y="758"/>
                  </a:lnTo>
                  <a:lnTo>
                    <a:pt x="316" y="758"/>
                  </a:lnTo>
                  <a:lnTo>
                    <a:pt x="318" y="758"/>
                  </a:lnTo>
                  <a:lnTo>
                    <a:pt x="320" y="758"/>
                  </a:lnTo>
                  <a:lnTo>
                    <a:pt x="324" y="758"/>
                  </a:lnTo>
                  <a:lnTo>
                    <a:pt x="328" y="760"/>
                  </a:lnTo>
                  <a:lnTo>
                    <a:pt x="330" y="756"/>
                  </a:lnTo>
                  <a:lnTo>
                    <a:pt x="334" y="754"/>
                  </a:lnTo>
                  <a:lnTo>
                    <a:pt x="338" y="750"/>
                  </a:lnTo>
                  <a:lnTo>
                    <a:pt x="342" y="746"/>
                  </a:lnTo>
                  <a:lnTo>
                    <a:pt x="344" y="744"/>
                  </a:lnTo>
                  <a:lnTo>
                    <a:pt x="348" y="742"/>
                  </a:lnTo>
                  <a:lnTo>
                    <a:pt x="350" y="742"/>
                  </a:lnTo>
                  <a:lnTo>
                    <a:pt x="354" y="740"/>
                  </a:lnTo>
                  <a:lnTo>
                    <a:pt x="356" y="740"/>
                  </a:lnTo>
                  <a:lnTo>
                    <a:pt x="360" y="740"/>
                  </a:lnTo>
                  <a:lnTo>
                    <a:pt x="360" y="740"/>
                  </a:lnTo>
                  <a:lnTo>
                    <a:pt x="362" y="740"/>
                  </a:lnTo>
                  <a:lnTo>
                    <a:pt x="362" y="738"/>
                  </a:lnTo>
                  <a:lnTo>
                    <a:pt x="364" y="738"/>
                  </a:lnTo>
                  <a:lnTo>
                    <a:pt x="366" y="738"/>
                  </a:lnTo>
                  <a:lnTo>
                    <a:pt x="368" y="738"/>
                  </a:lnTo>
                  <a:lnTo>
                    <a:pt x="372" y="736"/>
                  </a:lnTo>
                  <a:lnTo>
                    <a:pt x="374" y="736"/>
                  </a:lnTo>
                  <a:lnTo>
                    <a:pt x="374" y="736"/>
                  </a:lnTo>
                  <a:lnTo>
                    <a:pt x="376" y="734"/>
                  </a:lnTo>
                  <a:lnTo>
                    <a:pt x="378" y="734"/>
                  </a:lnTo>
                  <a:lnTo>
                    <a:pt x="380" y="734"/>
                  </a:lnTo>
                  <a:lnTo>
                    <a:pt x="382" y="734"/>
                  </a:lnTo>
                  <a:lnTo>
                    <a:pt x="384" y="732"/>
                  </a:lnTo>
                  <a:lnTo>
                    <a:pt x="384" y="734"/>
                  </a:lnTo>
                  <a:lnTo>
                    <a:pt x="384" y="732"/>
                  </a:lnTo>
                  <a:lnTo>
                    <a:pt x="386" y="732"/>
                  </a:lnTo>
                  <a:lnTo>
                    <a:pt x="386" y="732"/>
                  </a:lnTo>
                  <a:lnTo>
                    <a:pt x="388" y="732"/>
                  </a:lnTo>
                  <a:lnTo>
                    <a:pt x="390" y="730"/>
                  </a:lnTo>
                  <a:lnTo>
                    <a:pt x="392" y="730"/>
                  </a:lnTo>
                  <a:lnTo>
                    <a:pt x="392" y="728"/>
                  </a:lnTo>
                  <a:lnTo>
                    <a:pt x="392" y="726"/>
                  </a:lnTo>
                  <a:lnTo>
                    <a:pt x="392" y="722"/>
                  </a:lnTo>
                  <a:lnTo>
                    <a:pt x="392" y="720"/>
                  </a:lnTo>
                  <a:lnTo>
                    <a:pt x="392" y="718"/>
                  </a:lnTo>
                  <a:lnTo>
                    <a:pt x="394" y="716"/>
                  </a:lnTo>
                  <a:lnTo>
                    <a:pt x="394" y="716"/>
                  </a:lnTo>
                  <a:lnTo>
                    <a:pt x="396" y="714"/>
                  </a:lnTo>
                  <a:lnTo>
                    <a:pt x="398" y="712"/>
                  </a:lnTo>
                  <a:lnTo>
                    <a:pt x="400" y="712"/>
                  </a:lnTo>
                  <a:lnTo>
                    <a:pt x="402" y="710"/>
                  </a:lnTo>
                  <a:lnTo>
                    <a:pt x="404" y="710"/>
                  </a:lnTo>
                  <a:lnTo>
                    <a:pt x="408" y="710"/>
                  </a:lnTo>
                  <a:lnTo>
                    <a:pt x="412" y="710"/>
                  </a:lnTo>
                  <a:lnTo>
                    <a:pt x="418" y="710"/>
                  </a:lnTo>
                  <a:lnTo>
                    <a:pt x="424" y="712"/>
                  </a:lnTo>
                  <a:lnTo>
                    <a:pt x="428" y="712"/>
                  </a:lnTo>
                  <a:lnTo>
                    <a:pt x="430" y="712"/>
                  </a:lnTo>
                  <a:lnTo>
                    <a:pt x="432" y="714"/>
                  </a:lnTo>
                  <a:lnTo>
                    <a:pt x="434" y="714"/>
                  </a:lnTo>
                  <a:lnTo>
                    <a:pt x="436" y="714"/>
                  </a:lnTo>
                  <a:lnTo>
                    <a:pt x="438" y="714"/>
                  </a:lnTo>
                  <a:lnTo>
                    <a:pt x="438" y="714"/>
                  </a:lnTo>
                  <a:lnTo>
                    <a:pt x="440" y="716"/>
                  </a:lnTo>
                  <a:lnTo>
                    <a:pt x="440" y="716"/>
                  </a:lnTo>
                  <a:lnTo>
                    <a:pt x="440" y="716"/>
                  </a:lnTo>
                  <a:lnTo>
                    <a:pt x="442" y="716"/>
                  </a:lnTo>
                  <a:lnTo>
                    <a:pt x="442" y="718"/>
                  </a:lnTo>
                  <a:lnTo>
                    <a:pt x="442" y="718"/>
                  </a:lnTo>
                  <a:lnTo>
                    <a:pt x="444" y="720"/>
                  </a:lnTo>
                  <a:lnTo>
                    <a:pt x="446" y="720"/>
                  </a:lnTo>
                  <a:lnTo>
                    <a:pt x="450" y="722"/>
                  </a:lnTo>
                  <a:lnTo>
                    <a:pt x="452" y="724"/>
                  </a:lnTo>
                  <a:lnTo>
                    <a:pt x="454" y="726"/>
                  </a:lnTo>
                  <a:lnTo>
                    <a:pt x="458" y="728"/>
                  </a:lnTo>
                  <a:lnTo>
                    <a:pt x="464" y="730"/>
                  </a:lnTo>
                  <a:lnTo>
                    <a:pt x="476" y="728"/>
                  </a:lnTo>
                  <a:lnTo>
                    <a:pt x="488" y="724"/>
                  </a:lnTo>
                  <a:lnTo>
                    <a:pt x="488" y="724"/>
                  </a:lnTo>
                  <a:lnTo>
                    <a:pt x="492" y="724"/>
                  </a:lnTo>
                  <a:lnTo>
                    <a:pt x="494" y="722"/>
                  </a:lnTo>
                  <a:lnTo>
                    <a:pt x="496" y="722"/>
                  </a:lnTo>
                  <a:lnTo>
                    <a:pt x="498" y="720"/>
                  </a:lnTo>
                  <a:lnTo>
                    <a:pt x="498" y="716"/>
                  </a:lnTo>
                  <a:lnTo>
                    <a:pt x="500" y="714"/>
                  </a:lnTo>
                  <a:lnTo>
                    <a:pt x="500" y="714"/>
                  </a:lnTo>
                  <a:lnTo>
                    <a:pt x="504" y="710"/>
                  </a:lnTo>
                  <a:lnTo>
                    <a:pt x="508" y="708"/>
                  </a:lnTo>
                  <a:lnTo>
                    <a:pt x="512" y="706"/>
                  </a:lnTo>
                  <a:lnTo>
                    <a:pt x="516" y="704"/>
                  </a:lnTo>
                  <a:lnTo>
                    <a:pt x="518" y="702"/>
                  </a:lnTo>
                  <a:lnTo>
                    <a:pt x="520" y="702"/>
                  </a:lnTo>
                  <a:lnTo>
                    <a:pt x="520" y="700"/>
                  </a:lnTo>
                  <a:lnTo>
                    <a:pt x="522" y="700"/>
                  </a:lnTo>
                  <a:lnTo>
                    <a:pt x="522" y="698"/>
                  </a:lnTo>
                  <a:lnTo>
                    <a:pt x="524" y="698"/>
                  </a:lnTo>
                  <a:lnTo>
                    <a:pt x="524" y="696"/>
                  </a:lnTo>
                  <a:lnTo>
                    <a:pt x="526" y="694"/>
                  </a:lnTo>
                  <a:lnTo>
                    <a:pt x="526" y="692"/>
                  </a:lnTo>
                  <a:lnTo>
                    <a:pt x="526" y="692"/>
                  </a:lnTo>
                  <a:lnTo>
                    <a:pt x="528" y="690"/>
                  </a:lnTo>
                  <a:lnTo>
                    <a:pt x="528" y="688"/>
                  </a:lnTo>
                  <a:lnTo>
                    <a:pt x="530" y="688"/>
                  </a:lnTo>
                  <a:lnTo>
                    <a:pt x="534" y="684"/>
                  </a:lnTo>
                  <a:lnTo>
                    <a:pt x="536" y="680"/>
                  </a:lnTo>
                  <a:lnTo>
                    <a:pt x="538" y="678"/>
                  </a:lnTo>
                  <a:lnTo>
                    <a:pt x="538" y="678"/>
                  </a:lnTo>
                  <a:lnTo>
                    <a:pt x="540" y="676"/>
                  </a:lnTo>
                  <a:lnTo>
                    <a:pt x="540" y="676"/>
                  </a:lnTo>
                  <a:lnTo>
                    <a:pt x="542" y="676"/>
                  </a:lnTo>
                  <a:lnTo>
                    <a:pt x="542" y="674"/>
                  </a:lnTo>
                  <a:lnTo>
                    <a:pt x="542" y="674"/>
                  </a:lnTo>
                  <a:lnTo>
                    <a:pt x="544" y="672"/>
                  </a:lnTo>
                  <a:lnTo>
                    <a:pt x="544" y="670"/>
                  </a:lnTo>
                  <a:lnTo>
                    <a:pt x="546" y="666"/>
                  </a:lnTo>
                  <a:lnTo>
                    <a:pt x="546" y="666"/>
                  </a:lnTo>
                  <a:lnTo>
                    <a:pt x="548" y="664"/>
                  </a:lnTo>
                  <a:lnTo>
                    <a:pt x="546" y="656"/>
                  </a:lnTo>
                  <a:lnTo>
                    <a:pt x="544" y="650"/>
                  </a:lnTo>
                  <a:lnTo>
                    <a:pt x="544" y="646"/>
                  </a:lnTo>
                  <a:lnTo>
                    <a:pt x="542" y="642"/>
                  </a:lnTo>
                  <a:lnTo>
                    <a:pt x="542" y="638"/>
                  </a:lnTo>
                  <a:lnTo>
                    <a:pt x="542" y="634"/>
                  </a:lnTo>
                  <a:lnTo>
                    <a:pt x="542" y="632"/>
                  </a:lnTo>
                  <a:lnTo>
                    <a:pt x="542" y="630"/>
                  </a:lnTo>
                  <a:lnTo>
                    <a:pt x="542" y="628"/>
                  </a:lnTo>
                  <a:lnTo>
                    <a:pt x="544" y="626"/>
                  </a:lnTo>
                  <a:lnTo>
                    <a:pt x="544" y="624"/>
                  </a:lnTo>
                  <a:lnTo>
                    <a:pt x="546" y="622"/>
                  </a:lnTo>
                  <a:lnTo>
                    <a:pt x="548" y="620"/>
                  </a:lnTo>
                  <a:lnTo>
                    <a:pt x="550" y="620"/>
                  </a:lnTo>
                  <a:lnTo>
                    <a:pt x="550" y="618"/>
                  </a:lnTo>
                  <a:lnTo>
                    <a:pt x="552" y="618"/>
                  </a:lnTo>
                  <a:lnTo>
                    <a:pt x="552" y="618"/>
                  </a:lnTo>
                  <a:lnTo>
                    <a:pt x="556" y="618"/>
                  </a:lnTo>
                  <a:lnTo>
                    <a:pt x="560" y="618"/>
                  </a:lnTo>
                  <a:lnTo>
                    <a:pt x="562" y="614"/>
                  </a:lnTo>
                  <a:lnTo>
                    <a:pt x="564" y="612"/>
                  </a:lnTo>
                  <a:lnTo>
                    <a:pt x="564" y="610"/>
                  </a:lnTo>
                  <a:lnTo>
                    <a:pt x="568" y="606"/>
                  </a:lnTo>
                  <a:lnTo>
                    <a:pt x="570" y="604"/>
                  </a:lnTo>
                  <a:lnTo>
                    <a:pt x="574" y="602"/>
                  </a:lnTo>
                  <a:lnTo>
                    <a:pt x="576" y="600"/>
                  </a:lnTo>
                  <a:lnTo>
                    <a:pt x="578" y="600"/>
                  </a:lnTo>
                  <a:lnTo>
                    <a:pt x="580" y="600"/>
                  </a:lnTo>
                  <a:lnTo>
                    <a:pt x="582" y="600"/>
                  </a:lnTo>
                  <a:lnTo>
                    <a:pt x="584" y="600"/>
                  </a:lnTo>
                  <a:lnTo>
                    <a:pt x="588" y="602"/>
                  </a:lnTo>
                  <a:lnTo>
                    <a:pt x="590" y="604"/>
                  </a:lnTo>
                  <a:lnTo>
                    <a:pt x="594" y="606"/>
                  </a:lnTo>
                  <a:lnTo>
                    <a:pt x="596" y="614"/>
                  </a:lnTo>
                  <a:lnTo>
                    <a:pt x="598" y="620"/>
                  </a:lnTo>
                  <a:lnTo>
                    <a:pt x="598" y="624"/>
                  </a:lnTo>
                  <a:lnTo>
                    <a:pt x="598" y="628"/>
                  </a:lnTo>
                  <a:lnTo>
                    <a:pt x="600" y="634"/>
                  </a:lnTo>
                  <a:lnTo>
                    <a:pt x="600" y="638"/>
                  </a:lnTo>
                  <a:lnTo>
                    <a:pt x="600" y="640"/>
                  </a:lnTo>
                  <a:lnTo>
                    <a:pt x="602" y="642"/>
                  </a:lnTo>
                  <a:lnTo>
                    <a:pt x="602" y="644"/>
                  </a:lnTo>
                  <a:lnTo>
                    <a:pt x="602" y="646"/>
                  </a:lnTo>
                  <a:lnTo>
                    <a:pt x="602" y="646"/>
                  </a:lnTo>
                  <a:lnTo>
                    <a:pt x="602" y="648"/>
                  </a:lnTo>
                  <a:lnTo>
                    <a:pt x="602" y="648"/>
                  </a:lnTo>
                  <a:lnTo>
                    <a:pt x="602" y="646"/>
                  </a:lnTo>
                  <a:lnTo>
                    <a:pt x="602" y="646"/>
                  </a:lnTo>
                  <a:lnTo>
                    <a:pt x="602" y="644"/>
                  </a:lnTo>
                  <a:lnTo>
                    <a:pt x="602" y="644"/>
                  </a:lnTo>
                  <a:lnTo>
                    <a:pt x="602" y="644"/>
                  </a:lnTo>
                  <a:lnTo>
                    <a:pt x="602" y="646"/>
                  </a:lnTo>
                  <a:lnTo>
                    <a:pt x="604" y="646"/>
                  </a:lnTo>
                  <a:lnTo>
                    <a:pt x="604" y="648"/>
                  </a:lnTo>
                  <a:lnTo>
                    <a:pt x="604" y="650"/>
                  </a:lnTo>
                  <a:lnTo>
                    <a:pt x="604" y="652"/>
                  </a:lnTo>
                  <a:lnTo>
                    <a:pt x="604" y="654"/>
                  </a:lnTo>
                  <a:lnTo>
                    <a:pt x="606" y="658"/>
                  </a:lnTo>
                  <a:lnTo>
                    <a:pt x="606" y="660"/>
                  </a:lnTo>
                  <a:lnTo>
                    <a:pt x="606" y="664"/>
                  </a:lnTo>
                  <a:lnTo>
                    <a:pt x="606" y="668"/>
                  </a:lnTo>
                  <a:lnTo>
                    <a:pt x="606" y="670"/>
                  </a:lnTo>
                  <a:lnTo>
                    <a:pt x="606" y="674"/>
                  </a:lnTo>
                  <a:lnTo>
                    <a:pt x="608" y="676"/>
                  </a:lnTo>
                  <a:lnTo>
                    <a:pt x="608" y="678"/>
                  </a:lnTo>
                  <a:lnTo>
                    <a:pt x="610" y="680"/>
                  </a:lnTo>
                  <a:lnTo>
                    <a:pt x="610" y="680"/>
                  </a:lnTo>
                  <a:lnTo>
                    <a:pt x="614" y="684"/>
                  </a:lnTo>
                  <a:lnTo>
                    <a:pt x="616" y="686"/>
                  </a:lnTo>
                  <a:lnTo>
                    <a:pt x="620" y="688"/>
                  </a:lnTo>
                  <a:lnTo>
                    <a:pt x="624" y="690"/>
                  </a:lnTo>
                  <a:lnTo>
                    <a:pt x="626" y="690"/>
                  </a:lnTo>
                  <a:lnTo>
                    <a:pt x="632" y="692"/>
                  </a:lnTo>
                  <a:lnTo>
                    <a:pt x="632" y="692"/>
                  </a:lnTo>
                  <a:lnTo>
                    <a:pt x="634" y="692"/>
                  </a:lnTo>
                  <a:lnTo>
                    <a:pt x="636" y="692"/>
                  </a:lnTo>
                  <a:lnTo>
                    <a:pt x="638" y="692"/>
                  </a:lnTo>
                  <a:lnTo>
                    <a:pt x="638" y="694"/>
                  </a:lnTo>
                  <a:lnTo>
                    <a:pt x="640" y="694"/>
                  </a:lnTo>
                  <a:lnTo>
                    <a:pt x="646" y="696"/>
                  </a:lnTo>
                  <a:lnTo>
                    <a:pt x="648" y="696"/>
                  </a:lnTo>
                  <a:lnTo>
                    <a:pt x="648" y="692"/>
                  </a:lnTo>
                  <a:lnTo>
                    <a:pt x="650" y="692"/>
                  </a:lnTo>
                  <a:lnTo>
                    <a:pt x="652" y="688"/>
                  </a:lnTo>
                  <a:lnTo>
                    <a:pt x="652" y="686"/>
                  </a:lnTo>
                  <a:lnTo>
                    <a:pt x="654" y="684"/>
                  </a:lnTo>
                  <a:lnTo>
                    <a:pt x="654" y="680"/>
                  </a:lnTo>
                  <a:lnTo>
                    <a:pt x="654" y="680"/>
                  </a:lnTo>
                  <a:lnTo>
                    <a:pt x="654" y="678"/>
                  </a:lnTo>
                  <a:lnTo>
                    <a:pt x="654" y="676"/>
                  </a:lnTo>
                  <a:lnTo>
                    <a:pt x="654" y="674"/>
                  </a:lnTo>
                  <a:lnTo>
                    <a:pt x="652" y="672"/>
                  </a:lnTo>
                  <a:lnTo>
                    <a:pt x="650" y="670"/>
                  </a:lnTo>
                  <a:lnTo>
                    <a:pt x="650" y="670"/>
                  </a:lnTo>
                  <a:lnTo>
                    <a:pt x="650" y="668"/>
                  </a:lnTo>
                  <a:lnTo>
                    <a:pt x="650" y="668"/>
                  </a:lnTo>
                  <a:lnTo>
                    <a:pt x="652" y="668"/>
                  </a:lnTo>
                  <a:lnTo>
                    <a:pt x="652" y="666"/>
                  </a:lnTo>
                  <a:lnTo>
                    <a:pt x="654" y="664"/>
                  </a:lnTo>
                  <a:lnTo>
                    <a:pt x="654" y="662"/>
                  </a:lnTo>
                  <a:lnTo>
                    <a:pt x="656" y="658"/>
                  </a:lnTo>
                  <a:lnTo>
                    <a:pt x="656" y="654"/>
                  </a:lnTo>
                  <a:lnTo>
                    <a:pt x="656" y="648"/>
                  </a:lnTo>
                  <a:lnTo>
                    <a:pt x="658" y="644"/>
                  </a:lnTo>
                  <a:lnTo>
                    <a:pt x="658" y="640"/>
                  </a:lnTo>
                  <a:lnTo>
                    <a:pt x="660" y="638"/>
                  </a:lnTo>
                  <a:lnTo>
                    <a:pt x="660" y="636"/>
                  </a:lnTo>
                  <a:lnTo>
                    <a:pt x="662" y="634"/>
                  </a:lnTo>
                  <a:lnTo>
                    <a:pt x="664" y="632"/>
                  </a:lnTo>
                  <a:lnTo>
                    <a:pt x="666" y="632"/>
                  </a:lnTo>
                  <a:lnTo>
                    <a:pt x="666" y="630"/>
                  </a:lnTo>
                  <a:lnTo>
                    <a:pt x="668" y="628"/>
                  </a:lnTo>
                  <a:lnTo>
                    <a:pt x="668" y="626"/>
                  </a:lnTo>
                  <a:lnTo>
                    <a:pt x="672" y="620"/>
                  </a:lnTo>
                  <a:lnTo>
                    <a:pt x="674" y="616"/>
                  </a:lnTo>
                  <a:lnTo>
                    <a:pt x="676" y="610"/>
                  </a:lnTo>
                  <a:lnTo>
                    <a:pt x="678" y="604"/>
                  </a:lnTo>
                  <a:lnTo>
                    <a:pt x="680" y="600"/>
                  </a:lnTo>
                  <a:lnTo>
                    <a:pt x="682" y="598"/>
                  </a:lnTo>
                  <a:lnTo>
                    <a:pt x="682" y="596"/>
                  </a:lnTo>
                  <a:lnTo>
                    <a:pt x="684" y="596"/>
                  </a:lnTo>
                  <a:lnTo>
                    <a:pt x="686" y="594"/>
                  </a:lnTo>
                  <a:lnTo>
                    <a:pt x="686" y="592"/>
                  </a:lnTo>
                  <a:lnTo>
                    <a:pt x="688" y="592"/>
                  </a:lnTo>
                  <a:lnTo>
                    <a:pt x="690" y="590"/>
                  </a:lnTo>
                  <a:lnTo>
                    <a:pt x="692" y="590"/>
                  </a:lnTo>
                  <a:lnTo>
                    <a:pt x="696" y="590"/>
                  </a:lnTo>
                  <a:lnTo>
                    <a:pt x="698" y="590"/>
                  </a:lnTo>
                  <a:lnTo>
                    <a:pt x="702" y="590"/>
                  </a:lnTo>
                  <a:lnTo>
                    <a:pt x="706" y="590"/>
                  </a:lnTo>
                  <a:lnTo>
                    <a:pt x="706" y="590"/>
                  </a:lnTo>
                  <a:lnTo>
                    <a:pt x="708" y="588"/>
                  </a:lnTo>
                  <a:lnTo>
                    <a:pt x="708" y="588"/>
                  </a:lnTo>
                  <a:lnTo>
                    <a:pt x="708" y="586"/>
                  </a:lnTo>
                  <a:lnTo>
                    <a:pt x="710" y="586"/>
                  </a:lnTo>
                  <a:lnTo>
                    <a:pt x="710" y="584"/>
                  </a:lnTo>
                  <a:lnTo>
                    <a:pt x="710" y="580"/>
                  </a:lnTo>
                  <a:lnTo>
                    <a:pt x="710" y="576"/>
                  </a:lnTo>
                  <a:lnTo>
                    <a:pt x="710" y="572"/>
                  </a:lnTo>
                  <a:lnTo>
                    <a:pt x="710" y="570"/>
                  </a:lnTo>
                  <a:lnTo>
                    <a:pt x="710" y="570"/>
                  </a:lnTo>
                  <a:lnTo>
                    <a:pt x="710" y="568"/>
                  </a:lnTo>
                  <a:lnTo>
                    <a:pt x="710" y="568"/>
                  </a:lnTo>
                  <a:lnTo>
                    <a:pt x="712" y="562"/>
                  </a:lnTo>
                  <a:lnTo>
                    <a:pt x="712" y="558"/>
                  </a:lnTo>
                  <a:lnTo>
                    <a:pt x="714" y="552"/>
                  </a:lnTo>
                  <a:lnTo>
                    <a:pt x="714" y="550"/>
                  </a:lnTo>
                  <a:lnTo>
                    <a:pt x="716" y="546"/>
                  </a:lnTo>
                  <a:lnTo>
                    <a:pt x="718" y="542"/>
                  </a:lnTo>
                  <a:lnTo>
                    <a:pt x="720" y="536"/>
                  </a:lnTo>
                  <a:lnTo>
                    <a:pt x="720" y="532"/>
                  </a:lnTo>
                  <a:lnTo>
                    <a:pt x="722" y="528"/>
                  </a:lnTo>
                  <a:lnTo>
                    <a:pt x="722" y="520"/>
                  </a:lnTo>
                  <a:lnTo>
                    <a:pt x="722" y="514"/>
                  </a:lnTo>
                  <a:lnTo>
                    <a:pt x="722" y="508"/>
                  </a:lnTo>
                  <a:lnTo>
                    <a:pt x="722" y="502"/>
                  </a:lnTo>
                  <a:lnTo>
                    <a:pt x="722" y="496"/>
                  </a:lnTo>
                  <a:lnTo>
                    <a:pt x="720" y="490"/>
                  </a:lnTo>
                  <a:lnTo>
                    <a:pt x="720" y="486"/>
                  </a:lnTo>
                  <a:lnTo>
                    <a:pt x="720" y="482"/>
                  </a:lnTo>
                  <a:lnTo>
                    <a:pt x="720" y="476"/>
                  </a:lnTo>
                  <a:lnTo>
                    <a:pt x="718" y="466"/>
                  </a:lnTo>
                  <a:lnTo>
                    <a:pt x="718" y="462"/>
                  </a:lnTo>
                  <a:lnTo>
                    <a:pt x="718" y="458"/>
                  </a:lnTo>
                  <a:lnTo>
                    <a:pt x="720" y="454"/>
                  </a:lnTo>
                  <a:lnTo>
                    <a:pt x="720" y="450"/>
                  </a:lnTo>
                  <a:lnTo>
                    <a:pt x="722" y="444"/>
                  </a:lnTo>
                  <a:lnTo>
                    <a:pt x="724" y="440"/>
                  </a:lnTo>
                  <a:lnTo>
                    <a:pt x="726" y="434"/>
                  </a:lnTo>
                  <a:lnTo>
                    <a:pt x="728" y="428"/>
                  </a:lnTo>
                  <a:lnTo>
                    <a:pt x="732" y="416"/>
                  </a:lnTo>
                  <a:lnTo>
                    <a:pt x="732" y="412"/>
                  </a:lnTo>
                  <a:lnTo>
                    <a:pt x="734" y="404"/>
                  </a:lnTo>
                  <a:lnTo>
                    <a:pt x="738" y="400"/>
                  </a:lnTo>
                  <a:lnTo>
                    <a:pt x="738" y="396"/>
                  </a:lnTo>
                  <a:lnTo>
                    <a:pt x="740" y="392"/>
                  </a:lnTo>
                  <a:lnTo>
                    <a:pt x="740" y="388"/>
                  </a:lnTo>
                  <a:lnTo>
                    <a:pt x="742" y="386"/>
                  </a:lnTo>
                  <a:lnTo>
                    <a:pt x="742" y="382"/>
                  </a:lnTo>
                  <a:lnTo>
                    <a:pt x="742" y="380"/>
                  </a:lnTo>
                  <a:lnTo>
                    <a:pt x="740" y="378"/>
                  </a:lnTo>
                  <a:lnTo>
                    <a:pt x="740" y="374"/>
                  </a:lnTo>
                  <a:lnTo>
                    <a:pt x="740" y="370"/>
                  </a:lnTo>
                  <a:lnTo>
                    <a:pt x="740" y="368"/>
                  </a:lnTo>
                  <a:lnTo>
                    <a:pt x="740" y="366"/>
                  </a:lnTo>
                  <a:lnTo>
                    <a:pt x="740" y="364"/>
                  </a:lnTo>
                  <a:lnTo>
                    <a:pt x="742" y="360"/>
                  </a:lnTo>
                  <a:lnTo>
                    <a:pt x="742" y="356"/>
                  </a:lnTo>
                  <a:lnTo>
                    <a:pt x="742" y="354"/>
                  </a:lnTo>
                  <a:lnTo>
                    <a:pt x="744" y="350"/>
                  </a:lnTo>
                  <a:lnTo>
                    <a:pt x="744" y="348"/>
                  </a:lnTo>
                  <a:lnTo>
                    <a:pt x="746" y="346"/>
                  </a:lnTo>
                  <a:lnTo>
                    <a:pt x="746" y="346"/>
                  </a:lnTo>
                  <a:lnTo>
                    <a:pt x="748" y="344"/>
                  </a:lnTo>
                  <a:lnTo>
                    <a:pt x="752" y="344"/>
                  </a:lnTo>
                  <a:lnTo>
                    <a:pt x="754" y="344"/>
                  </a:lnTo>
                  <a:lnTo>
                    <a:pt x="758" y="344"/>
                  </a:lnTo>
                  <a:lnTo>
                    <a:pt x="760" y="344"/>
                  </a:lnTo>
                  <a:lnTo>
                    <a:pt x="762" y="344"/>
                  </a:lnTo>
                  <a:lnTo>
                    <a:pt x="764" y="344"/>
                  </a:lnTo>
                  <a:lnTo>
                    <a:pt x="764" y="342"/>
                  </a:lnTo>
                  <a:lnTo>
                    <a:pt x="766" y="342"/>
                  </a:lnTo>
                  <a:lnTo>
                    <a:pt x="766" y="340"/>
                  </a:lnTo>
                  <a:lnTo>
                    <a:pt x="766" y="338"/>
                  </a:lnTo>
                  <a:lnTo>
                    <a:pt x="768" y="336"/>
                  </a:lnTo>
                  <a:lnTo>
                    <a:pt x="768" y="332"/>
                  </a:lnTo>
                  <a:lnTo>
                    <a:pt x="770" y="330"/>
                  </a:lnTo>
                  <a:lnTo>
                    <a:pt x="770" y="328"/>
                  </a:lnTo>
                  <a:lnTo>
                    <a:pt x="772" y="326"/>
                  </a:lnTo>
                  <a:lnTo>
                    <a:pt x="774" y="326"/>
                  </a:lnTo>
                  <a:lnTo>
                    <a:pt x="776" y="326"/>
                  </a:lnTo>
                  <a:lnTo>
                    <a:pt x="778" y="324"/>
                  </a:lnTo>
                  <a:lnTo>
                    <a:pt x="780" y="324"/>
                  </a:lnTo>
                  <a:lnTo>
                    <a:pt x="782" y="322"/>
                  </a:lnTo>
                  <a:lnTo>
                    <a:pt x="782" y="322"/>
                  </a:lnTo>
                  <a:lnTo>
                    <a:pt x="786" y="320"/>
                  </a:lnTo>
                  <a:lnTo>
                    <a:pt x="790" y="320"/>
                  </a:lnTo>
                  <a:lnTo>
                    <a:pt x="794" y="318"/>
                  </a:lnTo>
                  <a:lnTo>
                    <a:pt x="798" y="316"/>
                  </a:lnTo>
                  <a:lnTo>
                    <a:pt x="802" y="314"/>
                  </a:lnTo>
                  <a:lnTo>
                    <a:pt x="804" y="312"/>
                  </a:lnTo>
                  <a:lnTo>
                    <a:pt x="806" y="312"/>
                  </a:lnTo>
                  <a:lnTo>
                    <a:pt x="806" y="310"/>
                  </a:lnTo>
                  <a:lnTo>
                    <a:pt x="808" y="310"/>
                  </a:lnTo>
                  <a:lnTo>
                    <a:pt x="808" y="308"/>
                  </a:lnTo>
                  <a:lnTo>
                    <a:pt x="810" y="304"/>
                  </a:lnTo>
                  <a:lnTo>
                    <a:pt x="812" y="302"/>
                  </a:lnTo>
                  <a:lnTo>
                    <a:pt x="814" y="298"/>
                  </a:lnTo>
                  <a:lnTo>
                    <a:pt x="816" y="296"/>
                  </a:lnTo>
                  <a:lnTo>
                    <a:pt x="816" y="294"/>
                  </a:lnTo>
                  <a:lnTo>
                    <a:pt x="818" y="290"/>
                  </a:lnTo>
                  <a:lnTo>
                    <a:pt x="820" y="290"/>
                  </a:lnTo>
                  <a:lnTo>
                    <a:pt x="818" y="288"/>
                  </a:lnTo>
                  <a:lnTo>
                    <a:pt x="818" y="286"/>
                  </a:lnTo>
                  <a:lnTo>
                    <a:pt x="816" y="284"/>
                  </a:lnTo>
                  <a:lnTo>
                    <a:pt x="814" y="282"/>
                  </a:lnTo>
                  <a:lnTo>
                    <a:pt x="810" y="280"/>
                  </a:lnTo>
                  <a:lnTo>
                    <a:pt x="808" y="280"/>
                  </a:lnTo>
                  <a:lnTo>
                    <a:pt x="806" y="278"/>
                  </a:lnTo>
                  <a:lnTo>
                    <a:pt x="806" y="276"/>
                  </a:lnTo>
                  <a:lnTo>
                    <a:pt x="804" y="276"/>
                  </a:lnTo>
                  <a:lnTo>
                    <a:pt x="804" y="274"/>
                  </a:lnTo>
                  <a:lnTo>
                    <a:pt x="804" y="272"/>
                  </a:lnTo>
                  <a:lnTo>
                    <a:pt x="802" y="274"/>
                  </a:lnTo>
                  <a:lnTo>
                    <a:pt x="800" y="274"/>
                  </a:lnTo>
                  <a:lnTo>
                    <a:pt x="798" y="272"/>
                  </a:lnTo>
                  <a:lnTo>
                    <a:pt x="796" y="272"/>
                  </a:lnTo>
                  <a:lnTo>
                    <a:pt x="794" y="270"/>
                  </a:lnTo>
                  <a:lnTo>
                    <a:pt x="792" y="268"/>
                  </a:lnTo>
                  <a:lnTo>
                    <a:pt x="790" y="266"/>
                  </a:lnTo>
                  <a:lnTo>
                    <a:pt x="788" y="264"/>
                  </a:lnTo>
                  <a:lnTo>
                    <a:pt x="784" y="258"/>
                  </a:lnTo>
                  <a:lnTo>
                    <a:pt x="782" y="256"/>
                  </a:lnTo>
                  <a:lnTo>
                    <a:pt x="778" y="254"/>
                  </a:lnTo>
                  <a:lnTo>
                    <a:pt x="776" y="252"/>
                  </a:lnTo>
                  <a:lnTo>
                    <a:pt x="774" y="250"/>
                  </a:lnTo>
                  <a:lnTo>
                    <a:pt x="772" y="250"/>
                  </a:lnTo>
                  <a:lnTo>
                    <a:pt x="770" y="250"/>
                  </a:lnTo>
                  <a:lnTo>
                    <a:pt x="768" y="248"/>
                  </a:lnTo>
                  <a:lnTo>
                    <a:pt x="764" y="248"/>
                  </a:lnTo>
                  <a:lnTo>
                    <a:pt x="762" y="246"/>
                  </a:lnTo>
                  <a:lnTo>
                    <a:pt x="760" y="242"/>
                  </a:lnTo>
                  <a:lnTo>
                    <a:pt x="760" y="240"/>
                  </a:lnTo>
                  <a:lnTo>
                    <a:pt x="758" y="236"/>
                  </a:lnTo>
                  <a:lnTo>
                    <a:pt x="756" y="234"/>
                  </a:lnTo>
                  <a:lnTo>
                    <a:pt x="754" y="230"/>
                  </a:lnTo>
                  <a:lnTo>
                    <a:pt x="752" y="222"/>
                  </a:lnTo>
                  <a:lnTo>
                    <a:pt x="752" y="216"/>
                  </a:lnTo>
                  <a:lnTo>
                    <a:pt x="750" y="212"/>
                  </a:lnTo>
                  <a:lnTo>
                    <a:pt x="750" y="208"/>
                  </a:lnTo>
                  <a:lnTo>
                    <a:pt x="750" y="204"/>
                  </a:lnTo>
                  <a:lnTo>
                    <a:pt x="750" y="202"/>
                  </a:lnTo>
                  <a:lnTo>
                    <a:pt x="750" y="196"/>
                  </a:lnTo>
                  <a:lnTo>
                    <a:pt x="748" y="188"/>
                  </a:lnTo>
                  <a:lnTo>
                    <a:pt x="746" y="176"/>
                  </a:lnTo>
                  <a:lnTo>
                    <a:pt x="744" y="168"/>
                  </a:lnTo>
                  <a:lnTo>
                    <a:pt x="744" y="160"/>
                  </a:lnTo>
                  <a:lnTo>
                    <a:pt x="744" y="154"/>
                  </a:lnTo>
                  <a:lnTo>
                    <a:pt x="744" y="148"/>
                  </a:lnTo>
                  <a:lnTo>
                    <a:pt x="744" y="144"/>
                  </a:lnTo>
                  <a:lnTo>
                    <a:pt x="744" y="142"/>
                  </a:lnTo>
                  <a:lnTo>
                    <a:pt x="744" y="138"/>
                  </a:lnTo>
                  <a:lnTo>
                    <a:pt x="744" y="134"/>
                  </a:lnTo>
                  <a:lnTo>
                    <a:pt x="742" y="132"/>
                  </a:lnTo>
                  <a:lnTo>
                    <a:pt x="742" y="130"/>
                  </a:lnTo>
                  <a:lnTo>
                    <a:pt x="740" y="126"/>
                  </a:lnTo>
                  <a:lnTo>
                    <a:pt x="740" y="124"/>
                  </a:lnTo>
                  <a:lnTo>
                    <a:pt x="738" y="122"/>
                  </a:lnTo>
                  <a:lnTo>
                    <a:pt x="738" y="120"/>
                  </a:lnTo>
                  <a:lnTo>
                    <a:pt x="738" y="116"/>
                  </a:lnTo>
                  <a:lnTo>
                    <a:pt x="740" y="114"/>
                  </a:lnTo>
                  <a:lnTo>
                    <a:pt x="740" y="112"/>
                  </a:lnTo>
                  <a:lnTo>
                    <a:pt x="740" y="112"/>
                  </a:lnTo>
                  <a:lnTo>
                    <a:pt x="742" y="112"/>
                  </a:lnTo>
                  <a:lnTo>
                    <a:pt x="742" y="112"/>
                  </a:lnTo>
                  <a:lnTo>
                    <a:pt x="744" y="112"/>
                  </a:lnTo>
                  <a:lnTo>
                    <a:pt x="744" y="112"/>
                  </a:lnTo>
                  <a:lnTo>
                    <a:pt x="744" y="114"/>
                  </a:lnTo>
                  <a:lnTo>
                    <a:pt x="746" y="114"/>
                  </a:lnTo>
                  <a:lnTo>
                    <a:pt x="746" y="116"/>
                  </a:lnTo>
                  <a:lnTo>
                    <a:pt x="746" y="118"/>
                  </a:lnTo>
                  <a:lnTo>
                    <a:pt x="746" y="116"/>
                  </a:lnTo>
                  <a:lnTo>
                    <a:pt x="746" y="112"/>
                  </a:lnTo>
                  <a:lnTo>
                    <a:pt x="744" y="110"/>
                  </a:lnTo>
                  <a:lnTo>
                    <a:pt x="744" y="108"/>
                  </a:lnTo>
                  <a:lnTo>
                    <a:pt x="740" y="104"/>
                  </a:lnTo>
                  <a:lnTo>
                    <a:pt x="738" y="100"/>
                  </a:lnTo>
                  <a:lnTo>
                    <a:pt x="736" y="96"/>
                  </a:lnTo>
                  <a:lnTo>
                    <a:pt x="732" y="92"/>
                  </a:lnTo>
                  <a:lnTo>
                    <a:pt x="730" y="88"/>
                  </a:lnTo>
                  <a:lnTo>
                    <a:pt x="728" y="86"/>
                  </a:lnTo>
                  <a:lnTo>
                    <a:pt x="728" y="84"/>
                  </a:lnTo>
                  <a:lnTo>
                    <a:pt x="726" y="82"/>
                  </a:lnTo>
                  <a:lnTo>
                    <a:pt x="726" y="78"/>
                  </a:lnTo>
                  <a:lnTo>
                    <a:pt x="726" y="74"/>
                  </a:lnTo>
                  <a:lnTo>
                    <a:pt x="724" y="70"/>
                  </a:lnTo>
                  <a:lnTo>
                    <a:pt x="724" y="66"/>
                  </a:lnTo>
                  <a:lnTo>
                    <a:pt x="724" y="62"/>
                  </a:lnTo>
                  <a:lnTo>
                    <a:pt x="724" y="62"/>
                  </a:lnTo>
                  <a:lnTo>
                    <a:pt x="722" y="60"/>
                  </a:lnTo>
                  <a:lnTo>
                    <a:pt x="720" y="58"/>
                  </a:lnTo>
                  <a:lnTo>
                    <a:pt x="720" y="58"/>
                  </a:lnTo>
                  <a:lnTo>
                    <a:pt x="718" y="56"/>
                  </a:lnTo>
                  <a:lnTo>
                    <a:pt x="714" y="54"/>
                  </a:lnTo>
                  <a:lnTo>
                    <a:pt x="712" y="50"/>
                  </a:lnTo>
                  <a:lnTo>
                    <a:pt x="708" y="46"/>
                  </a:lnTo>
                  <a:lnTo>
                    <a:pt x="702" y="40"/>
                  </a:lnTo>
                  <a:lnTo>
                    <a:pt x="698" y="36"/>
                  </a:lnTo>
                  <a:lnTo>
                    <a:pt x="694" y="32"/>
                  </a:lnTo>
                  <a:lnTo>
                    <a:pt x="692" y="28"/>
                  </a:lnTo>
                  <a:lnTo>
                    <a:pt x="688" y="26"/>
                  </a:lnTo>
                  <a:lnTo>
                    <a:pt x="684" y="24"/>
                  </a:lnTo>
                  <a:lnTo>
                    <a:pt x="678" y="22"/>
                  </a:lnTo>
                  <a:lnTo>
                    <a:pt x="674" y="20"/>
                  </a:lnTo>
                  <a:lnTo>
                    <a:pt x="672" y="16"/>
                  </a:lnTo>
                  <a:lnTo>
                    <a:pt x="668" y="14"/>
                  </a:lnTo>
                  <a:lnTo>
                    <a:pt x="666" y="10"/>
                  </a:lnTo>
                  <a:lnTo>
                    <a:pt x="664" y="6"/>
                  </a:lnTo>
                  <a:lnTo>
                    <a:pt x="662" y="2"/>
                  </a:lnTo>
                  <a:lnTo>
                    <a:pt x="662" y="0"/>
                  </a:lnTo>
                  <a:lnTo>
                    <a:pt x="662" y="2"/>
                  </a:lnTo>
                  <a:lnTo>
                    <a:pt x="660" y="2"/>
                  </a:lnTo>
                  <a:lnTo>
                    <a:pt x="658" y="6"/>
                  </a:lnTo>
                  <a:lnTo>
                    <a:pt x="654" y="10"/>
                  </a:lnTo>
                  <a:lnTo>
                    <a:pt x="652" y="14"/>
                  </a:lnTo>
                  <a:lnTo>
                    <a:pt x="648" y="16"/>
                  </a:lnTo>
                  <a:lnTo>
                    <a:pt x="646" y="18"/>
                  </a:lnTo>
                  <a:lnTo>
                    <a:pt x="646" y="18"/>
                  </a:lnTo>
                  <a:lnTo>
                    <a:pt x="644" y="18"/>
                  </a:lnTo>
                  <a:lnTo>
                    <a:pt x="642" y="20"/>
                  </a:lnTo>
                  <a:lnTo>
                    <a:pt x="640" y="20"/>
                  </a:lnTo>
                  <a:lnTo>
                    <a:pt x="640" y="18"/>
                  </a:lnTo>
                  <a:lnTo>
                    <a:pt x="638" y="18"/>
                  </a:lnTo>
                  <a:lnTo>
                    <a:pt x="636" y="18"/>
                  </a:lnTo>
                  <a:lnTo>
                    <a:pt x="634" y="18"/>
                  </a:lnTo>
                  <a:lnTo>
                    <a:pt x="632" y="18"/>
                  </a:lnTo>
                  <a:lnTo>
                    <a:pt x="632" y="18"/>
                  </a:lnTo>
                  <a:lnTo>
                    <a:pt x="630" y="20"/>
                  </a:lnTo>
                  <a:lnTo>
                    <a:pt x="628" y="22"/>
                  </a:lnTo>
                  <a:lnTo>
                    <a:pt x="628" y="24"/>
                  </a:lnTo>
                  <a:lnTo>
                    <a:pt x="626" y="26"/>
                  </a:lnTo>
                  <a:lnTo>
                    <a:pt x="626" y="30"/>
                  </a:lnTo>
                  <a:lnTo>
                    <a:pt x="626" y="32"/>
                  </a:lnTo>
                  <a:lnTo>
                    <a:pt x="624" y="36"/>
                  </a:lnTo>
                  <a:lnTo>
                    <a:pt x="622" y="40"/>
                  </a:lnTo>
                  <a:lnTo>
                    <a:pt x="620" y="42"/>
                  </a:lnTo>
                  <a:lnTo>
                    <a:pt x="618" y="44"/>
                  </a:lnTo>
                  <a:lnTo>
                    <a:pt x="616" y="46"/>
                  </a:lnTo>
                  <a:lnTo>
                    <a:pt x="614" y="48"/>
                  </a:lnTo>
                  <a:lnTo>
                    <a:pt x="610" y="50"/>
                  </a:lnTo>
                  <a:lnTo>
                    <a:pt x="608" y="50"/>
                  </a:lnTo>
                  <a:lnTo>
                    <a:pt x="606" y="50"/>
                  </a:lnTo>
                  <a:lnTo>
                    <a:pt x="602" y="52"/>
                  </a:lnTo>
                  <a:lnTo>
                    <a:pt x="600" y="52"/>
                  </a:lnTo>
                  <a:lnTo>
                    <a:pt x="596" y="54"/>
                  </a:lnTo>
                  <a:lnTo>
                    <a:pt x="594" y="56"/>
                  </a:lnTo>
                  <a:lnTo>
                    <a:pt x="592" y="58"/>
                  </a:lnTo>
                  <a:lnTo>
                    <a:pt x="590" y="60"/>
                  </a:lnTo>
                  <a:lnTo>
                    <a:pt x="590" y="64"/>
                  </a:lnTo>
                  <a:lnTo>
                    <a:pt x="590" y="68"/>
                  </a:lnTo>
                  <a:lnTo>
                    <a:pt x="588" y="70"/>
                  </a:lnTo>
                  <a:lnTo>
                    <a:pt x="588" y="72"/>
                  </a:lnTo>
                  <a:lnTo>
                    <a:pt x="586" y="74"/>
                  </a:lnTo>
                  <a:lnTo>
                    <a:pt x="584" y="78"/>
                  </a:lnTo>
                  <a:lnTo>
                    <a:pt x="582" y="78"/>
                  </a:lnTo>
                  <a:lnTo>
                    <a:pt x="578" y="80"/>
                  </a:lnTo>
                  <a:lnTo>
                    <a:pt x="576" y="80"/>
                  </a:lnTo>
                  <a:lnTo>
                    <a:pt x="574" y="80"/>
                  </a:lnTo>
                  <a:lnTo>
                    <a:pt x="570" y="78"/>
                  </a:lnTo>
                  <a:lnTo>
                    <a:pt x="566" y="78"/>
                  </a:lnTo>
                  <a:lnTo>
                    <a:pt x="564" y="76"/>
                  </a:lnTo>
                  <a:lnTo>
                    <a:pt x="556" y="72"/>
                  </a:lnTo>
                  <a:lnTo>
                    <a:pt x="552" y="68"/>
                  </a:lnTo>
                  <a:lnTo>
                    <a:pt x="548" y="68"/>
                  </a:lnTo>
                  <a:lnTo>
                    <a:pt x="546" y="66"/>
                  </a:lnTo>
                  <a:lnTo>
                    <a:pt x="544" y="64"/>
                  </a:lnTo>
                  <a:lnTo>
                    <a:pt x="542" y="64"/>
                  </a:lnTo>
                  <a:lnTo>
                    <a:pt x="536" y="64"/>
                  </a:lnTo>
                  <a:lnTo>
                    <a:pt x="532" y="64"/>
                  </a:lnTo>
                  <a:lnTo>
                    <a:pt x="528" y="64"/>
                  </a:lnTo>
                  <a:lnTo>
                    <a:pt x="522" y="64"/>
                  </a:lnTo>
                  <a:lnTo>
                    <a:pt x="516" y="64"/>
                  </a:lnTo>
                  <a:lnTo>
                    <a:pt x="510" y="66"/>
                  </a:lnTo>
                  <a:lnTo>
                    <a:pt x="506" y="66"/>
                  </a:lnTo>
                  <a:lnTo>
                    <a:pt x="494" y="66"/>
                  </a:lnTo>
                  <a:lnTo>
                    <a:pt x="484" y="66"/>
                  </a:lnTo>
                  <a:lnTo>
                    <a:pt x="472" y="64"/>
                  </a:lnTo>
                  <a:lnTo>
                    <a:pt x="462" y="64"/>
                  </a:lnTo>
                  <a:lnTo>
                    <a:pt x="462" y="62"/>
                  </a:lnTo>
                  <a:lnTo>
                    <a:pt x="462" y="62"/>
                  </a:lnTo>
                  <a:lnTo>
                    <a:pt x="464" y="60"/>
                  </a:lnTo>
                  <a:lnTo>
                    <a:pt x="464" y="56"/>
                  </a:lnTo>
                  <a:lnTo>
                    <a:pt x="462" y="54"/>
                  </a:lnTo>
                  <a:lnTo>
                    <a:pt x="462" y="52"/>
                  </a:lnTo>
                  <a:lnTo>
                    <a:pt x="462" y="52"/>
                  </a:lnTo>
                  <a:lnTo>
                    <a:pt x="462" y="52"/>
                  </a:lnTo>
                  <a:lnTo>
                    <a:pt x="460" y="52"/>
                  </a:lnTo>
                  <a:lnTo>
                    <a:pt x="460" y="52"/>
                  </a:lnTo>
                  <a:lnTo>
                    <a:pt x="458" y="52"/>
                  </a:lnTo>
                  <a:lnTo>
                    <a:pt x="458" y="54"/>
                  </a:lnTo>
                  <a:lnTo>
                    <a:pt x="456" y="56"/>
                  </a:lnTo>
                  <a:lnTo>
                    <a:pt x="454" y="58"/>
                  </a:lnTo>
                  <a:lnTo>
                    <a:pt x="454" y="60"/>
                  </a:lnTo>
                  <a:lnTo>
                    <a:pt x="452" y="60"/>
                  </a:lnTo>
                  <a:lnTo>
                    <a:pt x="450" y="62"/>
                  </a:lnTo>
                  <a:lnTo>
                    <a:pt x="448" y="62"/>
                  </a:lnTo>
                  <a:lnTo>
                    <a:pt x="444" y="64"/>
                  </a:lnTo>
                  <a:lnTo>
                    <a:pt x="440" y="64"/>
                  </a:lnTo>
                  <a:lnTo>
                    <a:pt x="438" y="64"/>
                  </a:lnTo>
                  <a:lnTo>
                    <a:pt x="432" y="64"/>
                  </a:lnTo>
                  <a:lnTo>
                    <a:pt x="428" y="64"/>
                  </a:lnTo>
                  <a:lnTo>
                    <a:pt x="336" y="64"/>
                  </a:lnTo>
                  <a:lnTo>
                    <a:pt x="288" y="64"/>
                  </a:lnTo>
                  <a:lnTo>
                    <a:pt x="240" y="64"/>
                  </a:lnTo>
                  <a:lnTo>
                    <a:pt x="192" y="64"/>
                  </a:lnTo>
                  <a:lnTo>
                    <a:pt x="144" y="64"/>
                  </a:lnTo>
                  <a:lnTo>
                    <a:pt x="146" y="92"/>
                  </a:lnTo>
                  <a:lnTo>
                    <a:pt x="148" y="120"/>
                  </a:lnTo>
                  <a:lnTo>
                    <a:pt x="148" y="150"/>
                  </a:lnTo>
                  <a:lnTo>
                    <a:pt x="148" y="176"/>
                  </a:lnTo>
                  <a:lnTo>
                    <a:pt x="136" y="176"/>
                  </a:lnTo>
                  <a:lnTo>
                    <a:pt x="124" y="176"/>
                  </a:lnTo>
                  <a:lnTo>
                    <a:pt x="112" y="176"/>
                  </a:lnTo>
                  <a:lnTo>
                    <a:pt x="100" y="176"/>
                  </a:lnTo>
                  <a:lnTo>
                    <a:pt x="100" y="178"/>
                  </a:lnTo>
                  <a:lnTo>
                    <a:pt x="100" y="178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100" y="182"/>
                  </a:lnTo>
                  <a:lnTo>
                    <a:pt x="100" y="184"/>
                  </a:lnTo>
                  <a:lnTo>
                    <a:pt x="100" y="186"/>
                  </a:lnTo>
                  <a:lnTo>
                    <a:pt x="100" y="190"/>
                  </a:lnTo>
                  <a:lnTo>
                    <a:pt x="100" y="192"/>
                  </a:lnTo>
                  <a:lnTo>
                    <a:pt x="100" y="198"/>
                  </a:lnTo>
                  <a:lnTo>
                    <a:pt x="100" y="202"/>
                  </a:lnTo>
                  <a:lnTo>
                    <a:pt x="100" y="206"/>
                  </a:lnTo>
                  <a:lnTo>
                    <a:pt x="100" y="212"/>
                  </a:lnTo>
                  <a:lnTo>
                    <a:pt x="100" y="220"/>
                  </a:lnTo>
                  <a:lnTo>
                    <a:pt x="100" y="228"/>
                  </a:lnTo>
                  <a:lnTo>
                    <a:pt x="100" y="236"/>
                  </a:lnTo>
                  <a:lnTo>
                    <a:pt x="102" y="246"/>
                  </a:lnTo>
                  <a:lnTo>
                    <a:pt x="102" y="250"/>
                  </a:lnTo>
                  <a:lnTo>
                    <a:pt x="102" y="256"/>
                  </a:lnTo>
                  <a:lnTo>
                    <a:pt x="102" y="262"/>
                  </a:lnTo>
                  <a:lnTo>
                    <a:pt x="102" y="268"/>
                  </a:lnTo>
                  <a:lnTo>
                    <a:pt x="102" y="272"/>
                  </a:lnTo>
                  <a:lnTo>
                    <a:pt x="102" y="280"/>
                  </a:lnTo>
                  <a:lnTo>
                    <a:pt x="102" y="286"/>
                  </a:lnTo>
                  <a:lnTo>
                    <a:pt x="102" y="294"/>
                  </a:lnTo>
                  <a:lnTo>
                    <a:pt x="102" y="300"/>
                  </a:lnTo>
                  <a:lnTo>
                    <a:pt x="102" y="308"/>
                  </a:lnTo>
                  <a:lnTo>
                    <a:pt x="102" y="316"/>
                  </a:lnTo>
                  <a:lnTo>
                    <a:pt x="102" y="322"/>
                  </a:lnTo>
                  <a:lnTo>
                    <a:pt x="104" y="332"/>
                  </a:lnTo>
                  <a:lnTo>
                    <a:pt x="104" y="340"/>
                  </a:lnTo>
                  <a:lnTo>
                    <a:pt x="104" y="348"/>
                  </a:lnTo>
                  <a:lnTo>
                    <a:pt x="104" y="358"/>
                  </a:lnTo>
                  <a:lnTo>
                    <a:pt x="104" y="366"/>
                  </a:lnTo>
                  <a:lnTo>
                    <a:pt x="104" y="378"/>
                  </a:lnTo>
                  <a:lnTo>
                    <a:pt x="104" y="388"/>
                  </a:lnTo>
                  <a:lnTo>
                    <a:pt x="104" y="398"/>
                  </a:lnTo>
                  <a:lnTo>
                    <a:pt x="104" y="410"/>
                  </a:lnTo>
                  <a:lnTo>
                    <a:pt x="106" y="420"/>
                  </a:lnTo>
                  <a:lnTo>
                    <a:pt x="98" y="418"/>
                  </a:lnTo>
                  <a:lnTo>
                    <a:pt x="94" y="416"/>
                  </a:lnTo>
                  <a:lnTo>
                    <a:pt x="92" y="416"/>
                  </a:lnTo>
                  <a:lnTo>
                    <a:pt x="90" y="416"/>
                  </a:lnTo>
                  <a:lnTo>
                    <a:pt x="86" y="416"/>
                  </a:lnTo>
                  <a:lnTo>
                    <a:pt x="82" y="416"/>
                  </a:lnTo>
                  <a:lnTo>
                    <a:pt x="80" y="418"/>
                  </a:lnTo>
                  <a:lnTo>
                    <a:pt x="76" y="420"/>
                  </a:lnTo>
                  <a:lnTo>
                    <a:pt x="74" y="420"/>
                  </a:lnTo>
                  <a:lnTo>
                    <a:pt x="72" y="420"/>
                  </a:lnTo>
                  <a:lnTo>
                    <a:pt x="70" y="420"/>
                  </a:lnTo>
                  <a:lnTo>
                    <a:pt x="68" y="420"/>
                  </a:lnTo>
                  <a:lnTo>
                    <a:pt x="66" y="420"/>
                  </a:lnTo>
                  <a:lnTo>
                    <a:pt x="62" y="420"/>
                  </a:lnTo>
                  <a:lnTo>
                    <a:pt x="60" y="422"/>
                  </a:lnTo>
                  <a:lnTo>
                    <a:pt x="58" y="424"/>
                  </a:lnTo>
                  <a:lnTo>
                    <a:pt x="56" y="424"/>
                  </a:lnTo>
                  <a:lnTo>
                    <a:pt x="54" y="426"/>
                  </a:lnTo>
                  <a:lnTo>
                    <a:pt x="54" y="428"/>
                  </a:lnTo>
                  <a:lnTo>
                    <a:pt x="54" y="430"/>
                  </a:lnTo>
                  <a:lnTo>
                    <a:pt x="54" y="432"/>
                  </a:lnTo>
                  <a:lnTo>
                    <a:pt x="54" y="436"/>
                  </a:lnTo>
                  <a:lnTo>
                    <a:pt x="54" y="440"/>
                  </a:lnTo>
                  <a:lnTo>
                    <a:pt x="54" y="442"/>
                  </a:lnTo>
                  <a:lnTo>
                    <a:pt x="54" y="444"/>
                  </a:lnTo>
                  <a:lnTo>
                    <a:pt x="54" y="446"/>
                  </a:lnTo>
                  <a:lnTo>
                    <a:pt x="54" y="448"/>
                  </a:lnTo>
                  <a:lnTo>
                    <a:pt x="52" y="450"/>
                  </a:lnTo>
                  <a:lnTo>
                    <a:pt x="52" y="454"/>
                  </a:lnTo>
                  <a:lnTo>
                    <a:pt x="48" y="458"/>
                  </a:lnTo>
                  <a:lnTo>
                    <a:pt x="46" y="460"/>
                  </a:lnTo>
                  <a:lnTo>
                    <a:pt x="44" y="464"/>
                  </a:lnTo>
                  <a:lnTo>
                    <a:pt x="42" y="468"/>
                  </a:lnTo>
                  <a:lnTo>
                    <a:pt x="40" y="472"/>
                  </a:lnTo>
                  <a:lnTo>
                    <a:pt x="38" y="476"/>
                  </a:lnTo>
                  <a:lnTo>
                    <a:pt x="34" y="478"/>
                  </a:lnTo>
                  <a:lnTo>
                    <a:pt x="30" y="482"/>
                  </a:lnTo>
                  <a:lnTo>
                    <a:pt x="30" y="482"/>
                  </a:lnTo>
                  <a:lnTo>
                    <a:pt x="28" y="482"/>
                  </a:lnTo>
                  <a:lnTo>
                    <a:pt x="28" y="484"/>
                  </a:lnTo>
                  <a:lnTo>
                    <a:pt x="28" y="486"/>
                  </a:lnTo>
                  <a:lnTo>
                    <a:pt x="28" y="488"/>
                  </a:lnTo>
                  <a:lnTo>
                    <a:pt x="28" y="492"/>
                  </a:lnTo>
                  <a:lnTo>
                    <a:pt x="30" y="498"/>
                  </a:lnTo>
                  <a:lnTo>
                    <a:pt x="32" y="502"/>
                  </a:lnTo>
                  <a:lnTo>
                    <a:pt x="32" y="504"/>
                  </a:lnTo>
                  <a:lnTo>
                    <a:pt x="34" y="506"/>
                  </a:lnTo>
                  <a:lnTo>
                    <a:pt x="34" y="506"/>
                  </a:lnTo>
                  <a:lnTo>
                    <a:pt x="28" y="510"/>
                  </a:lnTo>
                  <a:lnTo>
                    <a:pt x="24" y="514"/>
                  </a:lnTo>
                  <a:lnTo>
                    <a:pt x="22" y="516"/>
                  </a:lnTo>
                  <a:lnTo>
                    <a:pt x="20" y="518"/>
                  </a:lnTo>
                  <a:lnTo>
                    <a:pt x="18" y="520"/>
                  </a:lnTo>
                  <a:lnTo>
                    <a:pt x="18" y="522"/>
                  </a:lnTo>
                  <a:lnTo>
                    <a:pt x="16" y="526"/>
                  </a:lnTo>
                  <a:lnTo>
                    <a:pt x="16" y="528"/>
                  </a:lnTo>
                  <a:lnTo>
                    <a:pt x="16" y="530"/>
                  </a:lnTo>
                  <a:lnTo>
                    <a:pt x="16" y="532"/>
                  </a:lnTo>
                  <a:lnTo>
                    <a:pt x="16" y="536"/>
                  </a:lnTo>
                  <a:lnTo>
                    <a:pt x="18" y="538"/>
                  </a:lnTo>
                  <a:lnTo>
                    <a:pt x="18" y="542"/>
                  </a:lnTo>
                  <a:lnTo>
                    <a:pt x="20" y="546"/>
                  </a:lnTo>
                  <a:lnTo>
                    <a:pt x="22" y="550"/>
                  </a:lnTo>
                  <a:lnTo>
                    <a:pt x="22" y="552"/>
                  </a:lnTo>
                  <a:lnTo>
                    <a:pt x="22" y="554"/>
                  </a:lnTo>
                  <a:lnTo>
                    <a:pt x="20" y="556"/>
                  </a:lnTo>
                  <a:lnTo>
                    <a:pt x="18" y="558"/>
                  </a:lnTo>
                  <a:lnTo>
                    <a:pt x="16" y="560"/>
                  </a:lnTo>
                  <a:lnTo>
                    <a:pt x="14" y="562"/>
                  </a:lnTo>
                  <a:lnTo>
                    <a:pt x="12" y="564"/>
                  </a:lnTo>
                  <a:lnTo>
                    <a:pt x="10" y="566"/>
                  </a:lnTo>
                  <a:lnTo>
                    <a:pt x="8" y="568"/>
                  </a:lnTo>
                  <a:lnTo>
                    <a:pt x="6" y="570"/>
                  </a:lnTo>
                  <a:lnTo>
                    <a:pt x="4" y="572"/>
                  </a:lnTo>
                  <a:lnTo>
                    <a:pt x="2" y="578"/>
                  </a:lnTo>
                  <a:lnTo>
                    <a:pt x="0" y="582"/>
                  </a:lnTo>
                  <a:lnTo>
                    <a:pt x="0" y="586"/>
                  </a:lnTo>
                  <a:lnTo>
                    <a:pt x="2" y="588"/>
                  </a:lnTo>
                  <a:lnTo>
                    <a:pt x="4" y="590"/>
                  </a:lnTo>
                  <a:lnTo>
                    <a:pt x="6" y="590"/>
                  </a:lnTo>
                  <a:lnTo>
                    <a:pt x="8" y="592"/>
                  </a:lnTo>
                  <a:lnTo>
                    <a:pt x="10" y="592"/>
                  </a:lnTo>
                  <a:lnTo>
                    <a:pt x="12" y="592"/>
                  </a:lnTo>
                  <a:lnTo>
                    <a:pt x="14" y="590"/>
                  </a:lnTo>
                  <a:lnTo>
                    <a:pt x="18" y="590"/>
                  </a:lnTo>
                  <a:lnTo>
                    <a:pt x="22" y="588"/>
                  </a:lnTo>
                  <a:lnTo>
                    <a:pt x="24" y="588"/>
                  </a:lnTo>
                  <a:lnTo>
                    <a:pt x="24" y="588"/>
                  </a:lnTo>
                  <a:lnTo>
                    <a:pt x="26" y="588"/>
                  </a:lnTo>
                  <a:lnTo>
                    <a:pt x="28" y="590"/>
                  </a:lnTo>
                  <a:lnTo>
                    <a:pt x="30" y="590"/>
                  </a:lnTo>
                  <a:lnTo>
                    <a:pt x="30" y="592"/>
                  </a:lnTo>
                  <a:lnTo>
                    <a:pt x="32" y="592"/>
                  </a:lnTo>
                  <a:lnTo>
                    <a:pt x="32" y="594"/>
                  </a:lnTo>
                  <a:lnTo>
                    <a:pt x="32" y="594"/>
                  </a:lnTo>
                  <a:lnTo>
                    <a:pt x="30" y="598"/>
                  </a:lnTo>
                  <a:lnTo>
                    <a:pt x="30" y="598"/>
                  </a:lnTo>
                  <a:lnTo>
                    <a:pt x="28" y="600"/>
                  </a:lnTo>
                  <a:lnTo>
                    <a:pt x="28" y="602"/>
                  </a:lnTo>
                  <a:lnTo>
                    <a:pt x="28" y="604"/>
                  </a:lnTo>
                  <a:lnTo>
                    <a:pt x="28" y="604"/>
                  </a:lnTo>
                  <a:lnTo>
                    <a:pt x="30" y="608"/>
                  </a:lnTo>
                  <a:lnTo>
                    <a:pt x="32" y="610"/>
                  </a:lnTo>
                  <a:lnTo>
                    <a:pt x="32" y="612"/>
                  </a:lnTo>
                  <a:lnTo>
                    <a:pt x="32" y="616"/>
                  </a:lnTo>
                  <a:lnTo>
                    <a:pt x="32" y="618"/>
                  </a:lnTo>
                  <a:lnTo>
                    <a:pt x="34" y="620"/>
                  </a:lnTo>
                  <a:lnTo>
                    <a:pt x="32" y="622"/>
                  </a:lnTo>
                  <a:lnTo>
                    <a:pt x="32" y="626"/>
                  </a:lnTo>
                  <a:lnTo>
                    <a:pt x="34" y="626"/>
                  </a:lnTo>
                  <a:lnTo>
                    <a:pt x="36" y="624"/>
                  </a:lnTo>
                  <a:lnTo>
                    <a:pt x="36" y="624"/>
                  </a:lnTo>
                  <a:lnTo>
                    <a:pt x="38" y="624"/>
                  </a:lnTo>
                  <a:lnTo>
                    <a:pt x="38" y="626"/>
                  </a:lnTo>
                  <a:lnTo>
                    <a:pt x="40" y="626"/>
                  </a:lnTo>
                  <a:lnTo>
                    <a:pt x="40" y="628"/>
                  </a:lnTo>
                  <a:lnTo>
                    <a:pt x="40" y="630"/>
                  </a:lnTo>
                  <a:lnTo>
                    <a:pt x="38" y="634"/>
                  </a:lnTo>
                  <a:lnTo>
                    <a:pt x="38" y="636"/>
                  </a:lnTo>
                  <a:lnTo>
                    <a:pt x="36" y="640"/>
                  </a:lnTo>
                  <a:lnTo>
                    <a:pt x="36" y="644"/>
                  </a:lnTo>
                  <a:lnTo>
                    <a:pt x="36" y="646"/>
                  </a:lnTo>
                  <a:lnTo>
                    <a:pt x="36" y="646"/>
                  </a:lnTo>
                  <a:lnTo>
                    <a:pt x="36" y="648"/>
                  </a:lnTo>
                  <a:lnTo>
                    <a:pt x="38" y="650"/>
                  </a:lnTo>
                  <a:lnTo>
                    <a:pt x="40" y="652"/>
                  </a:lnTo>
                  <a:lnTo>
                    <a:pt x="42" y="654"/>
                  </a:lnTo>
                  <a:lnTo>
                    <a:pt x="44" y="656"/>
                  </a:lnTo>
                  <a:lnTo>
                    <a:pt x="46" y="658"/>
                  </a:lnTo>
                  <a:lnTo>
                    <a:pt x="48" y="660"/>
                  </a:lnTo>
                  <a:lnTo>
                    <a:pt x="50" y="660"/>
                  </a:lnTo>
                  <a:lnTo>
                    <a:pt x="54" y="662"/>
                  </a:lnTo>
                  <a:lnTo>
                    <a:pt x="54" y="664"/>
                  </a:lnTo>
                  <a:lnTo>
                    <a:pt x="56" y="666"/>
                  </a:lnTo>
                  <a:lnTo>
                    <a:pt x="56" y="668"/>
                  </a:lnTo>
                  <a:lnTo>
                    <a:pt x="56" y="668"/>
                  </a:lnTo>
                  <a:lnTo>
                    <a:pt x="56" y="670"/>
                  </a:lnTo>
                  <a:lnTo>
                    <a:pt x="56" y="674"/>
                  </a:lnTo>
                  <a:lnTo>
                    <a:pt x="54" y="678"/>
                  </a:lnTo>
                  <a:lnTo>
                    <a:pt x="54" y="680"/>
                  </a:lnTo>
                  <a:lnTo>
                    <a:pt x="52" y="684"/>
                  </a:lnTo>
                  <a:lnTo>
                    <a:pt x="52" y="686"/>
                  </a:lnTo>
                  <a:lnTo>
                    <a:pt x="52" y="688"/>
                  </a:lnTo>
                  <a:lnTo>
                    <a:pt x="54" y="690"/>
                  </a:lnTo>
                  <a:lnTo>
                    <a:pt x="54" y="692"/>
                  </a:lnTo>
                  <a:lnTo>
                    <a:pt x="56" y="696"/>
                  </a:lnTo>
                  <a:lnTo>
                    <a:pt x="58" y="698"/>
                  </a:lnTo>
                  <a:lnTo>
                    <a:pt x="62" y="702"/>
                  </a:lnTo>
                  <a:lnTo>
                    <a:pt x="68" y="708"/>
                  </a:lnTo>
                  <a:lnTo>
                    <a:pt x="72" y="712"/>
                  </a:lnTo>
                  <a:lnTo>
                    <a:pt x="76" y="716"/>
                  </a:lnTo>
                  <a:lnTo>
                    <a:pt x="80" y="722"/>
                  </a:lnTo>
                  <a:lnTo>
                    <a:pt x="84" y="728"/>
                  </a:lnTo>
                  <a:lnTo>
                    <a:pt x="88" y="734"/>
                  </a:lnTo>
                  <a:lnTo>
                    <a:pt x="90" y="740"/>
                  </a:lnTo>
                  <a:lnTo>
                    <a:pt x="92" y="748"/>
                  </a:lnTo>
                  <a:lnTo>
                    <a:pt x="92" y="754"/>
                  </a:lnTo>
                  <a:lnTo>
                    <a:pt x="92" y="762"/>
                  </a:lnTo>
                  <a:lnTo>
                    <a:pt x="92" y="764"/>
                  </a:lnTo>
                  <a:lnTo>
                    <a:pt x="92" y="766"/>
                  </a:lnTo>
                  <a:lnTo>
                    <a:pt x="92" y="770"/>
                  </a:lnTo>
                  <a:lnTo>
                    <a:pt x="92" y="772"/>
                  </a:lnTo>
                  <a:lnTo>
                    <a:pt x="92" y="776"/>
                  </a:lnTo>
                  <a:lnTo>
                    <a:pt x="92" y="778"/>
                  </a:lnTo>
                  <a:lnTo>
                    <a:pt x="92" y="782"/>
                  </a:lnTo>
                  <a:lnTo>
                    <a:pt x="90" y="784"/>
                  </a:lnTo>
                  <a:lnTo>
                    <a:pt x="90" y="784"/>
                  </a:lnTo>
                  <a:lnTo>
                    <a:pt x="104" y="788"/>
                  </a:lnTo>
                  <a:lnTo>
                    <a:pt x="106" y="778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48205" y="5832362"/>
            <a:ext cx="1656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86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965994" y="213756"/>
            <a:ext cx="7212013" cy="81438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2041"/>
                </a:solidFill>
                <a:latin typeface="Calibri" panose="020F0502020204030204" pitchFamily="34" charset="0"/>
                <a:ea typeface="Verdana" panose="020B0604030504040204" pitchFamily="34" charset="0"/>
                <a:cs typeface="AngsanaUPC" panose="02020603050405020304" pitchFamily="18" charset="-34"/>
              </a:rPr>
              <a:t>2015 Overview</a:t>
            </a:r>
            <a:endParaRPr lang="en-US" sz="2800" dirty="0">
              <a:solidFill>
                <a:srgbClr val="002041"/>
              </a:solidFill>
              <a:latin typeface="Calibri" panose="020F0502020204030204" pitchFamily="34" charset="0"/>
              <a:ea typeface="Verdana" panose="020B0604030504040204" pitchFamily="34" charset="0"/>
              <a:cs typeface="AngsanaUPC" panose="02020603050405020304" pitchFamily="18" charset="-34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14286774"/>
              </p:ext>
            </p:extLst>
          </p:nvPr>
        </p:nvGraphicFramePr>
        <p:xfrm>
          <a:off x="284813" y="1499015"/>
          <a:ext cx="8574374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4388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965994" y="213756"/>
            <a:ext cx="7212013" cy="814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800" dirty="0" smtClean="0">
                <a:solidFill>
                  <a:srgbClr val="002041"/>
                </a:solidFill>
                <a:latin typeface="Calibri" panose="020F0502020204030204" pitchFamily="34" charset="0"/>
                <a:ea typeface="Verdana" panose="020B0604030504040204" pitchFamily="34" charset="0"/>
                <a:cs typeface="AngsanaUPC" panose="02020603050405020304" pitchFamily="18" charset="-34"/>
              </a:rPr>
              <a:t>Rural and Urban Scores</a:t>
            </a:r>
            <a:endParaRPr lang="en-US" sz="2800" dirty="0">
              <a:solidFill>
                <a:srgbClr val="002041"/>
              </a:solidFill>
              <a:latin typeface="Calibri" panose="020F0502020204030204" pitchFamily="34" charset="0"/>
              <a:ea typeface="Verdana" panose="020B0604030504040204" pitchFamily="34" charset="0"/>
              <a:cs typeface="AngsanaUPC" panose="02020603050405020304" pitchFamily="18" charset="-34"/>
            </a:endParaRPr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6837280"/>
              </p:ext>
            </p:extLst>
          </p:nvPr>
        </p:nvGraphicFramePr>
        <p:xfrm>
          <a:off x="637464" y="1856096"/>
          <a:ext cx="7869072" cy="4320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7457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998"/>
            <a:ext cx="75438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</a:pPr>
            <a:r>
              <a:rPr lang="en-US" sz="3200" dirty="0" smtClean="0">
                <a:solidFill>
                  <a:srgbClr val="002041"/>
                </a:solidFill>
                <a:latin typeface="Calibri" panose="020F0502020204030204" pitchFamily="34" charset="0"/>
                <a:ea typeface="Verdana" panose="020B0604030504040204" pitchFamily="34" charset="0"/>
                <a:cs typeface="AngsanaUPC" panose="02020603050405020304" pitchFamily="18" charset="-34"/>
              </a:rPr>
              <a:t>Why M&amp;E is Important</a:t>
            </a:r>
            <a:endParaRPr lang="en-US" sz="3200" dirty="0">
              <a:solidFill>
                <a:srgbClr val="002041"/>
              </a:solidFill>
              <a:latin typeface="Calibri" panose="020F0502020204030204" pitchFamily="34" charset="0"/>
              <a:ea typeface="Verdana" panose="020B0604030504040204" pitchFamily="34" charset="0"/>
              <a:cs typeface="AngsanaUPC" panose="02020603050405020304" pitchFamily="18" charset="-34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63171646"/>
              </p:ext>
            </p:extLst>
          </p:nvPr>
        </p:nvGraphicFramePr>
        <p:xfrm>
          <a:off x="628650" y="3158569"/>
          <a:ext cx="7886700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22"/>
                <a:gridCol w="2950028"/>
                <a:gridCol w="3181350"/>
              </a:tblGrid>
              <a:tr h="685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Good Progress on Indicator 8 in 2011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Some Progress on Indicator 8 in 2011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b="1" smtClean="0"/>
                        <a:t>Mean Score in 2015*</a:t>
                      </a:r>
                      <a:r>
                        <a:rPr lang="en-US" sz="1400" smtClean="0"/>
                        <a:t>	</a:t>
                      </a:r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.80 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0.65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3513322"/>
              </p:ext>
            </p:extLst>
          </p:nvPr>
        </p:nvGraphicFramePr>
        <p:xfrm>
          <a:off x="628650" y="4436812"/>
          <a:ext cx="7886700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22"/>
                <a:gridCol w="2950028"/>
                <a:gridCol w="3181350"/>
              </a:tblGrid>
              <a:tr h="685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Good Progress on Indicator 8 in 2013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Some Progress on Indicator 8 in 2013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Mean Score in 2015*</a:t>
                      </a:r>
                      <a:r>
                        <a:rPr lang="en-US" sz="1400" dirty="0" smtClean="0"/>
                        <a:t>	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.84 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0.67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3772" y="5636080"/>
            <a:ext cx="3058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*Significant at the 99% level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397797" y="1409696"/>
            <a:ext cx="6348407" cy="1538298"/>
            <a:chOff x="1000125" y="1409696"/>
            <a:chExt cx="6348407" cy="1538298"/>
          </a:xfrm>
        </p:grpSpPr>
        <p:sp>
          <p:nvSpPr>
            <p:cNvPr id="3" name="Rectangle 2"/>
            <p:cNvSpPr/>
            <p:nvPr/>
          </p:nvSpPr>
          <p:spPr>
            <a:xfrm>
              <a:off x="1000125" y="1414463"/>
              <a:ext cx="1543050" cy="685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000125" y="2262194"/>
              <a:ext cx="1543050" cy="685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95979" y="1409696"/>
              <a:ext cx="1543050" cy="685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05482" y="2262194"/>
              <a:ext cx="1543050" cy="685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V="1">
            <a:off x="2940847" y="1704981"/>
            <a:ext cx="2245516" cy="4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3"/>
          </p:cNvCxnSpPr>
          <p:nvPr/>
        </p:nvCxnSpPr>
        <p:spPr>
          <a:xfrm>
            <a:off x="2940847" y="2605094"/>
            <a:ext cx="22455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97797" y="1378918"/>
            <a:ext cx="154305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/>
              <a:t>Scored Good Progress on Indicator 8 2011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397797" y="2262194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Scored Some Progress on Indicator 8 2011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176860" y="1573824"/>
            <a:ext cx="1016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30" name="TextBox 29"/>
          <p:cNvSpPr txBox="1"/>
          <p:nvPr/>
        </p:nvSpPr>
        <p:spPr>
          <a:xfrm>
            <a:off x="6203154" y="1378918"/>
            <a:ext cx="1533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Greater Mean Score in 2015?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03154" y="2231416"/>
            <a:ext cx="154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Lower Mean Score in 2015?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1824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57150"/>
            <a:ext cx="7543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Guiding Questions for M&amp;E Systems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816022"/>
              </p:ext>
            </p:extLst>
          </p:nvPr>
        </p:nvGraphicFramePr>
        <p:xfrm>
          <a:off x="85725" y="1396999"/>
          <a:ext cx="8972552" cy="476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903"/>
                <a:gridCol w="1550231"/>
                <a:gridCol w="1597209"/>
                <a:gridCol w="1597209"/>
              </a:tblGrid>
              <a:tr h="49764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M&amp;E Questions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Benin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Rwanda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Kenya</a:t>
                      </a:r>
                      <a:endParaRPr lang="en-US" sz="2800" dirty="0"/>
                    </a:p>
                  </a:txBody>
                  <a:tcPr/>
                </a:tc>
              </a:tr>
              <a:tr h="556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Who is responsible</a:t>
                      </a:r>
                      <a:r>
                        <a:rPr lang="en-US" sz="1400" baseline="0" dirty="0" smtClean="0"/>
                        <a:t> for monitoring and evaluating the sanitation sector?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Ministry</a:t>
                      </a:r>
                      <a:r>
                        <a:rPr lang="en-US" sz="1400" baseline="0" dirty="0" smtClean="0"/>
                        <a:t> of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Ministry of Local Government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Ministry of Health</a:t>
                      </a:r>
                      <a:endParaRPr lang="en-US" sz="1400" dirty="0"/>
                    </a:p>
                  </a:txBody>
                  <a:tcPr/>
                </a:tc>
              </a:tr>
              <a:tr h="5727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Who is responsible for collecting household level data?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Hygiene Agent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Community Health Club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Community Health Volunteer</a:t>
                      </a:r>
                      <a:endParaRPr lang="en-US" sz="1400" dirty="0"/>
                    </a:p>
                  </a:txBody>
                  <a:tcPr/>
                </a:tc>
              </a:tr>
              <a:tr h="556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r>
                        <a:rPr lang="en-US" sz="1400" baseline="0" dirty="0" smtClean="0"/>
                        <a:t> the person or group responsible for data collection government staff or a volunteer?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Staff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Volunteer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Volunteer</a:t>
                      </a:r>
                      <a:endParaRPr lang="en-US" sz="1400" dirty="0"/>
                    </a:p>
                  </a:txBody>
                  <a:tcPr/>
                </a:tc>
              </a:tr>
              <a:tr h="3860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 this person or group based at the village level?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556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 this person or group also responsible for implementing sanitation</a:t>
                      </a:r>
                      <a:r>
                        <a:rPr lang="en-US" sz="1400" baseline="0" dirty="0" smtClean="0"/>
                        <a:t> programming?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924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 the data reviewed regularly</a:t>
                      </a:r>
                      <a:r>
                        <a:rPr lang="en-US" sz="1400" baseline="0" dirty="0" smtClean="0"/>
                        <a:t> by a higher authority?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5496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 the reporting system paper based or digital?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Both</a:t>
                      </a:r>
                      <a:endParaRPr lang="en-US" sz="1400" dirty="0"/>
                    </a:p>
                  </a:txBody>
                  <a:tcPr/>
                </a:tc>
              </a:tr>
              <a:tr h="556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Does the system collect data on financing</a:t>
                      </a:r>
                      <a:r>
                        <a:rPr lang="en-US" sz="1400" baseline="0" dirty="0" smtClean="0"/>
                        <a:t> or on equity?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599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200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Custom 1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>
          <a:spcBef>
            <a:spcPts val="400"/>
          </a:spcBef>
          <a:defRPr sz="2400" b="0" kern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 Slides">
  <a:themeElements>
    <a:clrScheme name="World Bank Water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Slides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>
          <a:spcBef>
            <a:spcPts val="400"/>
          </a:spcBef>
          <a:defRPr sz="2400" b="0" kern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losing slide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>
          <a:spcBef>
            <a:spcPts val="400"/>
          </a:spcBef>
          <a:defRPr sz="2400" b="0" kern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WBG-Any_Logo-Cobranded</Template>
  <TotalTime>11405</TotalTime>
  <Words>507</Words>
  <Application>Microsoft Office PowerPoint</Application>
  <PresentationFormat>On-screen Show (4:3)</PresentationFormat>
  <Paragraphs>101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Title Slide</vt:lpstr>
      <vt:lpstr>Text Slides</vt:lpstr>
      <vt:lpstr>Section Slides</vt:lpstr>
      <vt:lpstr>Closing slide</vt:lpstr>
      <vt:lpstr>Monitoring Sanitation Progress</vt:lpstr>
      <vt:lpstr>Where we started- Indicator 8 in 2011</vt:lpstr>
      <vt:lpstr>2011 Overview</vt:lpstr>
      <vt:lpstr>Where we are today- Indicator 8 2015</vt:lpstr>
      <vt:lpstr>2015 Overview</vt:lpstr>
      <vt:lpstr>Slide 5</vt:lpstr>
      <vt:lpstr>Why M&amp;E is Important</vt:lpstr>
      <vt:lpstr>Guiding Questions for M&amp;E Systems</vt:lpstr>
      <vt:lpstr>THANK YOU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Zita Marie Julie De Pooter</dc:creator>
  <cp:lastModifiedBy>LYDIA</cp:lastModifiedBy>
  <cp:revision>101</cp:revision>
  <cp:lastPrinted>2014-08-05T19:34:29Z</cp:lastPrinted>
  <dcterms:created xsi:type="dcterms:W3CDTF">2014-07-28T18:22:11Z</dcterms:created>
  <dcterms:modified xsi:type="dcterms:W3CDTF">2015-05-28T19:23:12Z</dcterms:modified>
</cp:coreProperties>
</file>